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srgbClr val="C1FFFD"/>
              </a:solidFill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21.01.2016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srgbClr val="C1FFFD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C1FFFD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://www.imperialgarden.ru/uploads/images/ryabina-obyknovennaya-22nevezhinskaya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28991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хническая">
  <a:themeElements>
    <a:clrScheme name="Другая 1">
      <a:dk1>
        <a:srgbClr val="006461"/>
      </a:dk1>
      <a:lt1>
        <a:srgbClr val="C1FFFD"/>
      </a:lt1>
      <a:dk2>
        <a:srgbClr val="45FFFA"/>
      </a:dk2>
      <a:lt2>
        <a:srgbClr val="C1FFFD"/>
      </a:lt2>
      <a:accent1>
        <a:srgbClr val="7810A7"/>
      </a:accent1>
      <a:accent2>
        <a:srgbClr val="5FD44C"/>
      </a:accent2>
      <a:accent3>
        <a:srgbClr val="4B7B8A"/>
      </a:accent3>
      <a:accent4>
        <a:srgbClr val="1CCA4A"/>
      </a:accent4>
      <a:accent5>
        <a:srgbClr val="403A2C"/>
      </a:accent5>
      <a:accent6>
        <a:srgbClr val="A116E0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Техническая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</cp:revision>
  <dcterms:modified xsi:type="dcterms:W3CDTF">2016-01-21T20:25:54Z</dcterms:modified>
</cp:coreProperties>
</file>