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J:\рябина\фото\Ryabina-obyknovennaya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4885978" cy="36803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 descr="C:\Documents and Settings\User\Мои документы\Downloads\kusti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16632"/>
            <a:ext cx="4799856" cy="3633389"/>
          </a:xfrm>
          <a:prstGeom prst="rect">
            <a:avLst/>
          </a:prstGeom>
          <a:noFill/>
        </p:spPr>
      </p:pic>
      <p:pic>
        <p:nvPicPr>
          <p:cNvPr id="3074" name="Picture 2" descr="C:\Documents and Settings\User\Мои документы\Downloads\p9101422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284984"/>
            <a:ext cx="5248172" cy="3425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2016-01-21T20:13:11Z</dcterms:modified>
</cp:coreProperties>
</file>