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"/>
  </p:notes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EF3428-0142-4FA0-A5B4-08AADED917BC}" type="datetimeFigureOut">
              <a:rPr lang="ru-RU" smtClean="0"/>
              <a:t>22.01.2016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B8238-1991-493F-B92B-0FB8A837A98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25ED81-CF7B-49D5-B4FC-9559B32B1A39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:\фото2014\пугачев зимой\IMG_69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88640"/>
            <a:ext cx="5688632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Экран (4:3)</PresentationFormat>
  <Paragraphs>1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2016-01-21T20:25:22Z</dcterms:modified>
</cp:coreProperties>
</file>