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7" name="Picture 1" descr="J:\рябина\фото\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72608" cy="5904656"/>
          </a:xfrm>
          <a:prstGeom prst="rect">
            <a:avLst/>
          </a:prstGeom>
          <a:noFill/>
        </p:spPr>
      </p:pic>
      <p:pic>
        <p:nvPicPr>
          <p:cNvPr id="7" name="Содержимое 6" descr="C:\Documents and Settings\надя\Мои документы\Downloads\Поделки из рябины - бусы сороконожка кукла-оберег 9.jpg"/>
          <p:cNvPicPr>
            <a:picLocks noGrp="1"/>
          </p:cNvPicPr>
          <p:nvPr>
            <p:ph idx="1"/>
          </p:nvPr>
        </p:nvPicPr>
        <p:blipFill>
          <a:blip r:embed="rId3" cstate="print"/>
          <a:srcRect l="52111" r="4912" b="11227"/>
          <a:stretch>
            <a:fillRect/>
          </a:stretch>
        </p:blipFill>
        <p:spPr bwMode="auto">
          <a:xfrm>
            <a:off x="5399584" y="1457400"/>
            <a:ext cx="374441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2016-01-21T20:24:17Z</dcterms:modified>
</cp:coreProperties>
</file>