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987" name="Picture 3" descr="J:\рябина\фото\142079753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1" y="116631"/>
            <a:ext cx="5887053" cy="6552729"/>
          </a:xfrm>
          <a:prstGeom prst="rect">
            <a:avLst/>
          </a:prstGeom>
          <a:noFill/>
        </p:spPr>
      </p:pic>
      <p:pic>
        <p:nvPicPr>
          <p:cNvPr id="41988" name="Picture 4" descr="J:\рябина\фото\images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548680"/>
            <a:ext cx="2811973" cy="1944216"/>
          </a:xfrm>
          <a:prstGeom prst="rect">
            <a:avLst/>
          </a:prstGeom>
          <a:noFill/>
        </p:spPr>
      </p:pic>
      <p:pic>
        <p:nvPicPr>
          <p:cNvPr id="41989" name="Picture 5" descr="J:\рябина\фото\41a161159f9fc16a26aea1155a7q--ukrasheniya-kole-s-yagodami-ryabiny-iz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2852936"/>
            <a:ext cx="2555776" cy="34318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хническая">
  <a:themeElements>
    <a:clrScheme name="Другая 1">
      <a:dk1>
        <a:srgbClr val="006461"/>
      </a:dk1>
      <a:lt1>
        <a:srgbClr val="C1FFFD"/>
      </a:lt1>
      <a:dk2>
        <a:srgbClr val="45FFFA"/>
      </a:dk2>
      <a:lt2>
        <a:srgbClr val="C1FFFD"/>
      </a:lt2>
      <a:accent1>
        <a:srgbClr val="7810A7"/>
      </a:accent1>
      <a:accent2>
        <a:srgbClr val="5FD44C"/>
      </a:accent2>
      <a:accent3>
        <a:srgbClr val="4B7B8A"/>
      </a:accent3>
      <a:accent4>
        <a:srgbClr val="1CCA4A"/>
      </a:accent4>
      <a:accent5>
        <a:srgbClr val="403A2C"/>
      </a:accent5>
      <a:accent6>
        <a:srgbClr val="A116E0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Тема Office</vt:lpstr>
      <vt:lpstr>Техническая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</cp:revision>
  <dcterms:modified xsi:type="dcterms:W3CDTF">2016-01-21T20:23:08Z</dcterms:modified>
</cp:coreProperties>
</file>