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НАРОДНЫЕ ПРИМЕТЫ.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7467600" cy="5616624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>
                <a:solidFill>
                  <a:srgbClr val="C00000"/>
                </a:solidFill>
              </a:rPr>
              <a:t>Обильный урожай рябины предвещает холодную зиму.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 Рябина зацветает – пора сеять лен.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Хорошо рябина цветет – к урожаю льна.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Поздний расцвет рябины – к долгой осени.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Если уродится рябина – рожь будет хороша.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В лесу много рябины – осень будет дождливой, если мало – сухой.     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Много ягод – к холодной и ранней зиме.  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В сентябре одна горькая ягода, да и та горькая рябина.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Цветы рябины выделяют нектар только в сухую погоду, поэтому, если пчёлы кружат над цветущей рябиной, значит, завтра будет ясный день.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НАРОДНЫЕ ПРИМЕТЫ.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ПРИМЕТЫ. </dc:title>
  <cp:lastModifiedBy>User</cp:lastModifiedBy>
  <cp:revision>1</cp:revision>
  <dcterms:modified xsi:type="dcterms:W3CDTF">2016-01-21T20:21:22Z</dcterms:modified>
</cp:coreProperties>
</file>