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fitnesmoda.ru/section2/section12/index.htm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6900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Список литературы.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 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1.  Народные загадки и пословицы о рябине.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2.  Стихотворение П.А.Вяземского «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Вевейская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рябина»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3.  Сборник стихов о рябине. Рябина на снегу. Авторы:</a:t>
            </a:r>
            <a:r>
              <a:rPr lang="ru-RU" sz="2000" i="1" dirty="0" smtClean="0">
                <a:solidFill>
                  <a:schemeClr val="tx2">
                    <a:lumMod val="10000"/>
                  </a:schemeClr>
                </a:solidFill>
              </a:rPr>
              <a:t> В. Федоров,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Т.А.Шорыгина, Маргарита Агашина, Светлана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Виханова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,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Айрин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dirty="0" err="1" smtClean="0">
                <a:solidFill>
                  <a:schemeClr val="tx2">
                    <a:lumMod val="10000"/>
                  </a:schemeClr>
                </a:solidFill>
              </a:rPr>
              <a:t>Зэд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 </a:t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10000"/>
                  </a:schemeClr>
                </a:solidFill>
              </a:rPr>
              <a:t>       Интернет-ресурсы: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 </a:t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2000" u="sng" dirty="0" smtClean="0">
                <a:solidFill>
                  <a:schemeClr val="tx2">
                    <a:lumMod val="10000"/>
                  </a:schemeClr>
                </a:solidFill>
                <a:hlinkClick r:id="rId2"/>
              </a:rPr>
              <a:t>http://www.fitnesmoda.ru/section2/section12/index.htm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Podari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-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gazetu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1 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muzey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Fachiony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Brightwave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livemaster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>.</a:t>
            </a:r>
            <a:r>
              <a:rPr lang="en-US" sz="2000" dirty="0" err="1" smtClean="0">
                <a:solidFill>
                  <a:schemeClr val="tx2">
                    <a:lumMod val="10000"/>
                  </a:schemeClr>
                </a:solidFill>
              </a:rPr>
              <a:t>ru</a:t>
            </a:r>
            <a: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2">
                    <a:lumMod val="10000"/>
                  </a:schemeClr>
                </a:solidFill>
              </a:rPr>
            </a:br>
            <a:r>
              <a:rPr lang="en-US" sz="2000" dirty="0" smtClean="0">
                <a:solidFill>
                  <a:schemeClr val="tx2">
                    <a:lumMod val="10000"/>
                  </a:schemeClr>
                </a:solidFill>
              </a:rPr>
              <a:t>http://pozitivchik.info/goto/http:/batfx.com/out.php?url=http://img13.nnm.ru/1/b/6/a/9/4b8023911762226181ecd126b39.jpg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J:\рябина\фото\acdfc29aa8a07f571420eb1be22781e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757774"/>
            <a:ext cx="2375836" cy="18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Список литературы.   1.  Народные загадки и пословицы о рябине. 2.  Стихотворение П.А.Вяземского «Вевейская рябина» 3.  Сборник стихов о рябине. Рябина на снегу. Авторы: В. Федоров, Т.А.Шорыгина, Маргарита Агашина, Светлана Виханова, Айрин Зэд.          Интернет-ресурсы:    http://www.fitnesmoda.ru/section2/section12/index.htm Podari-gazetu.ru 1 muzey.ru Fachiony.ru Brightwave.livemaster.ru http://pozitivchik.info/goto/http:/batfx.com/out.php?url=http://img13.nnm.ru/1/b/6/a/9/4b8023911762226181ecd126b39.jpg  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Список литературы.   1.  Народные загадки и пословицы о рябине. 2.  Стихотворение П.А.Вяземского «Вевейская рябина» 3.  Сборник стихов о рябине. Рябина на снегу. Авторы: В. Федоров, Т.А.Шорыгина, Маргарита Агашина, Светлана Виханова, Айрин Зэд.          Интернет-ресурсы:    http://www.fitnesmoda.ru/section2/section12/index.htm Podari-gazetu.ru 1 muzey.ru Fachiony.ru Brightwave.livemaster.ru http://pozitivchik.info/goto/http:/batfx.com/out.php?url=http://img13.nnm.ru/1/b/6/a/9/4b8023911762226181ecd126b39.jpg   </dc:title>
  <cp:lastModifiedBy>operator</cp:lastModifiedBy>
  <cp:revision>1</cp:revision>
  <dcterms:modified xsi:type="dcterms:W3CDTF">2016-01-22T12:50:53Z</dcterms:modified>
</cp:coreProperties>
</file>