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Documents and Settings\User\Мои документы\Downloads\24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8736772" cy="65525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2016-01-21T20:12:35Z</dcterms:modified>
</cp:coreProperties>
</file>