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10000"/>
                  </a:schemeClr>
                </a:solidFill>
              </a:rPr>
              <a:t>ЯГОДЫ РЯБИНЫ СОДЕРЖАТ:</a:t>
            </a:r>
            <a:endParaRPr lang="ru-RU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19256" cy="5544616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каротиноиды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аскорбиновую кислоту,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различные сахара: глюкозу (до 3,8%) , фруктозу (до 4,3%) , сахарозу (около 1%) 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сорбозу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сахароспирт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сорбит (до 25%) ;</a:t>
            </a:r>
          </a:p>
          <a:p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 кислоты: яблочную (до 2,8%) , винную, </a:t>
            </a:r>
            <a:r>
              <a:rPr lang="ru-RU" sz="3600" dirty="0" err="1" smtClean="0">
                <a:solidFill>
                  <a:srgbClr val="C00000"/>
                </a:solidFill>
                <a:latin typeface="Times New Roman"/>
                <a:ea typeface="Calibri"/>
              </a:rPr>
              <a:t>фолиевую</a:t>
            </a:r>
            <a:r>
              <a:rPr lang="ru-RU" sz="3600" dirty="0" smtClean="0">
                <a:solidFill>
                  <a:srgbClr val="C00000"/>
                </a:solidFill>
                <a:latin typeface="Times New Roman"/>
                <a:ea typeface="Calibri"/>
              </a:rPr>
              <a:t>, янтарную и лимонную.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Microsoft Office PowerPoint</Application>
  <PresentationFormat>Экран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ЯГОДЫ РЯБИНЫ СОДЕРЖАТ: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ЯГОДЫ РЯБИНЫ СОДЕРЖАТ:</dc:title>
  <cp:lastModifiedBy>User</cp:lastModifiedBy>
  <cp:revision>1</cp:revision>
  <dcterms:modified xsi:type="dcterms:W3CDTF">2016-01-21T20:18:35Z</dcterms:modified>
</cp:coreProperties>
</file>