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J:\рябина\фото\0281bd85c13b9d4470b7132b19ad4d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5" y="100013"/>
            <a:ext cx="9239250" cy="6657975"/>
          </a:xfrm>
          <a:prstGeom prst="rect">
            <a:avLst/>
          </a:prstGeom>
          <a:noFill/>
        </p:spPr>
      </p:pic>
      <p:pic>
        <p:nvPicPr>
          <p:cNvPr id="5123" name="Picture 3" descr="J:\рябина\фото\92620717_1292962373_fotoprikolnet_fotografiisnegirey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178754"/>
            <a:ext cx="2740100" cy="3391214"/>
          </a:xfrm>
          <a:prstGeom prst="rect">
            <a:avLst/>
          </a:prstGeom>
          <a:noFill/>
        </p:spPr>
      </p:pic>
      <p:pic>
        <p:nvPicPr>
          <p:cNvPr id="5124" name="Picture 4" descr="J:\рябина\фото\1409680_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4664"/>
            <a:ext cx="2991830" cy="1991712"/>
          </a:xfrm>
          <a:prstGeom prst="rect">
            <a:avLst/>
          </a:prstGeom>
          <a:noFill/>
        </p:spPr>
      </p:pic>
      <p:pic>
        <p:nvPicPr>
          <p:cNvPr id="5126" name="Picture 6" descr="J:\рябина\фото\comment_16924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332656"/>
            <a:ext cx="1858009" cy="12367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2016-01-21T20:14:32Z</dcterms:modified>
</cp:coreProperties>
</file>