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J:\рябина\фото\fbbc1f24794727a4e7f52fc4b5cc2b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75982" cy="65172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2016-01-21T20:15:09Z</dcterms:modified>
</cp:coreProperties>
</file>