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User\Мои документы\Downloads\11779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336" y="131498"/>
            <a:ext cx="8525128" cy="6393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2016-01-21T20:15:39Z</dcterms:modified>
</cp:coreProperties>
</file>