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88;&#1103;&#1073;&#1080;&#1085;&#1072;\&#1056;&#1103;&#1073;&#1080;&#1085;&#1099;%20&#1075;&#1088;&#1086;&#1079;&#1076;&#1100;&#1103;%20&#1072;&#1083;&#1099;&#1077;\&#1055;&#1088;&#1077;&#1079;&#1077;&#1085;&#1090;&#1072;&#1094;&#1080;&#1103;\Blagodatniy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рябина\фото\1284.3077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814" y="228827"/>
            <a:ext cx="8859674" cy="5537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805264"/>
            <a:ext cx="7467600" cy="1052736"/>
          </a:xfrm>
        </p:spPr>
        <p:txBody>
          <a:bodyPr/>
          <a:lstStyle/>
          <a:p>
            <a:pPr algn="r"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РЯБИНОВЫЙ ЗВОН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4034" name="Picture 2" descr="J:\рябина\фото\festival_siyanie_rossii_otkrylsya_traditsionnym_molebnom_v_irkutsk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5013177"/>
            <a:ext cx="3635896" cy="1728191"/>
          </a:xfrm>
          <a:prstGeom prst="rect">
            <a:avLst/>
          </a:prstGeom>
          <a:noFill/>
        </p:spPr>
      </p:pic>
      <p:pic>
        <p:nvPicPr>
          <p:cNvPr id="6" name="Blagodatni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4440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6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Экран (4:3)</PresentationFormat>
  <Paragraphs>1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2016-01-21T20:24:51Z</dcterms:modified>
</cp:coreProperties>
</file>