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рябина обыкновенная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509120"/>
            <a:ext cx="332459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7467600" cy="564949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РЯБИНА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 -  (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лат.Sorbus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aucuparia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) -  от кельтского слова «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sor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» — терпкий, и латинского 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aucupari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 («ловить птиц»).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Русское название  произошло от древнеславянского  «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рябъ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» – рябой (по В.И. Далю — крапинка, веснушка). 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2016-01-21T20:13:59Z</dcterms:modified>
</cp:coreProperties>
</file>