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dachei-uchastok.ru/wp-content/uploads/2015/03/ryabina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2016-01-21T20:17:21Z</dcterms:modified>
</cp:coreProperties>
</file>