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МАСТЕРСКАЯ РЯБИНЫ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6" name="Picture 2" descr="J:\рябина\фото\full144410134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24744"/>
            <a:ext cx="3333750" cy="2105025"/>
          </a:xfrm>
          <a:prstGeom prst="rect">
            <a:avLst/>
          </a:prstGeom>
          <a:noFill/>
        </p:spPr>
      </p:pic>
      <p:pic>
        <p:nvPicPr>
          <p:cNvPr id="1027" name="Picture 3" descr="J:\рябина\фото\p10122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1124744"/>
            <a:ext cx="2790751" cy="2790751"/>
          </a:xfrm>
          <a:prstGeom prst="rect">
            <a:avLst/>
          </a:prstGeom>
          <a:noFill/>
        </p:spPr>
      </p:pic>
      <p:pic>
        <p:nvPicPr>
          <p:cNvPr id="1028" name="Picture 4" descr="J:\рябина\фото\pulson_011-720x47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4149080"/>
            <a:ext cx="3855388" cy="2564904"/>
          </a:xfrm>
          <a:prstGeom prst="rect">
            <a:avLst/>
          </a:prstGeom>
          <a:noFill/>
        </p:spPr>
      </p:pic>
      <p:pic>
        <p:nvPicPr>
          <p:cNvPr id="1029" name="Picture 5" descr="J:\рябина\фото\content_1448811533-2c21be30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2564904"/>
            <a:ext cx="2653631" cy="1989907"/>
          </a:xfrm>
          <a:prstGeom prst="rect">
            <a:avLst/>
          </a:prstGeom>
          <a:noFill/>
        </p:spPr>
      </p:pic>
      <p:pic>
        <p:nvPicPr>
          <p:cNvPr id="1030" name="Picture 6" descr="J:\рябина\фото\2ff01392-f8fb-4127-9c49-fa5402f6a2af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504" y="3573016"/>
            <a:ext cx="1854231" cy="2471690"/>
          </a:xfrm>
          <a:prstGeom prst="rect">
            <a:avLst/>
          </a:prstGeom>
          <a:noFill/>
        </p:spPr>
      </p:pic>
      <p:pic>
        <p:nvPicPr>
          <p:cNvPr id="1031" name="Picture 7" descr="J:\рябина\фото\2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79712" y="3356992"/>
            <a:ext cx="1805186" cy="1787135"/>
          </a:xfrm>
          <a:prstGeom prst="rect">
            <a:avLst/>
          </a:prstGeom>
          <a:noFill/>
        </p:spPr>
      </p:pic>
      <p:pic>
        <p:nvPicPr>
          <p:cNvPr id="1032" name="Picture 8" descr="J:\рябина\фото\0_df8f0_f7009571_L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19672" y="5445224"/>
            <a:ext cx="1590824" cy="1234479"/>
          </a:xfrm>
          <a:prstGeom prst="rect">
            <a:avLst/>
          </a:prstGeom>
          <a:noFill/>
        </p:spPr>
      </p:pic>
      <p:pic>
        <p:nvPicPr>
          <p:cNvPr id="1033" name="Picture 9" descr="J:\рябина\фото\95b7c9b3190b.jpg"/>
          <p:cNvPicPr>
            <a:picLocks noChangeAspect="1" noChangeArrowheads="1"/>
          </p:cNvPicPr>
          <p:nvPr/>
        </p:nvPicPr>
        <p:blipFill>
          <a:blip r:embed="rId9" cstate="print"/>
          <a:srcRect t="15027" b="13592"/>
          <a:stretch>
            <a:fillRect/>
          </a:stretch>
        </p:blipFill>
        <p:spPr bwMode="auto">
          <a:xfrm>
            <a:off x="4067944" y="1124744"/>
            <a:ext cx="1916708" cy="1368152"/>
          </a:xfrm>
          <a:prstGeom prst="rect">
            <a:avLst/>
          </a:prstGeom>
          <a:noFill/>
        </p:spPr>
      </p:pic>
      <p:pic>
        <p:nvPicPr>
          <p:cNvPr id="1034" name="Picture 10" descr="J:\рябина\фото\124529447_2e70Pk841r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03848" y="5157192"/>
            <a:ext cx="1945274" cy="14619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хническая">
  <a:themeElements>
    <a:clrScheme name="Другая 1">
      <a:dk1>
        <a:srgbClr val="006461"/>
      </a:dk1>
      <a:lt1>
        <a:srgbClr val="C1FFFD"/>
      </a:lt1>
      <a:dk2>
        <a:srgbClr val="45FFFA"/>
      </a:dk2>
      <a:lt2>
        <a:srgbClr val="C1FFFD"/>
      </a:lt2>
      <a:accent1>
        <a:srgbClr val="7810A7"/>
      </a:accent1>
      <a:accent2>
        <a:srgbClr val="5FD44C"/>
      </a:accent2>
      <a:accent3>
        <a:srgbClr val="4B7B8A"/>
      </a:accent3>
      <a:accent4>
        <a:srgbClr val="1CCA4A"/>
      </a:accent4>
      <a:accent5>
        <a:srgbClr val="403A2C"/>
      </a:accent5>
      <a:accent6>
        <a:srgbClr val="A116E0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Тема Office</vt:lpstr>
      <vt:lpstr>Техническая</vt:lpstr>
      <vt:lpstr>МАСТЕРСКАЯ РЯБИНЫ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МАСТЕРСКАЯ РЯБИНЫ</dc:title>
  <cp:lastModifiedBy>User</cp:lastModifiedBy>
  <cp:revision>1</cp:revision>
  <dcterms:modified xsi:type="dcterms:W3CDTF">2016-01-21T20:26:26Z</dcterms:modified>
</cp:coreProperties>
</file>