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J:\рябина\фото\0_2f5da_699b1cae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4369900" cy="6546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2016-01-21T20:20:52Z</dcterms:modified>
</cp:coreProperties>
</file>