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c-m-textwithimage-image-10271766849" descr="https://image.jimcdn.com/app/cms/image/transf/none/path/s456eae6941369b97/image/ibc8a03665e8349af/version/1447063965/image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4551114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c-m-textwithimage-image-10271767049" descr="https://image.jimcdn.com/app/cms/image/transf/dimension=335x1024:format=jpg/path/s456eae6941369b97/image/i0bfe2ea5c00a11b9/version/1420797334/image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16832"/>
            <a:ext cx="388843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2016-01-21T20:16:46Z</dcterms:modified>
</cp:coreProperties>
</file>