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J:\рябина\фото\127669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8644202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2016-01-21T20:16:12Z</dcterms:modified>
</cp:coreProperties>
</file>