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J:\рябина\фото\belka-est-ryabin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204864"/>
            <a:ext cx="6016106" cy="4525963"/>
          </a:xfrm>
          <a:prstGeom prst="rect">
            <a:avLst/>
          </a:prstGeom>
          <a:noFill/>
        </p:spPr>
      </p:pic>
      <p:pic>
        <p:nvPicPr>
          <p:cNvPr id="8195" name="Picture 3" descr="J:\рябина\фото\Animals___Rodents_Chipmunk_sitting_on_a_mountain_ash_043719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743400" cy="2807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2016-01-21T20:19:11Z</dcterms:modified>
</cp:coreProperties>
</file>