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J:\рябина\фото\3E510DDE1437-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2"/>
            <a:ext cx="4575447" cy="65863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2016-01-21T20:22:33Z</dcterms:modified>
</cp:coreProperties>
</file>