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J:\рябина\фото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719627" cy="65397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11760" y="3284984"/>
            <a:ext cx="5832648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100" b="1" i="1" cap="all" dirty="0" smtClean="0">
              <a:ln w="5000" cmpd="sng">
                <a:solidFill>
                  <a:srgbClr val="7810A7">
                    <a:tint val="80000"/>
                    <a:shade val="99000"/>
                    <a:satMod val="500000"/>
                  </a:srgbClr>
                </a:solidFill>
                <a:prstDash val="solid"/>
              </a:ln>
              <a:solidFill>
                <a:srgbClr val="45FFFA">
                  <a:lumMod val="20000"/>
                  <a:lumOff val="80000"/>
                </a:srgbClr>
              </a:soli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  <a:latin typeface="Georgia" pitchFamily="18" charset="0"/>
            </a:endParaRPr>
          </a:p>
          <a:p>
            <a:pPr algn="r"/>
            <a:endParaRPr lang="ru-RU" sz="4100" b="1" i="1" cap="all" dirty="0" smtClean="0">
              <a:ln w="5000" cmpd="sng">
                <a:solidFill>
                  <a:srgbClr val="7810A7">
                    <a:tint val="80000"/>
                    <a:shade val="99000"/>
                    <a:satMod val="500000"/>
                  </a:srgbClr>
                </a:solidFill>
                <a:prstDash val="solid"/>
              </a:ln>
              <a:solidFill>
                <a:srgbClr val="45FFFA">
                  <a:lumMod val="20000"/>
                  <a:lumOff val="80000"/>
                </a:srgbClr>
              </a:soli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  <a:latin typeface="Georgia" pitchFamily="18" charset="0"/>
            </a:endParaRPr>
          </a:p>
          <a:p>
            <a:pPr algn="r"/>
            <a:endParaRPr lang="ru-RU" sz="4100" b="1" i="1" cap="all" dirty="0" smtClean="0">
              <a:ln w="5000" cmpd="sng">
                <a:solidFill>
                  <a:srgbClr val="7810A7">
                    <a:tint val="80000"/>
                    <a:shade val="99000"/>
                    <a:satMod val="500000"/>
                  </a:srgbClr>
                </a:solidFill>
                <a:prstDash val="solid"/>
              </a:ln>
              <a:solidFill>
                <a:srgbClr val="45FFFA">
                  <a:lumMod val="20000"/>
                  <a:lumOff val="80000"/>
                </a:srgbClr>
              </a:soli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  <a:latin typeface="Georgia" pitchFamily="18" charset="0"/>
            </a:endParaRPr>
          </a:p>
          <a:p>
            <a:pPr algn="r"/>
            <a:r>
              <a:rPr lang="ru-RU" sz="4100" b="1" i="1" cap="all" dirty="0" smtClean="0">
                <a:ln w="5000" cmpd="sng">
                  <a:solidFill>
                    <a:srgbClr val="7810A7">
                      <a:tint val="80000"/>
                      <a:shade val="99000"/>
                      <a:satMod val="500000"/>
                    </a:srgbClr>
                  </a:solidFill>
                  <a:prstDash val="solid"/>
                </a:ln>
                <a:solidFill>
                  <a:srgbClr val="45FFFA">
                    <a:lumMod val="20000"/>
                    <a:lumOff val="80000"/>
                  </a:srgbClr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Georgia" pitchFamily="18" charset="0"/>
              </a:rPr>
              <a:t>"Рябины  гроздья  алые…"</a:t>
            </a:r>
            <a:endParaRPr lang="ru-RU" dirty="0">
              <a:solidFill>
                <a:srgbClr val="C1FFF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</Words>
  <Application>Microsoft Office PowerPoint</Application>
  <PresentationFormat>Экран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"Рябины  гроздья  алые…" </dc:title>
  <cp:lastModifiedBy>User</cp:lastModifiedBy>
  <cp:revision>2</cp:revision>
  <dcterms:modified xsi:type="dcterms:W3CDTF">2016-01-21T20:11:46Z</dcterms:modified>
</cp:coreProperties>
</file>