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J:\рябина\фото\13662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82660" cy="67441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2016-01-21T20:23:44Z</dcterms:modified>
</cp:coreProperties>
</file>