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57" r:id="rId4"/>
    <p:sldId id="272" r:id="rId5"/>
    <p:sldId id="271" r:id="rId6"/>
    <p:sldId id="288" r:id="rId7"/>
    <p:sldId id="269" r:id="rId8"/>
    <p:sldId id="268" r:id="rId9"/>
    <p:sldId id="267" r:id="rId10"/>
    <p:sldId id="273" r:id="rId11"/>
    <p:sldId id="274" r:id="rId12"/>
    <p:sldId id="275" r:id="rId13"/>
    <p:sldId id="276" r:id="rId14"/>
    <p:sldId id="278" r:id="rId15"/>
    <p:sldId id="290" r:id="rId16"/>
    <p:sldId id="291" r:id="rId17"/>
    <p:sldId id="281" r:id="rId18"/>
    <p:sldId id="282" r:id="rId19"/>
    <p:sldId id="292" r:id="rId20"/>
    <p:sldId id="284" r:id="rId21"/>
    <p:sldId id="285" r:id="rId22"/>
    <p:sldId id="293" r:id="rId23"/>
    <p:sldId id="266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5E2E"/>
    <a:srgbClr val="0F4120"/>
    <a:srgbClr val="1E8440"/>
    <a:srgbClr val="4830F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86" d="100"/>
          <a:sy n="86" d="100"/>
        </p:scale>
        <p:origin x="-8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4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Партизанское движение в годы Отечественной войны 1812 года 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территории Московской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губернии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2852936"/>
            <a:ext cx="8352928" cy="2088232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 fontScale="97500"/>
          </a:bodyPr>
          <a:lstStyle/>
          <a:p>
            <a:pPr algn="r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Матвеенко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Надежда Борисовна,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истории МБОУ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оош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19</a:t>
            </a:r>
          </a:p>
          <a:p>
            <a:pPr algn="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г. Ногинск</a:t>
            </a:r>
            <a:endParaRPr kumimoji="0" lang="ru-RU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755576" y="1556792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фураж?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1772816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современное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название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Богородска.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1772816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современное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название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села 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Вохна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1988840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известных вам героев-партизан </a:t>
            </a:r>
            <a:r>
              <a:rPr lang="ru-RU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Богородского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уезда. 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 балла)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1556792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 были вооружены партизаны?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0243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Денис Давыдов, возглавив партизанский отряд,  заговорил простонародным языком и изменил свою внешность. Он надел чекмень, отрастил бороду. Укажите причины его поведения.</a:t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 балла) </a:t>
            </a:r>
            <a:endParaRPr lang="ru-RU" sz="3200" dirty="0"/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2286000"/>
            <a:ext cx="7848872" cy="24391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каких городах Подмосковья есть улицы, названные в честь героев - партизан 1812 года? 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3645024"/>
            <a:ext cx="7437512" cy="2232248"/>
          </a:xfrm>
        </p:spPr>
        <p:txBody>
          <a:bodyPr>
            <a:no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каком подмосковном  городе находится памятник Герасиму Курину?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 descr="http://static.panoramio.com/photos/large/10825171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404664"/>
            <a:ext cx="482453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1988840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методы ведения партизанской войны.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руководителя партизанского отряда, имевшего тайное намерение убить Наполеона, неоднократно проникавшего в стан врага и добывавшего важные сведения о неприятеле.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 балла) </a:t>
            </a:r>
            <a:endParaRPr lang="ru-RU" sz="3600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03648" y="1628800"/>
          <a:ext cx="6552725" cy="4209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5"/>
                <a:gridCol w="1310545"/>
                <a:gridCol w="1310545"/>
                <a:gridCol w="1310545"/>
                <a:gridCol w="1310545"/>
              </a:tblGrid>
              <a:tr h="1052314">
                <a:tc>
                  <a:txBody>
                    <a:bodyPr/>
                    <a:lstStyle/>
                    <a:p>
                      <a:pPr algn="ctr"/>
                      <a:r>
                        <a:rPr lang="ru-RU" sz="54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2" action="ppaction://hlinksldjump"/>
                        </a:rPr>
                        <a:t>1</a:t>
                      </a:r>
                      <a:endParaRPr lang="ru-RU" sz="5400" u="none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3" action="ppaction://hlinksldjump"/>
                        </a:rPr>
                        <a:t>2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4" action="ppaction://hlinksldjump"/>
                        </a:rPr>
                        <a:t>3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5" action="ppaction://hlinksldjump"/>
                        </a:rPr>
                        <a:t>4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6" action="ppaction://hlinksldjump"/>
                        </a:rPr>
                        <a:t>5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52314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7" action="ppaction://hlinksldjump"/>
                        </a:rPr>
                        <a:t>6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8" action="ppaction://hlinksldjump"/>
                        </a:rPr>
                        <a:t>7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9" action="ppaction://hlinksldjump"/>
                        </a:rPr>
                        <a:t>8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0" action="ppaction://hlinksldjump"/>
                        </a:rPr>
                        <a:t>9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1" action="ppaction://hlinksldjump"/>
                        </a:rPr>
                        <a:t>10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52314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2" action="ppaction://hlinksldjump"/>
                        </a:rPr>
                        <a:t>11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3" action="ppaction://hlinksldjump"/>
                        </a:rPr>
                        <a:t>12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4" action="ppaction://hlinksldjump"/>
                        </a:rPr>
                        <a:t>13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5" action="ppaction://hlinksldjump"/>
                        </a:rPr>
                        <a:t>14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6" action="ppaction://hlinksldjump"/>
                        </a:rPr>
                        <a:t>15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52314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7" action="ppaction://hlinksldjump"/>
                        </a:rPr>
                        <a:t>16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8" action="ppaction://hlinksldjump"/>
                        </a:rPr>
                        <a:t>17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19" action="ppaction://hlinksldjump"/>
                        </a:rPr>
                        <a:t>18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20" action="ppaction://hlinksldjump"/>
                        </a:rPr>
                        <a:t>19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hlinkClick r:id="rId21" action="ppaction://hlinksldjump"/>
                        </a:rPr>
                        <a:t>20</a:t>
                      </a:r>
                      <a:endParaRPr lang="ru-RU" sz="5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Выберите номер вопроса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99592" y="548680"/>
            <a:ext cx="7437512" cy="4536504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Есть памятник герою-генералу в Верее.</a:t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Рузой же поселок  именем его назвали.</a:t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 жители тех мест за подвиги того отряда</a:t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По-русски память величали.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 руководителя  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партизанского отряда, награждённого 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золотой  саблей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украшенной 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алмазами  </a:t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освобождение Вереи 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 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 балла) 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99592" y="1124744"/>
            <a:ext cx="7437512" cy="4392488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праздник Покрова Божией Матери в 1812 году по благословению митрополита Платона (Левшина) был совершён крестный ход вокруг города  для избавления его и находящейся в нём обители от французов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О каком городе и о какой обители идёт речь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 балла) 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052736"/>
            <a:ext cx="5616624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1839 году был заложен Храм, который стал живой летописью борьбы русского народа с завоевателем Наполеоном. Имена доблестных героев Отечественной войны 1812 года были начертаны на мраморных досках, расположенных в нижней галерее Храма. Укажите название Храма, где он был построен, кто являлся автором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проекта?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(2 балла)</a:t>
            </a:r>
            <a:endParaRPr lang="ru-RU" sz="2400" dirty="0"/>
          </a:p>
        </p:txBody>
      </p:sp>
      <p:pic>
        <p:nvPicPr>
          <p:cNvPr id="4" name="Рисунок 3" descr="ГАЛЕРЕЯ ВОИНСКОЙ СЛАВ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124744"/>
            <a:ext cx="2925092" cy="3528392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Партизан –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(от </a:t>
            </a:r>
            <a:r>
              <a:rPr lang="ru-RU" sz="3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итал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3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Partigiano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сторонник определённой общественной группы, партии)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член народного вооруженного отряда, самостоятельно действующего в тылу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врага.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692696"/>
            <a:ext cx="54006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/>
              <a:t>   </a:t>
            </a: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"За любовь к Отечеству </a:t>
            </a: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1812»</a:t>
            </a:r>
            <a:endParaRPr lang="ru-RU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u="sng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Медаль &quot;За любовь к Отечеству 1812 г.&quot;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772816"/>
            <a:ext cx="2591345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23042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Василий Васильевич Верещагин </a:t>
            </a:r>
          </a:p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замай! Дай подойти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sz="30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25922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Герасим Курин, руководитель партизанского отряда. Портрет в настоящее время находится в Государственном Историческом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Музее</a:t>
            </a:r>
          </a:p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(г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Москва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</a:p>
          <a:p>
            <a:pPr algn="ctr">
              <a:buNone/>
            </a:pPr>
            <a:endParaRPr lang="ru-RU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4784"/>
            <a:ext cx="5760640" cy="3384376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Маршал Ней. 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Прозвище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получил за Бородино.</a:t>
            </a:r>
          </a:p>
          <a:p>
            <a:pPr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://www.adjudant.ru/fr-march/images/ney/0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908720"/>
            <a:ext cx="2664296" cy="4562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707904" y="2060848"/>
            <a:ext cx="4680520" cy="216024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заслуги перед отечеством в войне 1812 года Курин был награждён Георгиевским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крестом.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ross of St George 3rd clas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908720"/>
            <a:ext cx="2376264" cy="447539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645024"/>
            <a:ext cx="8229600" cy="2088232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Денис Васильевич Давыдов, подполковник Ахтырского гусарского полка, адъютант П.И. Багратиона. 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Denisdavydov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548680"/>
            <a:ext cx="2678225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31640" y="2348880"/>
            <a:ext cx="6465912" cy="2011288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Дайте определение понятию "партизан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балл) </a:t>
            </a:r>
            <a:endParaRPr lang="ru-RU" sz="3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трелка вправо 10">
            <a:hlinkClick r:id="rId2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трелка влево 12">
            <a:hlinkClick r:id="rId3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633192"/>
          </a:xfrm>
        </p:spPr>
        <p:txBody>
          <a:bodyPr/>
          <a:lstStyle/>
          <a:p>
            <a:pPr algn="ctr">
              <a:buNone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Корм для лошадей. </a:t>
            </a: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708920"/>
            <a:ext cx="8229600" cy="11849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Ногинск</a:t>
            </a:r>
            <a:endParaRPr lang="ru-RU" sz="4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924944"/>
            <a:ext cx="8229600" cy="896888"/>
          </a:xfrm>
        </p:spPr>
        <p:txBody>
          <a:bodyPr/>
          <a:lstStyle/>
          <a:p>
            <a:pPr algn="ctr">
              <a:buNone/>
            </a:pPr>
            <a:r>
              <a:rPr lang="ru-RU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</a:t>
            </a:r>
            <a:r>
              <a:rPr lang="ru-RU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Павловский Посад</a:t>
            </a:r>
          </a:p>
          <a:p>
            <a:pPr algn="ctr">
              <a:buNone/>
            </a:pPr>
            <a:endParaRPr lang="ru-RU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12568"/>
          </a:xfrm>
        </p:spPr>
        <p:txBody>
          <a:bodyPr>
            <a:norm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Курин Герасим Матвеевич 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Стулов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Егор Семенович 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Чушкин Иван Яковлевич 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Васильев Емельян 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03648" y="908720"/>
            <a:ext cx="6768752" cy="4608512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топоры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вилы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рогатины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сабли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дубины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охотничьи ружья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косы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064"/>
          </a:xfrm>
        </p:spPr>
        <p:txBody>
          <a:bodyPr/>
          <a:lstStyle/>
          <a:p>
            <a:pPr algn="ctr">
              <a:buNone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Появление гусар пугало крестьян, которые путали их с французами.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Крестьяне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прятались от них, кидали в них топоры и даже стреляли.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2193032"/>
          </a:xfrm>
        </p:spPr>
        <p:txBody>
          <a:bodyPr>
            <a:normAutofit fontScale="92500"/>
          </a:bodyPr>
          <a:lstStyle/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Павловский Посад - улица Герасима Курина.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Верея - ул.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Дорохова.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Москва - улица Генерала Дорохова, Герасима Курина,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Сеславинская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2800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2924944"/>
            <a:ext cx="8229600" cy="1040904"/>
          </a:xfrm>
        </p:spPr>
        <p:txBody>
          <a:bodyPr/>
          <a:lstStyle/>
          <a:p>
            <a:pPr algn="ctr">
              <a:buNone/>
            </a:pPr>
            <a:r>
              <a:rPr lang="ru-RU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Павловский посад</a:t>
            </a:r>
          </a:p>
          <a:p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849216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Истребление вражеских отрядов,  захват  повозок с оружием, продовольствием и фуражом, получение разведывательных данных о расположении и планах врага.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4149080"/>
            <a:ext cx="8229600" cy="1512168"/>
          </a:xfrm>
        </p:spPr>
        <p:txBody>
          <a:bodyPr/>
          <a:lstStyle/>
          <a:p>
            <a:pPr algn="ctr">
              <a:buNone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Александр Самойлович Фигнер, </a:t>
            </a:r>
          </a:p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штабс-капитан армейской артиллерии.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Фигнер Александр Самойлович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04664"/>
            <a:ext cx="2952328" cy="3650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268760"/>
            <a:ext cx="5616624" cy="35283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особо отличившихся крестьян – партизан Московской губернии Александр I наградил особой серебряной медалью. Укажите её название.</a:t>
            </a:r>
            <a:r>
              <a:rPr lang="en-US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Медаль &quot;За любовь к Отечеству 1812 г.&quot;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772816"/>
            <a:ext cx="249170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4869160"/>
            <a:ext cx="8229600" cy="68086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Иван Семёнович Дорохов 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Dorohov18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548680"/>
            <a:ext cx="3600400" cy="412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Город Сергиевский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Посад.</a:t>
            </a:r>
          </a:p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Троицкая лавра.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upload.wikimedia.org/wikipedia/commons/thumb/c/c6/Russia-Sergiev_Posad-Troitse-Sergiyeva_Lavra_Panorama.jpg/480px-Russia-Sergiev_Posad-Troitse-Sergiyeva_Lavra_Panoram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212976"/>
            <a:ext cx="6912768" cy="202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2204864"/>
            <a:ext cx="4186808" cy="212102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Храм Христа Спасителя. Москва. </a:t>
            </a:r>
          </a:p>
          <a:p>
            <a:pPr algn="ctr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Архитектор Константин Андреевич Тон.</a:t>
            </a:r>
          </a:p>
          <a:p>
            <a:pPr algn="ctr">
              <a:buNone/>
            </a:pPr>
            <a:endParaRPr lang="ru-RU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upload.wikimedia.org/wikipedia/commons/thumb/6/69/No1963_HHS.jpg/220px-No1963_HH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692696"/>
            <a:ext cx="3384376" cy="461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060848"/>
            <a:ext cx="4968552" cy="25873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автора картины и её название.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балла)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Описание картины В. В. Верещагина «Не замай - дай подойти!»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692696"/>
            <a:ext cx="3725841" cy="4950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404664"/>
            <a:ext cx="273700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187624" y="3933056"/>
            <a:ext cx="66247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имя человека, изображённого на портрете. Где в настоящее время хранится этот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портрет?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балла) </a:t>
            </a:r>
            <a:endParaRPr lang="ru-RU" sz="2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827584" y="2132856"/>
            <a:ext cx="7437512" cy="2304256"/>
          </a:xfrm>
        </p:spPr>
        <p:txBody>
          <a:bodyPr>
            <a:no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Кого называли "князь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Москворецкий"?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этот человек получил такое прозвище?</a:t>
            </a:r>
            <a:b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балла)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трелка влево 5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2"/>
          <p:cNvSpPr>
            <a:spLocks noGrp="1"/>
          </p:cNvSpPr>
          <p:nvPr>
            <p:ph type="title"/>
          </p:nvPr>
        </p:nvSpPr>
        <p:spPr>
          <a:xfrm>
            <a:off x="827584" y="2132856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/>
              <a:t>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награда была вручена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М.И.Кутузовым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Герасиму Курину?</a:t>
            </a:r>
            <a:b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елка влево 7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право 8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827584" y="1988840"/>
            <a:ext cx="7437512" cy="2304256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 руководителя первого армейского партизанского отряда.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 балл) 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683568" y="5877272"/>
            <a:ext cx="2448272" cy="576064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Вернуться в меню выбора</a:t>
            </a:r>
            <a:endParaRPr lang="ru-RU" sz="1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6156176" y="5877272"/>
            <a:ext cx="2520280" cy="5760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ответ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351</TotalTime>
  <Words>763</Words>
  <Application>Microsoft Office PowerPoint</Application>
  <PresentationFormat>Экран (4:3)</PresentationFormat>
  <Paragraphs>142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Бумажная</vt:lpstr>
      <vt:lpstr>Партизанское движение в годы Отечественной войны 1812 года  на территории Московской губернии</vt:lpstr>
      <vt:lpstr>Выберите номер вопроса</vt:lpstr>
      <vt:lpstr>Дайте определение понятию "партизан ".  (1 балл) </vt:lpstr>
      <vt:lpstr>25 особо отличившихся крестьян – партизан Московской губернии Александр I наградил особой серебряной медалью. Укажите её название.  (1 балл)  </vt:lpstr>
      <vt:lpstr>Укажите автора картины и её название.  (2 балла)  </vt:lpstr>
      <vt:lpstr>Слайд 6</vt:lpstr>
      <vt:lpstr>Кого называли "князь Москворецкий"? За что этот человек получил такое прозвище?  (2 балла) </vt:lpstr>
      <vt:lpstr> Какая награда была вручена М.И.Кутузовым Герасиму Курину?  (1 балл) </vt:lpstr>
      <vt:lpstr>Назовите  руководителя первого армейского партизанского отряда.  (1 балл) </vt:lpstr>
      <vt:lpstr>Что такое фураж?  (1 балл) </vt:lpstr>
      <vt:lpstr>Укажите современное название Богородска.  (1 балл) </vt:lpstr>
      <vt:lpstr>Укажите современное название  села Вохна.  (1 балл) </vt:lpstr>
      <vt:lpstr>Назовите известных вам героев-партизан Богородского уезда.   (2 балла) </vt:lpstr>
      <vt:lpstr>Чем были вооружены партизаны?  (1 балл) </vt:lpstr>
      <vt:lpstr>Слайд 15</vt:lpstr>
      <vt:lpstr>Слайд 16</vt:lpstr>
      <vt:lpstr>В каком подмосковном  городе находится памятник Герасиму Курину?  (1 балл) </vt:lpstr>
      <vt:lpstr>Укажите методы ведения партизанской войны.  (1 балл) </vt:lpstr>
      <vt:lpstr>Слайд 19</vt:lpstr>
      <vt:lpstr>Есть памятник герою-генералу в Верее. Под Рузой же поселок  именем его назвали. Так жители тех мест за подвиги того отряда По-русски память величали.  Назовите  руководителя  партизанского отряда, награждённого  золотой  саблей, украшенной  алмазами   "За освобождение Вереи ".   (2 балла) </vt:lpstr>
      <vt:lpstr>В праздник Покрова Божией Матери в 1812 году по благословению митрополита Платона (Левшина) был совершён крестный ход вокруг города  для избавления его и находящейся в нём обители от французов.   О каком городе и о какой обители идёт речь?  (2 балла) 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Экономическое развитие России на рубеже</dc:title>
  <dc:creator>Администратор</dc:creator>
  <cp:lastModifiedBy>DNA7 X64</cp:lastModifiedBy>
  <cp:revision>53</cp:revision>
  <dcterms:created xsi:type="dcterms:W3CDTF">2015-10-24T18:52:41Z</dcterms:created>
  <dcterms:modified xsi:type="dcterms:W3CDTF">2016-01-27T16:33:31Z</dcterms:modified>
</cp:coreProperties>
</file>