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5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0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6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23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12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5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1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4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43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52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7E35E-54A7-4D94-B61C-021BF4EA6F78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AF84B-8313-498D-8031-99FF74C5C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" y="-1"/>
            <a:ext cx="913062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332656"/>
            <a:ext cx="9144001" cy="102611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404664"/>
            <a:ext cx="91440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Программа «Мир моих интересов»:</a:t>
            </a:r>
          </a:p>
          <a:p>
            <a:pPr algn="ctr"/>
            <a:r>
              <a:rPr lang="ru-RU" sz="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«Необычное в обычном»</a:t>
            </a:r>
            <a:endParaRPr lang="ru-RU" sz="2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4969" y="1628800"/>
            <a:ext cx="73340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Леший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 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и</a:t>
            </a:r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 </a:t>
            </a:r>
            <a:r>
              <a:rPr lang="ru-RU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Ко</a:t>
            </a:r>
            <a:endParaRPr lang="ru-RU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icG" pitchFamily="2" charset="0"/>
              <a:cs typeface="GothicG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-3" y="3267144"/>
            <a:ext cx="9144001" cy="3590855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АленаДима\Desktop\1423748804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3267146"/>
            <a:ext cx="5004050" cy="359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4048" y="3267146"/>
            <a:ext cx="4139952" cy="3590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Подготов</a:t>
            </a:r>
            <a:r>
              <a:rPr lang="ru-RU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ил</a:t>
            </a: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учитель информатики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Самусенко </a:t>
            </a: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Елена Сергеевна</a:t>
            </a:r>
            <a: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МОУ СОШ № 11, </a:t>
            </a:r>
          </a:p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г. Электросталь, 2015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94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4" grpId="0"/>
      <p:bldP spid="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77" y="836712"/>
            <a:ext cx="52787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Имя: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Змей Горыныч 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Должность: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крылатый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многоголовый змей 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Возраст: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определён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Рост: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определён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Место жительства: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живёт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 на </a:t>
            </a:r>
            <a:r>
              <a:rPr lang="ru-RU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Сорочинских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горах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то в глубоких пещерах, где  собраны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него несметные богатства 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Место работы: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земля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горы, поля, леса </a:t>
            </a:r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 деятельности: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вредитель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Особые приметы: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огнедышащее чудовище с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3, 6, 9, а то и с 12 головами. Длинный хвост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стрелой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когтистые лапы. Летает по воздуху 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Опасность для человека: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часто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ворует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красивых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девушек, принцесс и другой честной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люд 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Противоядие: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богатырская сила и смекалка.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188640"/>
            <a:ext cx="5436097" cy="50405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ВНИМАНИЕ РОЗЫСК!</a:t>
            </a:r>
            <a:endParaRPr lang="ru-RU" sz="3200" b="1" i="1" dirty="0"/>
          </a:p>
        </p:txBody>
      </p:sp>
      <p:pic>
        <p:nvPicPr>
          <p:cNvPr id="6146" name="Picture 2" descr="C:\Users\АленаДима\Desktop\_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" r="54211"/>
          <a:stretch/>
        </p:blipFill>
        <p:spPr bwMode="auto">
          <a:xfrm flipH="1">
            <a:off x="5436096" y="188640"/>
            <a:ext cx="35283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21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88640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260648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Задание на </a:t>
            </a:r>
            <a:r>
              <a:rPr lang="ru-RU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скорочтение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5233980" cy="223224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наш Змей заслушался, как вы ему читали,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 сразу подобрел, 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подарил нам ступу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!</a:t>
            </a:r>
          </a:p>
          <a:p>
            <a:pPr algn="ctr"/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Ступа — сосуд, в котором размалывают </a:t>
            </a:r>
          </a:p>
          <a:p>
            <a:pPr algn="just"/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или  измельчают что-либо при помощи песта. </a:t>
            </a:r>
            <a:r>
              <a:rPr lang="ru-RU" sz="1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 </a:t>
            </a:r>
            <a:r>
              <a:rPr lang="ru-RU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ещё Баба Яга в ней летает!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0326" y="1052736"/>
            <a:ext cx="8850474" cy="30963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C:\Users\АленаДима\Desktop\a7f71cb1f68e0dba335e075360kx.jpg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93" r="3034"/>
          <a:stretch/>
        </p:blipFill>
        <p:spPr bwMode="auto">
          <a:xfrm>
            <a:off x="5508000" y="3789040"/>
            <a:ext cx="3462800" cy="2932864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ленаДима\Desktop\drakon-300x300.png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7" b="13414"/>
          <a:stretch/>
        </p:blipFill>
        <p:spPr bwMode="auto">
          <a:xfrm>
            <a:off x="1475656" y="468000"/>
            <a:ext cx="5976665" cy="43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141293"/>
            <a:ext cx="85327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 века в век переходят древние предания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Змее Горыныче. Как гласит сказание,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изо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рта его пламя пышет, из  ушей дым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столбом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валит. Как взревет он  зычным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голосом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— задрожит от змеиного рева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лес-дубравушка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так, что листья с  деревьев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осыпаются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Бьет хвостом он  по сырой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земле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— реки выплескиваются из  берегов.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дыхания ядовитого сохнет трава-мурава,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птицы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замертво падают. Кажется,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нет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спасения от такого чудища грозного!</a:t>
            </a:r>
          </a:p>
        </p:txBody>
      </p:sp>
    </p:spTree>
    <p:extLst>
      <p:ext uri="{BB962C8B-B14F-4D97-AF65-F5344CB8AC3E}">
        <p14:creationId xmlns:p14="http://schemas.microsoft.com/office/powerpoint/2010/main" val="228471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8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78" y="836712"/>
            <a:ext cx="448662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Имя: </a:t>
            </a:r>
            <a:r>
              <a:rPr lang="ru-RU" sz="16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Кощей </a:t>
            </a: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Бессмертный</a:t>
            </a:r>
            <a:endParaRPr lang="ru-RU" sz="16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Должность: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злой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волшебник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Возраст: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неизвестен. Смерть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Кощея сокрыта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так далеко, что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его называют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Бессмертным.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Тщательно охраняет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он тайну нахождения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своей смерти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Рост: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определён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Место жительства: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замок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Кощея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 деятельности: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сторожит подземное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царство, где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спрятаны бесчисленные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сокровища и томятся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неволе пленники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Особые приметы: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похожий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скелет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(его имя происходит от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слова кость)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Опасность для человека: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может превратить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камень, в лягушку и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т.д. Может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 превращаться в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ворона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Противоядие: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найти смерть.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188640"/>
            <a:ext cx="4788025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ВНИМАНИЕ РОЗЫСК!</a:t>
            </a:r>
            <a:endParaRPr lang="ru-RU" sz="3200" b="1" i="1" dirty="0"/>
          </a:p>
        </p:txBody>
      </p:sp>
      <p:pic>
        <p:nvPicPr>
          <p:cNvPr id="1026" name="Picture 2" descr="C:\Users\АленаДима\Desktop\964652e1263211e4a1483085a99aa192_ad0c0f1427a911e4a1173085a99aa192-480x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176464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564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88640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260648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Найди смерть Кощея Бессмертного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12" y="4509120"/>
            <a:ext cx="6480720" cy="223224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Кощей испугался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что мы знаем о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его смерти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и рассказал нам, где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живёт Баба 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Яга! </a:t>
            </a:r>
            <a:endParaRPr lang="ru-RU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даже подарил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подарок ― 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тетиву </a:t>
            </a:r>
            <a:endParaRPr lang="ru-RU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для 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волшебного лука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Бабы Яги!</a:t>
            </a:r>
          </a:p>
          <a:p>
            <a:pPr algn="ctr"/>
            <a:endParaRPr lang="ru-RU" sz="16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Тетива —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это эластичный 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шнур из волокон.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Нужен для 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сгибания лука. Тетива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соединяет два </a:t>
            </a:r>
            <a:r>
              <a:rPr lang="ru-RU" sz="1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конца лука и служит для </a:t>
            </a:r>
            <a:r>
              <a:rPr lang="ru-RU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запуска стрелы!</a:t>
            </a: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85" y="1052736"/>
            <a:ext cx="8732989" cy="317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АленаДима\Desktop\NordicBo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04" y="4181444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91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78" y="836712"/>
            <a:ext cx="448662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Имя: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Баба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Яга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Должность: </a:t>
            </a:r>
          </a:p>
          <a:p>
            <a:pPr algn="just"/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лесная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старуха-волшебница</a:t>
            </a:r>
            <a:endParaRPr lang="ru-RU" sz="1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Возраст: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живёт в избушке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курьих ножках, которая стоит в дремучем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лесу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огненной рекой и сама во все стороны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поворачивается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Повинуются Бабе Яге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все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звери, но самые верные её слуги — чёрные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коты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вороны и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змеи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Место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жительства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лес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дремучий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деятельности: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ведьма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Особые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приметы: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одна нога как у скелета,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длинный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нос достает до подбородка. Летает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верхом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метле, ухвате или в ступе, заметает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свой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след помелом</a:t>
            </a:r>
            <a:endParaRPr lang="ru-RU" sz="16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Опасность для человека: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колдунья (варит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всяческие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зелья) и людоедка, она похищает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детей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не прочь погубить случайно забредшего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</a:t>
            </a:r>
            <a:r>
              <a:rPr lang="ru-RU" sz="16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её избушку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путника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Противоядие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: </a:t>
            </a:r>
            <a:r>
              <a:rPr lang="ru-RU" sz="1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нет.</a:t>
            </a:r>
            <a:endParaRPr lang="ru-RU" sz="1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88640"/>
            <a:ext cx="7164289" cy="50405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ВНИМАНИЕ РОЗЫСК!</a:t>
            </a:r>
            <a:endParaRPr lang="ru-RU" sz="3200" b="1" i="1" dirty="0"/>
          </a:p>
        </p:txBody>
      </p:sp>
      <p:pic>
        <p:nvPicPr>
          <p:cNvPr id="2" name="Picture 2" descr="C:\Users\АленаДима\Desktop\rg8isRM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53650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60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88640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260648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Задание от Бабы Яги: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" t="3523" r="1255" b="2681"/>
          <a:stretch/>
        </p:blipFill>
        <p:spPr bwMode="auto">
          <a:xfrm>
            <a:off x="288000" y="1196752"/>
            <a:ext cx="8532000" cy="3600000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2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88640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260648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Задание от Бабы Яги: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1196752"/>
            <a:ext cx="8532000" cy="3600000"/>
            <a:chOff x="288000" y="1196752"/>
            <a:chExt cx="8532000" cy="360000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" t="3523" r="1255" b="2681"/>
            <a:stretch/>
          </p:blipFill>
          <p:spPr bwMode="auto">
            <a:xfrm>
              <a:off x="288000" y="1196752"/>
              <a:ext cx="8532000" cy="36000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175129" y="3275692"/>
              <a:ext cx="1327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Е     Т          В</a:t>
              </a:r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94243" y="3635732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Г</a:t>
              </a:r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68897" y="3972798"/>
              <a:ext cx="296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Л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4244" y="429309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А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1998" y="2204864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Е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81727" y="2574196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Р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81726" y="2918048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81727" y="3618221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</a:t>
              </a:r>
              <a:endParaRPr lang="ru-RU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71997" y="3964456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43808" y="2934894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37744" y="3624557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</a:t>
              </a:r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37744" y="3962727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63688" y="4293096"/>
              <a:ext cx="18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У            В           Т </a:t>
              </a:r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36544" y="2914433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П</a:t>
              </a:r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36544" y="3593395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С</a:t>
              </a:r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36544" y="3952747"/>
              <a:ext cx="239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О</a:t>
              </a:r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6344" y="3255225"/>
              <a:ext cx="2219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П          М          Л </a:t>
              </a:r>
              <a:endParaRPr lang="ru-RU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55576" y="2918048"/>
              <a:ext cx="34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</a:t>
              </a:r>
              <a:endParaRPr lang="ru-RU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6562" y="3618221"/>
              <a:ext cx="34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Т</a:t>
              </a:r>
              <a:endParaRPr lang="ru-RU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6561" y="4299474"/>
              <a:ext cx="34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</a:t>
              </a:r>
              <a:endParaRPr lang="ru-RU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2786" y="2204864"/>
              <a:ext cx="22910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К     У    Д          Л    Ь</a:t>
              </a:r>
              <a:endParaRPr lang="ru-RU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19913" y="1844824"/>
              <a:ext cx="34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З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19912" y="2577652"/>
              <a:ext cx="34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Л</a:t>
              </a:r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07494" y="2918048"/>
              <a:ext cx="340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Ь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084168" y="4085880"/>
              <a:ext cx="2448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 К    А    П    У    С     Т    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70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88640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260648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Веселые загадки </a:t>
            </a:r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Бабы Яги: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88000" y="1124744"/>
            <a:ext cx="4428016" cy="115212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 — богатый, всемогущий,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Очень стройный, страшно злющий,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 я смерти не боюсь</a:t>
            </a:r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Угадайте, как зовусь?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932040" y="1124744"/>
            <a:ext cx="3887960" cy="115212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Я красив, силён, могуч,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грознее грозных туч,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умнее всех, нет слов, —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Много у меня голов.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88000" y="2924944"/>
            <a:ext cx="4428016" cy="115212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Эта скатерть знаменита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Тем, что кормит их досыта,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сама собой она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Вкусных кушаний полна.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932040" y="2924944"/>
            <a:ext cx="3887960" cy="115212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Гуси-лебеди летели,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Унести детей хотели.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за дерево стояло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ребят от них скрывало?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88000" y="4725143"/>
            <a:ext cx="4428016" cy="115212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Сладкий яблок аромат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Заманил ту птицу в сад.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Перья светятся огнём,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светло вокруг, как днём.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932040" y="4725143"/>
            <a:ext cx="3887960" cy="115212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Как у Бабы у Яги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Нет совсем одной ноги,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Зато есть замечательный</a:t>
            </a:r>
          </a:p>
          <a:p>
            <a:pPr algn="ctr"/>
            <a:r>
              <a:rPr lang="ru-RU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Аппарат летательный.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276167" y="2292407"/>
            <a:ext cx="4428016" cy="416514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Кощей Бессмертный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20207" y="2292407"/>
            <a:ext cx="3887960" cy="416514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Змей Горыныч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3786" y="4077073"/>
            <a:ext cx="4428016" cy="416514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Скатерть-самобранка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947826" y="4077073"/>
            <a:ext cx="3887960" cy="416514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Яблоня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3786" y="5878504"/>
            <a:ext cx="4428016" cy="416514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Жар-птица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947826" y="5878504"/>
            <a:ext cx="3887960" cy="416514"/>
          </a:xfrm>
          <a:prstGeom prst="roundRect">
            <a:avLst/>
          </a:prstGeom>
          <a:solidFill>
            <a:srgbClr val="7030A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Ступа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1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88640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260648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Интерактивная игра</a:t>
            </a:r>
            <a:endParaRPr lang="ru-RU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992" y="1069284"/>
            <a:ext cx="9151974" cy="99156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2378" y="1069285"/>
            <a:ext cx="9131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 молодцы, хорошо справились с заданием.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Баба Яга приготовила вам ещё одно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испытание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Она хочет проверить, как вы знаете 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сказки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 </a:t>
            </a:r>
            <a:endParaRPr lang="ru-RU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Нужно </a:t>
            </a:r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найти парные картинки</a:t>
            </a:r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52933"/>
            <a:ext cx="5667919" cy="4384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1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наДима\Desktop\473847__sunbeams-in-forest_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3933056"/>
            <a:ext cx="9144001" cy="273630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" y="422108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Спасибо</a:t>
            </a:r>
          </a:p>
          <a:p>
            <a:pPr algn="ctr"/>
            <a:r>
              <a:rPr lang="ru-RU" sz="7200" b="1" dirty="0" smtClean="0">
                <a:solidFill>
                  <a:srgbClr val="005C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thicG" pitchFamily="2" charset="0"/>
                <a:cs typeface="GothicG" pitchFamily="2" charset="0"/>
              </a:rPr>
              <a:t>за внимание!</a:t>
            </a:r>
            <a:endParaRPr lang="ru-RU" sz="7200" b="1" dirty="0">
              <a:solidFill>
                <a:srgbClr val="005C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thicG" pitchFamily="2" charset="0"/>
              <a:cs typeface="Gothic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7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" y="-1"/>
            <a:ext cx="91306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332656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-1" y="404664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случилось? Что стало с лесом?</a:t>
            </a:r>
            <a:endParaRPr lang="ru-RU" sz="2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АленаДима\Desktop\617503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0116"/>
            <a:ext cx="8280920" cy="549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724128" y="4509120"/>
            <a:ext cx="2880320" cy="2016224"/>
          </a:xfrm>
          <a:prstGeom prst="ellipse">
            <a:avLst/>
          </a:prstGeom>
          <a:solidFill>
            <a:srgbClr val="92D050">
              <a:alpha val="75000"/>
            </a:srgbClr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Внимательно осмотри картину…</a:t>
            </a:r>
          </a:p>
          <a:p>
            <a:pPr algn="ctr"/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тут лишнее?</a:t>
            </a:r>
            <a:endParaRPr lang="ru-RU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7" name="Picture 3" descr="C:\Users\АленаДима\Desktop\bro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54642">
            <a:off x="3452825" y="5118136"/>
            <a:ext cx="1621761" cy="16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69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" y="-1"/>
            <a:ext cx="91306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332656"/>
            <a:ext cx="6012161" cy="100811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369" y="421213"/>
            <a:ext cx="599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Ребята, как вы думаете,</a:t>
            </a:r>
          </a:p>
          <a:p>
            <a:pPr algn="ct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какая из них наша Баба Яга?</a:t>
            </a:r>
            <a:endParaRPr lang="ru-RU" sz="2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C:\Users\АленаДима\Desktop\964652dd263211e4a1483085a99aa192_ad0c0f1027a911e4a1173085a99aa192-48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90" y="332656"/>
            <a:ext cx="2610290" cy="348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ленаДима\Desktop\609511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6" t="3940" r="6120" b="7243"/>
          <a:stretch/>
        </p:blipFill>
        <p:spPr bwMode="auto">
          <a:xfrm>
            <a:off x="395536" y="1666761"/>
            <a:ext cx="5588536" cy="428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наДима\Desktop\img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5" r="15757"/>
          <a:stretch/>
        </p:blipFill>
        <p:spPr bwMode="auto">
          <a:xfrm flipH="1">
            <a:off x="6282190" y="4118389"/>
            <a:ext cx="2611778" cy="26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АленаДима\Desktop\1233665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1800200" cy="216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ленаДима\Desktop\1696063-6be467565679077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37162"/>
            <a:ext cx="2551759" cy="255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630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77" y="836712"/>
            <a:ext cx="52787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Имя: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Леший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Должность: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дух леса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Возраст: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десять тысяч лет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Рост: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 желанию может измеряться от «выше всех деревьев» до «ниже листика травы»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 деятельности: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хозяин леса. Все звери и птицы в его ведении и повинуются ему беспрекословно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Особые приметы: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умеет хохотать, аукаться, свистеть и плакать как люди, подражает голосам птиц и зверей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Опасность для человека: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Леший способен завести человека, собирающего грибы или ягоды, в глухие дебри, из которых тот долго не может выбраться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Противоядие: </a:t>
            </a:r>
            <a:r>
              <a:rPr lang="ru-RU" sz="16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чтобы спастись от Лешего, человек должен 2 раза попрыгать на правой ноге, потом 3 раза попрыгать на левой ноге, потом 1 раз прыгнуть на правой ноге и присесть. Леший пугается и не трогает такого человека.</a:t>
            </a:r>
            <a:endParaRPr lang="ru-RU" sz="16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C:\Users\АленаДима\Desktop\dobry_Leshyi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8" r="16513"/>
          <a:stretch/>
        </p:blipFill>
        <p:spPr bwMode="auto">
          <a:xfrm>
            <a:off x="5436096" y="188640"/>
            <a:ext cx="3492016" cy="65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1" y="188640"/>
            <a:ext cx="5436097" cy="504056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ВНИМАНИЕ РОЗЫСК!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148850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9" y="-1"/>
            <a:ext cx="913063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332656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404664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Прежде чем подойти к Лешему…</a:t>
            </a:r>
            <a:endParaRPr lang="ru-RU" sz="24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АленаДима\Desktop\6456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48" y="1196752"/>
            <a:ext cx="4667700" cy="5489215"/>
          </a:xfrm>
          <a:prstGeom prst="rect">
            <a:avLst/>
          </a:prstGeom>
          <a:noFill/>
          <a:ln w="19050"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608458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Ребята, помните что надо делать, чтобы Леший испугался?</a:t>
            </a:r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8" name="Picture 4" descr="C:\Users\АленаДима\Desktop\T6xnRubZov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772816"/>
            <a:ext cx="3720412" cy="279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20072" y="1196515"/>
            <a:ext cx="3720412" cy="46805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220072" y="1268523"/>
            <a:ext cx="3720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 нам подарил Леший?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220072" y="4797152"/>
            <a:ext cx="3720411" cy="188881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Кудель 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— очищенное </a:t>
            </a:r>
            <a:endParaRPr lang="ru-RU" b="1" i="1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от 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костры волокно льна, конопли или шерсть, приготовленные для прядения.</a:t>
            </a:r>
          </a:p>
        </p:txBody>
      </p:sp>
    </p:spTree>
    <p:extLst>
      <p:ext uri="{BB962C8B-B14F-4D97-AF65-F5344CB8AC3E}">
        <p14:creationId xmlns:p14="http://schemas.microsoft.com/office/powerpoint/2010/main" val="43377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8" grpId="0"/>
      <p:bldP spid="10" grpId="0" animBg="1"/>
      <p:bldP spid="11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24811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77" y="836712"/>
            <a:ext cx="52787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Имя: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Водяной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Должность: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владыка вод (болот, озер, рек)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Возраст: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рождении месяца он молод и с зеленой бородой, на ущербе – старик с седой растительностью на лице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Рост: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неизвестно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 деятельности: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обитает в водоворотах рек, в омутах или болотах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Особые приметы: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 дневном свете водяной скрывается в глубине вод, а ночном сумраке выплывает на поверхность в образе то замшелого бревна, то крупной рыбы, а то и в своем истинном виде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Опасность для человека: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своей родной стихии водяной неодолим, а на земле его сила слабеет. Заманивает человека в воду и топит его, может подарить рыбакам богатый улов или разогнать всю рыбу и порвать сети</a:t>
            </a:r>
          </a:p>
          <a:p>
            <a:pPr algn="just"/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Противоядие: </a:t>
            </a:r>
            <a:r>
              <a:rPr lang="ru-RU" sz="1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рыбаки делают Водяному подарок: бросают в воду хлеб. Также рыбаки выпускают обратно в воду первую пойманную рыбу.</a:t>
            </a:r>
            <a:endParaRPr lang="ru-RU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" y="188640"/>
            <a:ext cx="5436097" cy="50405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ВНИМАНИЕ РОЗЫСК!</a:t>
            </a:r>
            <a:endParaRPr lang="ru-RU" sz="3200" b="1" i="1" dirty="0"/>
          </a:p>
        </p:txBody>
      </p:sp>
      <p:pic>
        <p:nvPicPr>
          <p:cNvPr id="2050" name="Picture 2" descr="C:\Users\АленаДима\Desktop\basniakrilov4.gif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188641"/>
            <a:ext cx="35283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9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260648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332656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Подарок для Водяного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 descr="C:\Users\АленаДима\Desktop\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4"/>
            <a:ext cx="7128792" cy="559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" y="1124744"/>
            <a:ext cx="3563887" cy="559184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57385" y="1166840"/>
            <a:ext cx="52787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Песенка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Водяного</a:t>
            </a:r>
          </a:p>
          <a:p>
            <a:pPr algn="just"/>
            <a:endParaRPr lang="ru-RU" sz="1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Я Водяной, я Водяной,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Поговорил бы кто со мной.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 то мои подружки -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Пиявки, да лягушки 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 какая гадость!)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Эх, жизнь моя жестянка!!!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 ну ее в болото!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Живу я как поганка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 мне летать,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 мне летать,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А мне летать охота!!</a:t>
            </a:r>
          </a:p>
          <a:p>
            <a:pPr algn="just"/>
            <a:endParaRPr lang="ru-RU" sz="1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Я Водяной, я - Водяной!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Никто не водится со мной.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Внутри меня водица,</a:t>
            </a:r>
          </a:p>
          <a:p>
            <a:pPr algn="just"/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Ну что со мной водиться?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504" y="6093296"/>
            <a:ext cx="8928992" cy="6480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 подарок от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водяного – помело: пук мочала, </a:t>
            </a:r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тряпья, ветоши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endParaRPr lang="ru-RU" sz="1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1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хвороста </a:t>
            </a:r>
            <a:r>
              <a:rPr lang="ru-RU" sz="1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или связка прутьев, насаженные на палку</a:t>
            </a:r>
          </a:p>
        </p:txBody>
      </p:sp>
      <p:pic>
        <p:nvPicPr>
          <p:cNvPr id="12" name="Picture 3" descr="C:\Users\АленаДима\Desktop\broo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91" y="5119607"/>
            <a:ext cx="1621761" cy="162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83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7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377" y="836712"/>
            <a:ext cx="527871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Имя: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Кикимора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Должность: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злой дух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дома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Возраст: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определён</a:t>
            </a:r>
            <a:endParaRPr lang="ru-RU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Рост: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не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определён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Место жительства: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крестьянская изба,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печка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Место работы:</a:t>
            </a:r>
            <a:r>
              <a:rPr lang="ru-RU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изба</a:t>
            </a:r>
            <a:endParaRPr lang="ru-RU" sz="1600" b="1" i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Характер деятельности: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вредитель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Особые приметы: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вид тоненькая, маленькая,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голова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 наперсточек, а туловище не толще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соломинки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Опасность для человека: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выходит по  ночам,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чтобы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проказить с веретенами, прялкой,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вязаньем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начатой пряжей. Перепутает нитки,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порвёт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пряжу, скомкает кудель, а потом уберётся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за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печку, чтобы и там стучать и скрипеть, пугая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малых детей</a:t>
            </a:r>
          </a:p>
          <a:p>
            <a:pPr algn="just"/>
            <a:r>
              <a:rPr lang="ru-RU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Противоядие: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люди верили и в то, что умелым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хозяевам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кикимора помогает, а вредит только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ленивым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 нерадивым.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" y="188640"/>
            <a:ext cx="5436097" cy="5040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/>
              <a:t>ВНИМАНИЕ РОЗЫСК!</a:t>
            </a:r>
            <a:endParaRPr lang="ru-RU" sz="3200" b="1" i="1" dirty="0"/>
          </a:p>
        </p:txBody>
      </p:sp>
      <p:pic>
        <p:nvPicPr>
          <p:cNvPr id="4100" name="Picture 4" descr="C:\Users\АленаДима\Desktop\Как-рисовать-Кикимору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88640"/>
            <a:ext cx="35283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5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наДима\Desktop\147393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188640"/>
            <a:ext cx="9144001" cy="64807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-1" y="260648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Ребята, распутайте пряжу для Кикиморы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2463" r="364" b="2906"/>
          <a:stretch/>
        </p:blipFill>
        <p:spPr bwMode="auto">
          <a:xfrm>
            <a:off x="359771" y="1052736"/>
            <a:ext cx="8424456" cy="367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4941168"/>
            <a:ext cx="6696744" cy="18002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Тому кто справился в подарок от Кикиморы </a:t>
            </a:r>
            <a:r>
              <a:rPr lang="ru-RU" sz="1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– </a:t>
            </a:r>
            <a:r>
              <a:rPr lang="ru-RU" sz="16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ухват.</a:t>
            </a:r>
          </a:p>
          <a:p>
            <a:pPr algn="just"/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Ухват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- приспособление, представляющее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собой длинную </a:t>
            </a:r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деревянную палку с металлической рогаткой на конце. Ухватом захватывали и ставили в русскую печь чугунки. Под каждый размер чугунка был свой ухват.</a:t>
            </a:r>
          </a:p>
        </p:txBody>
      </p:sp>
      <p:pic>
        <p:nvPicPr>
          <p:cNvPr id="5123" name="Picture 3" descr="C:\Users\АленаДима\Desktop\7f9b03a05b3013fbd4b3ae97f80fa328_i-243.jpg"/>
          <p:cNvPicPr>
            <a:picLocks noChangeAspect="1" noChangeArrowheads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74" r="18115"/>
          <a:stretch/>
        </p:blipFill>
        <p:spPr bwMode="auto">
          <a:xfrm>
            <a:off x="6984455" y="4675814"/>
            <a:ext cx="1799771" cy="2026338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40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1392</Words>
  <Application>Microsoft Office PowerPoint</Application>
  <PresentationFormat>Экран (4:3)</PresentationFormat>
  <Paragraphs>177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АленаДима</dc:creator>
  <cp:lastModifiedBy>АленаДима</cp:lastModifiedBy>
  <cp:revision>66</cp:revision>
  <dcterms:created xsi:type="dcterms:W3CDTF">2015-10-20T16:25:37Z</dcterms:created>
  <dcterms:modified xsi:type="dcterms:W3CDTF">2015-10-26T17:14:22Z</dcterms:modified>
</cp:coreProperties>
</file>