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70" r:id="rId2"/>
    <p:sldId id="259" r:id="rId3"/>
    <p:sldId id="262" r:id="rId4"/>
    <p:sldId id="260" r:id="rId5"/>
    <p:sldId id="263" r:id="rId6"/>
    <p:sldId id="261" r:id="rId7"/>
    <p:sldId id="264" r:id="rId8"/>
    <p:sldId id="256" r:id="rId9"/>
    <p:sldId id="257" r:id="rId10"/>
    <p:sldId id="258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1F8D703-0D87-44F5-BBD1-283F7714ACF8}">
          <p14:sldIdLst>
            <p14:sldId id="270"/>
            <p14:sldId id="259"/>
            <p14:sldId id="262"/>
            <p14:sldId id="260"/>
            <p14:sldId id="263"/>
            <p14:sldId id="261"/>
            <p14:sldId id="264"/>
            <p14:sldId id="256"/>
            <p14:sldId id="257"/>
            <p14:sldId id="258"/>
            <p14:sldId id="265"/>
            <p14:sldId id="266"/>
            <p14:sldId id="267"/>
            <p14:sldId id="269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94617" autoAdjust="0"/>
  </p:normalViewPr>
  <p:slideViewPr>
    <p:cSldViewPr>
      <p:cViewPr varScale="1">
        <p:scale>
          <a:sx n="105" d="100"/>
          <a:sy n="105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A4F33-3203-4095-94BF-20DCF4DBC50B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8EB8A-8732-41E2-B3E4-7EDE07908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2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EB8A-8732-41E2-B3E4-7EDE079089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1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AC87C3-995C-4B22-BD3D-AD5074C82EB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EB03C7-BE2B-4C5E-9F8C-AA0A40E1FF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337" y="980728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Презентация по окружающему миру </a:t>
            </a:r>
          </a:p>
          <a:p>
            <a:pPr algn="ctr"/>
            <a:endParaRPr lang="ru-RU" sz="3600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на тему</a:t>
            </a:r>
          </a:p>
          <a:p>
            <a:pPr algn="ctr"/>
            <a:endParaRPr lang="ru-RU" sz="3600" dirty="0"/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«НАСЕКОМЫЕ И ПАУКООБРАЗНЫЕ</a:t>
            </a:r>
            <a:r>
              <a:rPr lang="ru-RU" b="1" i="1" dirty="0" smtClean="0">
                <a:solidFill>
                  <a:srgbClr val="FF0000"/>
                </a:solidFill>
              </a:rPr>
              <a:t>»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9" y="544522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СОШ №84 г. Воронеж</a:t>
            </a:r>
          </a:p>
          <a:p>
            <a:r>
              <a:rPr lang="ru-RU" dirty="0" smtClean="0"/>
              <a:t>Токарева О.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6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6314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77735"/>
            <a:ext cx="4771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 ПАУК - КРЕСТОВИК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623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1405334887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77962"/>
            <a:ext cx="8943510" cy="52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04664"/>
            <a:ext cx="4252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ДОМОВЫЙ ПАУК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466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5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860"/>
            <a:ext cx="3532481" cy="31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machao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436664"/>
            <a:ext cx="4727278" cy="33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Grasshop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9236"/>
            <a:ext cx="4392488" cy="30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news-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076652" cy="30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54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295388" cy="312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84" y="3540125"/>
            <a:ext cx="3810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ldd-elektropoezd-ed4m_1053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71584" cy="66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32656"/>
            <a:ext cx="57257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КОНЕЧНАЯ!</a:t>
            </a:r>
            <a:endParaRPr lang="ru-RU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396552" y="54868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3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72816"/>
            <a:ext cx="5610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СПАСИБО!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2679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692696"/>
            <a:ext cx="3062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ПРИРОДА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1895007"/>
            <a:ext cx="230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ЖИВАЯ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1884459"/>
            <a:ext cx="269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НЕ ЖИВАЯ</a:t>
            </a:r>
            <a:endParaRPr lang="ru-RU" sz="4400" dirty="0"/>
          </a:p>
        </p:txBody>
      </p: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 flipH="1">
            <a:off x="3131839" y="1616026"/>
            <a:ext cx="1963270" cy="444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>
            <a:off x="5095109" y="1616026"/>
            <a:ext cx="1531220" cy="444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83568" y="2653900"/>
            <a:ext cx="2304256" cy="847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987824" y="2653900"/>
            <a:ext cx="1656184" cy="77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-2638" y="3501008"/>
            <a:ext cx="2834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ЦАРСТВО РАСТЕНИЙ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8358" y="4224737"/>
            <a:ext cx="301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ЦАРСТВО ЖИВОТНЫХ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033044" y="352323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ЦАРСТВО ГРИБОВ </a:t>
            </a:r>
            <a:endParaRPr lang="ru-RU" sz="24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987824" y="2653900"/>
            <a:ext cx="0" cy="1495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39552" y="4686402"/>
            <a:ext cx="2448272" cy="758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411760" y="4686402"/>
            <a:ext cx="576064" cy="974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987824" y="4686402"/>
            <a:ext cx="504056" cy="974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987824" y="4686402"/>
            <a:ext cx="2327783" cy="830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9861" y="551723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РЫБЫ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955545" y="566952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ПТИЦЫ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156527" y="571512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ЗВЕРИ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701086" y="5648431"/>
            <a:ext cx="144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НАСЕКОМЫЕ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7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29" grpId="0"/>
      <p:bldP spid="30" grpId="0"/>
      <p:bldP spid="31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ldd-elektropoezd-ed4m_1053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6956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СТРОЕНИЕ, ПИТАНИЕ И ЗНАЧЕНИЕ </a:t>
            </a:r>
          </a:p>
          <a:p>
            <a:r>
              <a:rPr lang="ru-RU" sz="3600" dirty="0" smtClean="0"/>
              <a:t>НАСЕКОМЫХ.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953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Stomoxys_calcitr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220072" y="692696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76256" y="458669"/>
            <a:ext cx="1588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ГОЛОВА</a:t>
            </a:r>
            <a:endParaRPr lang="ru-RU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263691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339752" y="1556792"/>
            <a:ext cx="194421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89573" y="1043444"/>
            <a:ext cx="124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ГРУДЬ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123728" y="4437112"/>
            <a:ext cx="20162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144724"/>
            <a:ext cx="1819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БРЮШКО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3432" y="6347274"/>
            <a:ext cx="497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6ног или 3 пары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72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ldd-elektropoezd-ed4m_1053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91" y="548680"/>
            <a:ext cx="5056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ФИЗКУЛЬТМИНУТКА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427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ldd-elektropoezd-ed4m_1053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63134"/>
            <a:ext cx="2630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П  А У К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382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image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984776" cy="685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45" y="2929591"/>
            <a:ext cx="243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ГОЛОВОГРУДЬ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5661248"/>
            <a:ext cx="2082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БРЮШКО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472316"/>
            <a:ext cx="3533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 НОГ ИЛИ 4 ПАРЫ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712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Stomoxys_calcitr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8074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051720" y="1196752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403648" y="5013176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39552" y="1988840"/>
            <a:ext cx="9721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1628800"/>
            <a:ext cx="8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ГГРУДЬ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6021288"/>
            <a:ext cx="11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БРЮШКО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59732" y="764704"/>
            <a:ext cx="9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ГОЛОВА</a:t>
            </a:r>
            <a:endParaRPr lang="ru-RU" b="1" dirty="0"/>
          </a:p>
        </p:txBody>
      </p:sp>
      <p:pic>
        <p:nvPicPr>
          <p:cNvPr id="2050" name="Picture 2" descr="C:\Users\1\Desktop\image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07" y="1237018"/>
            <a:ext cx="4471676" cy="55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0002" y="4043565"/>
            <a:ext cx="16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ГОЛОВОГРУДЬ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68344" y="6205954"/>
            <a:ext cx="11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БРЮШКО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01752" y="210706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 ПАРЫ НОГ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22696" y="289186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 ПАРЫ НОГ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482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475656" y="1268760"/>
            <a:ext cx="64807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123728" y="1268760"/>
            <a:ext cx="64807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979712" y="2996952"/>
            <a:ext cx="14401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67544" y="1268760"/>
            <a:ext cx="100811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536" y="3933056"/>
            <a:ext cx="158417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71800" y="1268760"/>
            <a:ext cx="936104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835696" y="4077072"/>
            <a:ext cx="18722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75656" y="126876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487253" y="33265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256076" y="300597"/>
            <a:ext cx="1296144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20072" y="3068960"/>
            <a:ext cx="158417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244408" y="332656"/>
            <a:ext cx="576064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804248" y="2996952"/>
            <a:ext cx="20162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804248" y="1556792"/>
            <a:ext cx="432048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16216" y="332656"/>
            <a:ext cx="72008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236296" y="260648"/>
            <a:ext cx="108012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5220072" y="1628800"/>
            <a:ext cx="2016224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236296" y="1700808"/>
            <a:ext cx="158417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7236296" y="332656"/>
            <a:ext cx="115053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5885493" y="1578173"/>
            <a:ext cx="136815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236296" y="1556792"/>
            <a:ext cx="129614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6084168" y="1628800"/>
            <a:ext cx="1152128" cy="1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236296" y="1628800"/>
            <a:ext cx="432048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 flipV="1">
            <a:off x="6084168" y="1052736"/>
            <a:ext cx="1169477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253645" y="1052736"/>
            <a:ext cx="1134779" cy="561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253645" y="1628800"/>
            <a:ext cx="1422811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5652120" y="1628800"/>
            <a:ext cx="1601525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236296" y="1650181"/>
            <a:ext cx="17349" cy="1526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644008" y="3933056"/>
            <a:ext cx="1925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3851920" y="3933056"/>
            <a:ext cx="792088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569569" y="3933056"/>
            <a:ext cx="1206787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851920" y="6237312"/>
            <a:ext cx="180020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5606788" y="6381328"/>
            <a:ext cx="216956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644008" y="3933056"/>
            <a:ext cx="96278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5606788" y="3933056"/>
            <a:ext cx="962781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606788" y="3933056"/>
            <a:ext cx="4533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3923928" y="5013176"/>
            <a:ext cx="170552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5629454" y="5013176"/>
            <a:ext cx="2146902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4247964" y="5013176"/>
            <a:ext cx="13588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652120" y="5013176"/>
            <a:ext cx="1520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4927376" y="5013176"/>
            <a:ext cx="702078" cy="140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652120" y="5049180"/>
            <a:ext cx="835133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652120" y="4473116"/>
            <a:ext cx="1152128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5652120" y="5049180"/>
            <a:ext cx="180020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4427984" y="4581128"/>
            <a:ext cx="1201470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>
            <a:off x="4139952" y="5049180"/>
            <a:ext cx="1489502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5278415" y="5085184"/>
            <a:ext cx="328373" cy="133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>
            <a:off x="4499992" y="5085184"/>
            <a:ext cx="1106796" cy="133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5628129" y="5049180"/>
            <a:ext cx="136815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629454" y="5085184"/>
            <a:ext cx="44023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олилиния 118"/>
          <p:cNvSpPr/>
          <p:nvPr/>
        </p:nvSpPr>
        <p:spPr>
          <a:xfrm>
            <a:off x="4196282" y="3948630"/>
            <a:ext cx="3155067" cy="2695074"/>
          </a:xfrm>
          <a:custGeom>
            <a:avLst/>
            <a:gdLst>
              <a:gd name="connsiteX0" fmla="*/ 1384018 w 3155067"/>
              <a:gd name="connsiteY0" fmla="*/ 1155031 h 2695074"/>
              <a:gd name="connsiteX1" fmla="*/ 1374393 w 3155067"/>
              <a:gd name="connsiteY1" fmla="*/ 1097280 h 2695074"/>
              <a:gd name="connsiteX2" fmla="*/ 1364768 w 3155067"/>
              <a:gd name="connsiteY2" fmla="*/ 1068404 h 2695074"/>
              <a:gd name="connsiteX3" fmla="*/ 1355143 w 3155067"/>
              <a:gd name="connsiteY3" fmla="*/ 1029903 h 2695074"/>
              <a:gd name="connsiteX4" fmla="*/ 1364768 w 3155067"/>
              <a:gd name="connsiteY4" fmla="*/ 924025 h 2695074"/>
              <a:gd name="connsiteX5" fmla="*/ 1393644 w 3155067"/>
              <a:gd name="connsiteY5" fmla="*/ 914400 h 2695074"/>
              <a:gd name="connsiteX6" fmla="*/ 1509147 w 3155067"/>
              <a:gd name="connsiteY6" fmla="*/ 933650 h 2695074"/>
              <a:gd name="connsiteX7" fmla="*/ 1566898 w 3155067"/>
              <a:gd name="connsiteY7" fmla="*/ 962526 h 2695074"/>
              <a:gd name="connsiteX8" fmla="*/ 1624650 w 3155067"/>
              <a:gd name="connsiteY8" fmla="*/ 1020278 h 2695074"/>
              <a:gd name="connsiteX9" fmla="*/ 1643901 w 3155067"/>
              <a:gd name="connsiteY9" fmla="*/ 1078029 h 2695074"/>
              <a:gd name="connsiteX10" fmla="*/ 1634275 w 3155067"/>
              <a:gd name="connsiteY10" fmla="*/ 1241659 h 2695074"/>
              <a:gd name="connsiteX11" fmla="*/ 1605399 w 3155067"/>
              <a:gd name="connsiteY11" fmla="*/ 1270535 h 2695074"/>
              <a:gd name="connsiteX12" fmla="*/ 1586149 w 3155067"/>
              <a:gd name="connsiteY12" fmla="*/ 1299410 h 2695074"/>
              <a:gd name="connsiteX13" fmla="*/ 1489896 w 3155067"/>
              <a:gd name="connsiteY13" fmla="*/ 1357162 h 2695074"/>
              <a:gd name="connsiteX14" fmla="*/ 1316642 w 3155067"/>
              <a:gd name="connsiteY14" fmla="*/ 1376413 h 2695074"/>
              <a:gd name="connsiteX15" fmla="*/ 1220389 w 3155067"/>
              <a:gd name="connsiteY15" fmla="*/ 1347537 h 2695074"/>
              <a:gd name="connsiteX16" fmla="*/ 1201138 w 3155067"/>
              <a:gd name="connsiteY16" fmla="*/ 1280160 h 2695074"/>
              <a:gd name="connsiteX17" fmla="*/ 1181888 w 3155067"/>
              <a:gd name="connsiteY17" fmla="*/ 1212783 h 2695074"/>
              <a:gd name="connsiteX18" fmla="*/ 1162637 w 3155067"/>
              <a:gd name="connsiteY18" fmla="*/ 1135781 h 2695074"/>
              <a:gd name="connsiteX19" fmla="*/ 1172263 w 3155067"/>
              <a:gd name="connsiteY19" fmla="*/ 1010653 h 2695074"/>
              <a:gd name="connsiteX20" fmla="*/ 1191513 w 3155067"/>
              <a:gd name="connsiteY20" fmla="*/ 981777 h 2695074"/>
              <a:gd name="connsiteX21" fmla="*/ 1201138 w 3155067"/>
              <a:gd name="connsiteY21" fmla="*/ 952901 h 2695074"/>
              <a:gd name="connsiteX22" fmla="*/ 1258890 w 3155067"/>
              <a:gd name="connsiteY22" fmla="*/ 904775 h 2695074"/>
              <a:gd name="connsiteX23" fmla="*/ 1316642 w 3155067"/>
              <a:gd name="connsiteY23" fmla="*/ 866274 h 2695074"/>
              <a:gd name="connsiteX24" fmla="*/ 1345517 w 3155067"/>
              <a:gd name="connsiteY24" fmla="*/ 837398 h 2695074"/>
              <a:gd name="connsiteX25" fmla="*/ 1615025 w 3155067"/>
              <a:gd name="connsiteY25" fmla="*/ 856648 h 2695074"/>
              <a:gd name="connsiteX26" fmla="*/ 1653526 w 3155067"/>
              <a:gd name="connsiteY26" fmla="*/ 866274 h 2695074"/>
              <a:gd name="connsiteX27" fmla="*/ 1692027 w 3155067"/>
              <a:gd name="connsiteY27" fmla="*/ 895149 h 2695074"/>
              <a:gd name="connsiteX28" fmla="*/ 1720903 w 3155067"/>
              <a:gd name="connsiteY28" fmla="*/ 914400 h 2695074"/>
              <a:gd name="connsiteX29" fmla="*/ 1730528 w 3155067"/>
              <a:gd name="connsiteY29" fmla="*/ 943276 h 2695074"/>
              <a:gd name="connsiteX30" fmla="*/ 1778654 w 3155067"/>
              <a:gd name="connsiteY30" fmla="*/ 1001027 h 2695074"/>
              <a:gd name="connsiteX31" fmla="*/ 1807530 w 3155067"/>
              <a:gd name="connsiteY31" fmla="*/ 1058779 h 2695074"/>
              <a:gd name="connsiteX32" fmla="*/ 1778654 w 3155067"/>
              <a:gd name="connsiteY32" fmla="*/ 1366787 h 2695074"/>
              <a:gd name="connsiteX33" fmla="*/ 1749778 w 3155067"/>
              <a:gd name="connsiteY33" fmla="*/ 1405288 h 2695074"/>
              <a:gd name="connsiteX34" fmla="*/ 1701652 w 3155067"/>
              <a:gd name="connsiteY34" fmla="*/ 1453415 h 2695074"/>
              <a:gd name="connsiteX35" fmla="*/ 1682402 w 3155067"/>
              <a:gd name="connsiteY35" fmla="*/ 1491916 h 2695074"/>
              <a:gd name="connsiteX36" fmla="*/ 1653526 w 3155067"/>
              <a:gd name="connsiteY36" fmla="*/ 1520791 h 2695074"/>
              <a:gd name="connsiteX37" fmla="*/ 1634275 w 3155067"/>
              <a:gd name="connsiteY37" fmla="*/ 1549667 h 2695074"/>
              <a:gd name="connsiteX38" fmla="*/ 1595774 w 3155067"/>
              <a:gd name="connsiteY38" fmla="*/ 1617044 h 2695074"/>
              <a:gd name="connsiteX39" fmla="*/ 1576524 w 3155067"/>
              <a:gd name="connsiteY39" fmla="*/ 1645920 h 2695074"/>
              <a:gd name="connsiteX40" fmla="*/ 1547648 w 3155067"/>
              <a:gd name="connsiteY40" fmla="*/ 1665170 h 2695074"/>
              <a:gd name="connsiteX41" fmla="*/ 1489896 w 3155067"/>
              <a:gd name="connsiteY41" fmla="*/ 1655545 h 2695074"/>
              <a:gd name="connsiteX42" fmla="*/ 1461021 w 3155067"/>
              <a:gd name="connsiteY42" fmla="*/ 1645920 h 2695074"/>
              <a:gd name="connsiteX43" fmla="*/ 1345517 w 3155067"/>
              <a:gd name="connsiteY43" fmla="*/ 1636295 h 2695074"/>
              <a:gd name="connsiteX44" fmla="*/ 1287766 w 3155067"/>
              <a:gd name="connsiteY44" fmla="*/ 1617044 h 2695074"/>
              <a:gd name="connsiteX45" fmla="*/ 1258890 w 3155067"/>
              <a:gd name="connsiteY45" fmla="*/ 1607419 h 2695074"/>
              <a:gd name="connsiteX46" fmla="*/ 1201138 w 3155067"/>
              <a:gd name="connsiteY46" fmla="*/ 1568918 h 2695074"/>
              <a:gd name="connsiteX47" fmla="*/ 1172263 w 3155067"/>
              <a:gd name="connsiteY47" fmla="*/ 1549667 h 2695074"/>
              <a:gd name="connsiteX48" fmla="*/ 1133762 w 3155067"/>
              <a:gd name="connsiteY48" fmla="*/ 1491916 h 2695074"/>
              <a:gd name="connsiteX49" fmla="*/ 1104886 w 3155067"/>
              <a:gd name="connsiteY49" fmla="*/ 1463040 h 2695074"/>
              <a:gd name="connsiteX50" fmla="*/ 1066385 w 3155067"/>
              <a:gd name="connsiteY50" fmla="*/ 1405288 h 2695074"/>
              <a:gd name="connsiteX51" fmla="*/ 1047134 w 3155067"/>
              <a:gd name="connsiteY51" fmla="*/ 1376413 h 2695074"/>
              <a:gd name="connsiteX52" fmla="*/ 1008633 w 3155067"/>
              <a:gd name="connsiteY52" fmla="*/ 1318661 h 2695074"/>
              <a:gd name="connsiteX53" fmla="*/ 970132 w 3155067"/>
              <a:gd name="connsiteY53" fmla="*/ 1260909 h 2695074"/>
              <a:gd name="connsiteX54" fmla="*/ 941256 w 3155067"/>
              <a:gd name="connsiteY54" fmla="*/ 1135781 h 2695074"/>
              <a:gd name="connsiteX55" fmla="*/ 950882 w 3155067"/>
              <a:gd name="connsiteY55" fmla="*/ 962526 h 2695074"/>
              <a:gd name="connsiteX56" fmla="*/ 1008633 w 3155067"/>
              <a:gd name="connsiteY56" fmla="*/ 904775 h 2695074"/>
              <a:gd name="connsiteX57" fmla="*/ 1076010 w 3155067"/>
              <a:gd name="connsiteY57" fmla="*/ 837398 h 2695074"/>
              <a:gd name="connsiteX58" fmla="*/ 1104886 w 3155067"/>
              <a:gd name="connsiteY58" fmla="*/ 818147 h 2695074"/>
              <a:gd name="connsiteX59" fmla="*/ 1133762 w 3155067"/>
              <a:gd name="connsiteY59" fmla="*/ 808522 h 2695074"/>
              <a:gd name="connsiteX60" fmla="*/ 1172263 w 3155067"/>
              <a:gd name="connsiteY60" fmla="*/ 779646 h 2695074"/>
              <a:gd name="connsiteX61" fmla="*/ 1201138 w 3155067"/>
              <a:gd name="connsiteY61" fmla="*/ 760396 h 2695074"/>
              <a:gd name="connsiteX62" fmla="*/ 1230014 w 3155067"/>
              <a:gd name="connsiteY62" fmla="*/ 731520 h 2695074"/>
              <a:gd name="connsiteX63" fmla="*/ 1316642 w 3155067"/>
              <a:gd name="connsiteY63" fmla="*/ 683394 h 2695074"/>
              <a:gd name="connsiteX64" fmla="*/ 1788279 w 3155067"/>
              <a:gd name="connsiteY64" fmla="*/ 693019 h 2695074"/>
              <a:gd name="connsiteX65" fmla="*/ 1846031 w 3155067"/>
              <a:gd name="connsiteY65" fmla="*/ 750770 h 2695074"/>
              <a:gd name="connsiteX66" fmla="*/ 1884532 w 3155067"/>
              <a:gd name="connsiteY66" fmla="*/ 808522 h 2695074"/>
              <a:gd name="connsiteX67" fmla="*/ 1903783 w 3155067"/>
              <a:gd name="connsiteY67" fmla="*/ 866274 h 2695074"/>
              <a:gd name="connsiteX68" fmla="*/ 1913408 w 3155067"/>
              <a:gd name="connsiteY68" fmla="*/ 895149 h 2695074"/>
              <a:gd name="connsiteX69" fmla="*/ 1932658 w 3155067"/>
              <a:gd name="connsiteY69" fmla="*/ 933650 h 2695074"/>
              <a:gd name="connsiteX70" fmla="*/ 1971159 w 3155067"/>
              <a:gd name="connsiteY70" fmla="*/ 1001027 h 2695074"/>
              <a:gd name="connsiteX71" fmla="*/ 1990410 w 3155067"/>
              <a:gd name="connsiteY71" fmla="*/ 1078029 h 2695074"/>
              <a:gd name="connsiteX72" fmla="*/ 2009661 w 3155067"/>
              <a:gd name="connsiteY72" fmla="*/ 1135781 h 2695074"/>
              <a:gd name="connsiteX73" fmla="*/ 2019286 w 3155067"/>
              <a:gd name="connsiteY73" fmla="*/ 1212783 h 2695074"/>
              <a:gd name="connsiteX74" fmla="*/ 2028911 w 3155067"/>
              <a:gd name="connsiteY74" fmla="*/ 1270535 h 2695074"/>
              <a:gd name="connsiteX75" fmla="*/ 2019286 w 3155067"/>
              <a:gd name="connsiteY75" fmla="*/ 1395663 h 2695074"/>
              <a:gd name="connsiteX76" fmla="*/ 1980785 w 3155067"/>
              <a:gd name="connsiteY76" fmla="*/ 1472665 h 2695074"/>
              <a:gd name="connsiteX77" fmla="*/ 1951909 w 3155067"/>
              <a:gd name="connsiteY77" fmla="*/ 1549667 h 2695074"/>
              <a:gd name="connsiteX78" fmla="*/ 1923033 w 3155067"/>
              <a:gd name="connsiteY78" fmla="*/ 1607419 h 2695074"/>
              <a:gd name="connsiteX79" fmla="*/ 1884532 w 3155067"/>
              <a:gd name="connsiteY79" fmla="*/ 1665170 h 2695074"/>
              <a:gd name="connsiteX80" fmla="*/ 1865282 w 3155067"/>
              <a:gd name="connsiteY80" fmla="*/ 1703671 h 2695074"/>
              <a:gd name="connsiteX81" fmla="*/ 1817155 w 3155067"/>
              <a:gd name="connsiteY81" fmla="*/ 1761423 h 2695074"/>
              <a:gd name="connsiteX82" fmla="*/ 1788279 w 3155067"/>
              <a:gd name="connsiteY82" fmla="*/ 1780674 h 2695074"/>
              <a:gd name="connsiteX83" fmla="*/ 1740153 w 3155067"/>
              <a:gd name="connsiteY83" fmla="*/ 1848050 h 2695074"/>
              <a:gd name="connsiteX84" fmla="*/ 1692027 w 3155067"/>
              <a:gd name="connsiteY84" fmla="*/ 1905802 h 2695074"/>
              <a:gd name="connsiteX85" fmla="*/ 1634275 w 3155067"/>
              <a:gd name="connsiteY85" fmla="*/ 1934678 h 2695074"/>
              <a:gd name="connsiteX86" fmla="*/ 1605399 w 3155067"/>
              <a:gd name="connsiteY86" fmla="*/ 1953928 h 2695074"/>
              <a:gd name="connsiteX87" fmla="*/ 1538023 w 3155067"/>
              <a:gd name="connsiteY87" fmla="*/ 1944303 h 2695074"/>
              <a:gd name="connsiteX88" fmla="*/ 1499522 w 3155067"/>
              <a:gd name="connsiteY88" fmla="*/ 1925053 h 2695074"/>
              <a:gd name="connsiteX89" fmla="*/ 1461021 w 3155067"/>
              <a:gd name="connsiteY89" fmla="*/ 1915427 h 2695074"/>
              <a:gd name="connsiteX90" fmla="*/ 1393644 w 3155067"/>
              <a:gd name="connsiteY90" fmla="*/ 1876926 h 2695074"/>
              <a:gd name="connsiteX91" fmla="*/ 1364768 w 3155067"/>
              <a:gd name="connsiteY91" fmla="*/ 1857676 h 2695074"/>
              <a:gd name="connsiteX92" fmla="*/ 1258890 w 3155067"/>
              <a:gd name="connsiteY92" fmla="*/ 1838425 h 2695074"/>
              <a:gd name="connsiteX93" fmla="*/ 1181888 w 3155067"/>
              <a:gd name="connsiteY93" fmla="*/ 1819175 h 2695074"/>
              <a:gd name="connsiteX94" fmla="*/ 1114511 w 3155067"/>
              <a:gd name="connsiteY94" fmla="*/ 1799924 h 2695074"/>
              <a:gd name="connsiteX95" fmla="*/ 1047134 w 3155067"/>
              <a:gd name="connsiteY95" fmla="*/ 1761423 h 2695074"/>
              <a:gd name="connsiteX96" fmla="*/ 960507 w 3155067"/>
              <a:gd name="connsiteY96" fmla="*/ 1713297 h 2695074"/>
              <a:gd name="connsiteX97" fmla="*/ 873879 w 3155067"/>
              <a:gd name="connsiteY97" fmla="*/ 1636295 h 2695074"/>
              <a:gd name="connsiteX98" fmla="*/ 845004 w 3155067"/>
              <a:gd name="connsiteY98" fmla="*/ 1607419 h 2695074"/>
              <a:gd name="connsiteX99" fmla="*/ 796877 w 3155067"/>
              <a:gd name="connsiteY99" fmla="*/ 1540042 h 2695074"/>
              <a:gd name="connsiteX100" fmla="*/ 758376 w 3155067"/>
              <a:gd name="connsiteY100" fmla="*/ 1443789 h 2695074"/>
              <a:gd name="connsiteX101" fmla="*/ 739126 w 3155067"/>
              <a:gd name="connsiteY101" fmla="*/ 1366787 h 2695074"/>
              <a:gd name="connsiteX102" fmla="*/ 719875 w 3155067"/>
              <a:gd name="connsiteY102" fmla="*/ 1299410 h 2695074"/>
              <a:gd name="connsiteX103" fmla="*/ 729501 w 3155067"/>
              <a:gd name="connsiteY103" fmla="*/ 1049154 h 2695074"/>
              <a:gd name="connsiteX104" fmla="*/ 739126 w 3155067"/>
              <a:gd name="connsiteY104" fmla="*/ 991402 h 2695074"/>
              <a:gd name="connsiteX105" fmla="*/ 758376 w 3155067"/>
              <a:gd name="connsiteY105" fmla="*/ 943276 h 2695074"/>
              <a:gd name="connsiteX106" fmla="*/ 768002 w 3155067"/>
              <a:gd name="connsiteY106" fmla="*/ 904775 h 2695074"/>
              <a:gd name="connsiteX107" fmla="*/ 806503 w 3155067"/>
              <a:gd name="connsiteY107" fmla="*/ 847023 h 2695074"/>
              <a:gd name="connsiteX108" fmla="*/ 845004 w 3155067"/>
              <a:gd name="connsiteY108" fmla="*/ 789271 h 2695074"/>
              <a:gd name="connsiteX109" fmla="*/ 873879 w 3155067"/>
              <a:gd name="connsiteY109" fmla="*/ 750770 h 2695074"/>
              <a:gd name="connsiteX110" fmla="*/ 893130 w 3155067"/>
              <a:gd name="connsiteY110" fmla="*/ 721895 h 2695074"/>
              <a:gd name="connsiteX111" fmla="*/ 950882 w 3155067"/>
              <a:gd name="connsiteY111" fmla="*/ 664143 h 2695074"/>
              <a:gd name="connsiteX112" fmla="*/ 1008633 w 3155067"/>
              <a:gd name="connsiteY112" fmla="*/ 606391 h 2695074"/>
              <a:gd name="connsiteX113" fmla="*/ 1037509 w 3155067"/>
              <a:gd name="connsiteY113" fmla="*/ 587141 h 2695074"/>
              <a:gd name="connsiteX114" fmla="*/ 1153012 w 3155067"/>
              <a:gd name="connsiteY114" fmla="*/ 490888 h 2695074"/>
              <a:gd name="connsiteX115" fmla="*/ 1201138 w 3155067"/>
              <a:gd name="connsiteY115" fmla="*/ 481263 h 2695074"/>
              <a:gd name="connsiteX116" fmla="*/ 1528397 w 3155067"/>
              <a:gd name="connsiteY116" fmla="*/ 490888 h 2695074"/>
              <a:gd name="connsiteX117" fmla="*/ 1653526 w 3155067"/>
              <a:gd name="connsiteY117" fmla="*/ 500514 h 2695074"/>
              <a:gd name="connsiteX118" fmla="*/ 1769029 w 3155067"/>
              <a:gd name="connsiteY118" fmla="*/ 519764 h 2695074"/>
              <a:gd name="connsiteX119" fmla="*/ 1807530 w 3155067"/>
              <a:gd name="connsiteY119" fmla="*/ 539015 h 2695074"/>
              <a:gd name="connsiteX120" fmla="*/ 1874907 w 3155067"/>
              <a:gd name="connsiteY120" fmla="*/ 558265 h 2695074"/>
              <a:gd name="connsiteX121" fmla="*/ 1942284 w 3155067"/>
              <a:gd name="connsiteY121" fmla="*/ 587141 h 2695074"/>
              <a:gd name="connsiteX122" fmla="*/ 2000035 w 3155067"/>
              <a:gd name="connsiteY122" fmla="*/ 625642 h 2695074"/>
              <a:gd name="connsiteX123" fmla="*/ 2028911 w 3155067"/>
              <a:gd name="connsiteY123" fmla="*/ 644893 h 2695074"/>
              <a:gd name="connsiteX124" fmla="*/ 2086663 w 3155067"/>
              <a:gd name="connsiteY124" fmla="*/ 693019 h 2695074"/>
              <a:gd name="connsiteX125" fmla="*/ 2125164 w 3155067"/>
              <a:gd name="connsiteY125" fmla="*/ 750770 h 2695074"/>
              <a:gd name="connsiteX126" fmla="*/ 2144414 w 3155067"/>
              <a:gd name="connsiteY126" fmla="*/ 789271 h 2695074"/>
              <a:gd name="connsiteX127" fmla="*/ 2182915 w 3155067"/>
              <a:gd name="connsiteY127" fmla="*/ 847023 h 2695074"/>
              <a:gd name="connsiteX128" fmla="*/ 2211791 w 3155067"/>
              <a:gd name="connsiteY128" fmla="*/ 904775 h 2695074"/>
              <a:gd name="connsiteX129" fmla="*/ 2259917 w 3155067"/>
              <a:gd name="connsiteY129" fmla="*/ 1001027 h 2695074"/>
              <a:gd name="connsiteX130" fmla="*/ 2288793 w 3155067"/>
              <a:gd name="connsiteY130" fmla="*/ 1097280 h 2695074"/>
              <a:gd name="connsiteX131" fmla="*/ 2317669 w 3155067"/>
              <a:gd name="connsiteY131" fmla="*/ 1164657 h 2695074"/>
              <a:gd name="connsiteX132" fmla="*/ 2308044 w 3155067"/>
              <a:gd name="connsiteY132" fmla="*/ 1405288 h 2695074"/>
              <a:gd name="connsiteX133" fmla="*/ 2298418 w 3155067"/>
              <a:gd name="connsiteY133" fmla="*/ 1751798 h 2695074"/>
              <a:gd name="connsiteX134" fmla="*/ 2259917 w 3155067"/>
              <a:gd name="connsiteY134" fmla="*/ 1809549 h 2695074"/>
              <a:gd name="connsiteX135" fmla="*/ 2231042 w 3155067"/>
              <a:gd name="connsiteY135" fmla="*/ 1857676 h 2695074"/>
              <a:gd name="connsiteX136" fmla="*/ 2192541 w 3155067"/>
              <a:gd name="connsiteY136" fmla="*/ 1915427 h 2695074"/>
              <a:gd name="connsiteX137" fmla="*/ 2173290 w 3155067"/>
              <a:gd name="connsiteY137" fmla="*/ 1944303 h 2695074"/>
              <a:gd name="connsiteX138" fmla="*/ 2144414 w 3155067"/>
              <a:gd name="connsiteY138" fmla="*/ 1973179 h 2695074"/>
              <a:gd name="connsiteX139" fmla="*/ 2115538 w 3155067"/>
              <a:gd name="connsiteY139" fmla="*/ 2011680 h 2695074"/>
              <a:gd name="connsiteX140" fmla="*/ 2096288 w 3155067"/>
              <a:gd name="connsiteY140" fmla="*/ 2040556 h 2695074"/>
              <a:gd name="connsiteX141" fmla="*/ 2057787 w 3155067"/>
              <a:gd name="connsiteY141" fmla="*/ 2069431 h 2695074"/>
              <a:gd name="connsiteX142" fmla="*/ 2028911 w 3155067"/>
              <a:gd name="connsiteY142" fmla="*/ 2127183 h 2695074"/>
              <a:gd name="connsiteX143" fmla="*/ 2000035 w 3155067"/>
              <a:gd name="connsiteY143" fmla="*/ 2146434 h 2695074"/>
              <a:gd name="connsiteX144" fmla="*/ 1980785 w 3155067"/>
              <a:gd name="connsiteY144" fmla="*/ 2175309 h 2695074"/>
              <a:gd name="connsiteX145" fmla="*/ 1942284 w 3155067"/>
              <a:gd name="connsiteY145" fmla="*/ 2194560 h 2695074"/>
              <a:gd name="connsiteX146" fmla="*/ 1913408 w 3155067"/>
              <a:gd name="connsiteY146" fmla="*/ 2213810 h 2695074"/>
              <a:gd name="connsiteX147" fmla="*/ 1884532 w 3155067"/>
              <a:gd name="connsiteY147" fmla="*/ 2242686 h 2695074"/>
              <a:gd name="connsiteX148" fmla="*/ 1788279 w 3155067"/>
              <a:gd name="connsiteY148" fmla="*/ 2271562 h 2695074"/>
              <a:gd name="connsiteX149" fmla="*/ 1461021 w 3155067"/>
              <a:gd name="connsiteY149" fmla="*/ 2261937 h 2695074"/>
              <a:gd name="connsiteX150" fmla="*/ 1374393 w 3155067"/>
              <a:gd name="connsiteY150" fmla="*/ 2252311 h 2695074"/>
              <a:gd name="connsiteX151" fmla="*/ 1316642 w 3155067"/>
              <a:gd name="connsiteY151" fmla="*/ 2233061 h 2695074"/>
              <a:gd name="connsiteX152" fmla="*/ 1287766 w 3155067"/>
              <a:gd name="connsiteY152" fmla="*/ 2213810 h 2695074"/>
              <a:gd name="connsiteX153" fmla="*/ 1249265 w 3155067"/>
              <a:gd name="connsiteY153" fmla="*/ 2194560 h 2695074"/>
              <a:gd name="connsiteX154" fmla="*/ 1181888 w 3155067"/>
              <a:gd name="connsiteY154" fmla="*/ 2156059 h 2695074"/>
              <a:gd name="connsiteX155" fmla="*/ 1085635 w 3155067"/>
              <a:gd name="connsiteY155" fmla="*/ 2127183 h 2695074"/>
              <a:gd name="connsiteX156" fmla="*/ 1027884 w 3155067"/>
              <a:gd name="connsiteY156" fmla="*/ 2107933 h 2695074"/>
              <a:gd name="connsiteX157" fmla="*/ 941256 w 3155067"/>
              <a:gd name="connsiteY157" fmla="*/ 2088682 h 2695074"/>
              <a:gd name="connsiteX158" fmla="*/ 912381 w 3155067"/>
              <a:gd name="connsiteY158" fmla="*/ 2069431 h 2695074"/>
              <a:gd name="connsiteX159" fmla="*/ 883505 w 3155067"/>
              <a:gd name="connsiteY159" fmla="*/ 2059806 h 2695074"/>
              <a:gd name="connsiteX160" fmla="*/ 845004 w 3155067"/>
              <a:gd name="connsiteY160" fmla="*/ 2030930 h 2695074"/>
              <a:gd name="connsiteX161" fmla="*/ 806503 w 3155067"/>
              <a:gd name="connsiteY161" fmla="*/ 2011680 h 2695074"/>
              <a:gd name="connsiteX162" fmla="*/ 748751 w 3155067"/>
              <a:gd name="connsiteY162" fmla="*/ 1963554 h 2695074"/>
              <a:gd name="connsiteX163" fmla="*/ 690999 w 3155067"/>
              <a:gd name="connsiteY163" fmla="*/ 1925053 h 2695074"/>
              <a:gd name="connsiteX164" fmla="*/ 623623 w 3155067"/>
              <a:gd name="connsiteY164" fmla="*/ 1876926 h 2695074"/>
              <a:gd name="connsiteX165" fmla="*/ 604372 w 3155067"/>
              <a:gd name="connsiteY165" fmla="*/ 1848050 h 2695074"/>
              <a:gd name="connsiteX166" fmla="*/ 556246 w 3155067"/>
              <a:gd name="connsiteY166" fmla="*/ 1790299 h 2695074"/>
              <a:gd name="connsiteX167" fmla="*/ 536995 w 3155067"/>
              <a:gd name="connsiteY167" fmla="*/ 1732547 h 2695074"/>
              <a:gd name="connsiteX168" fmla="*/ 527370 w 3155067"/>
              <a:gd name="connsiteY168" fmla="*/ 1703671 h 2695074"/>
              <a:gd name="connsiteX169" fmla="*/ 517745 w 3155067"/>
              <a:gd name="connsiteY169" fmla="*/ 1674796 h 2695074"/>
              <a:gd name="connsiteX170" fmla="*/ 498494 w 3155067"/>
              <a:gd name="connsiteY170" fmla="*/ 1607419 h 2695074"/>
              <a:gd name="connsiteX171" fmla="*/ 508119 w 3155067"/>
              <a:gd name="connsiteY171" fmla="*/ 1260909 h 2695074"/>
              <a:gd name="connsiteX172" fmla="*/ 536995 w 3155067"/>
              <a:gd name="connsiteY172" fmla="*/ 1126156 h 2695074"/>
              <a:gd name="connsiteX173" fmla="*/ 546621 w 3155067"/>
              <a:gd name="connsiteY173" fmla="*/ 1068404 h 2695074"/>
              <a:gd name="connsiteX174" fmla="*/ 565871 w 3155067"/>
              <a:gd name="connsiteY174" fmla="*/ 1001027 h 2695074"/>
              <a:gd name="connsiteX175" fmla="*/ 575496 w 3155067"/>
              <a:gd name="connsiteY175" fmla="*/ 952901 h 2695074"/>
              <a:gd name="connsiteX176" fmla="*/ 594747 w 3155067"/>
              <a:gd name="connsiteY176" fmla="*/ 895149 h 2695074"/>
              <a:gd name="connsiteX177" fmla="*/ 604372 w 3155067"/>
              <a:gd name="connsiteY177" fmla="*/ 856648 h 2695074"/>
              <a:gd name="connsiteX178" fmla="*/ 623623 w 3155067"/>
              <a:gd name="connsiteY178" fmla="*/ 798897 h 2695074"/>
              <a:gd name="connsiteX179" fmla="*/ 633248 w 3155067"/>
              <a:gd name="connsiteY179" fmla="*/ 770021 h 2695074"/>
              <a:gd name="connsiteX180" fmla="*/ 652498 w 3155067"/>
              <a:gd name="connsiteY180" fmla="*/ 741145 h 2695074"/>
              <a:gd name="connsiteX181" fmla="*/ 662124 w 3155067"/>
              <a:gd name="connsiteY181" fmla="*/ 712269 h 2695074"/>
              <a:gd name="connsiteX182" fmla="*/ 710250 w 3155067"/>
              <a:gd name="connsiteY182" fmla="*/ 635267 h 2695074"/>
              <a:gd name="connsiteX183" fmla="*/ 719875 w 3155067"/>
              <a:gd name="connsiteY183" fmla="*/ 606391 h 2695074"/>
              <a:gd name="connsiteX184" fmla="*/ 739126 w 3155067"/>
              <a:gd name="connsiteY184" fmla="*/ 577516 h 2695074"/>
              <a:gd name="connsiteX185" fmla="*/ 777627 w 3155067"/>
              <a:gd name="connsiteY185" fmla="*/ 500514 h 2695074"/>
              <a:gd name="connsiteX186" fmla="*/ 806503 w 3155067"/>
              <a:gd name="connsiteY186" fmla="*/ 442762 h 2695074"/>
              <a:gd name="connsiteX187" fmla="*/ 864254 w 3155067"/>
              <a:gd name="connsiteY187" fmla="*/ 413886 h 2695074"/>
              <a:gd name="connsiteX188" fmla="*/ 1047134 w 3155067"/>
              <a:gd name="connsiteY188" fmla="*/ 394636 h 2695074"/>
              <a:gd name="connsiteX189" fmla="*/ 1143387 w 3155067"/>
              <a:gd name="connsiteY189" fmla="*/ 385010 h 2695074"/>
              <a:gd name="connsiteX190" fmla="*/ 1181888 w 3155067"/>
              <a:gd name="connsiteY190" fmla="*/ 365760 h 2695074"/>
              <a:gd name="connsiteX191" fmla="*/ 1258890 w 3155067"/>
              <a:gd name="connsiteY191" fmla="*/ 346509 h 2695074"/>
              <a:gd name="connsiteX192" fmla="*/ 1701652 w 3155067"/>
              <a:gd name="connsiteY192" fmla="*/ 356135 h 2695074"/>
              <a:gd name="connsiteX193" fmla="*/ 1759404 w 3155067"/>
              <a:gd name="connsiteY193" fmla="*/ 375385 h 2695074"/>
              <a:gd name="connsiteX194" fmla="*/ 1788279 w 3155067"/>
              <a:gd name="connsiteY194" fmla="*/ 385010 h 2695074"/>
              <a:gd name="connsiteX195" fmla="*/ 1836406 w 3155067"/>
              <a:gd name="connsiteY195" fmla="*/ 404261 h 2695074"/>
              <a:gd name="connsiteX196" fmla="*/ 1932658 w 3155067"/>
              <a:gd name="connsiteY196" fmla="*/ 433137 h 2695074"/>
              <a:gd name="connsiteX197" fmla="*/ 1971159 w 3155067"/>
              <a:gd name="connsiteY197" fmla="*/ 452387 h 2695074"/>
              <a:gd name="connsiteX198" fmla="*/ 2000035 w 3155067"/>
              <a:gd name="connsiteY198" fmla="*/ 471638 h 2695074"/>
              <a:gd name="connsiteX199" fmla="*/ 2028911 w 3155067"/>
              <a:gd name="connsiteY199" fmla="*/ 481263 h 2695074"/>
              <a:gd name="connsiteX200" fmla="*/ 2115538 w 3155067"/>
              <a:gd name="connsiteY200" fmla="*/ 529389 h 2695074"/>
              <a:gd name="connsiteX201" fmla="*/ 2202166 w 3155067"/>
              <a:gd name="connsiteY201" fmla="*/ 577516 h 2695074"/>
              <a:gd name="connsiteX202" fmla="*/ 2240667 w 3155067"/>
              <a:gd name="connsiteY202" fmla="*/ 606391 h 2695074"/>
              <a:gd name="connsiteX203" fmla="*/ 2298418 w 3155067"/>
              <a:gd name="connsiteY203" fmla="*/ 654518 h 2695074"/>
              <a:gd name="connsiteX204" fmla="*/ 2317669 w 3155067"/>
              <a:gd name="connsiteY204" fmla="*/ 683394 h 2695074"/>
              <a:gd name="connsiteX205" fmla="*/ 2385046 w 3155067"/>
              <a:gd name="connsiteY205" fmla="*/ 750770 h 2695074"/>
              <a:gd name="connsiteX206" fmla="*/ 2433172 w 3155067"/>
              <a:gd name="connsiteY206" fmla="*/ 818147 h 2695074"/>
              <a:gd name="connsiteX207" fmla="*/ 2462048 w 3155067"/>
              <a:gd name="connsiteY207" fmla="*/ 875899 h 2695074"/>
              <a:gd name="connsiteX208" fmla="*/ 2481298 w 3155067"/>
              <a:gd name="connsiteY208" fmla="*/ 933650 h 2695074"/>
              <a:gd name="connsiteX209" fmla="*/ 2490924 w 3155067"/>
              <a:gd name="connsiteY209" fmla="*/ 962526 h 2695074"/>
              <a:gd name="connsiteX210" fmla="*/ 2529425 w 3155067"/>
              <a:gd name="connsiteY210" fmla="*/ 1020278 h 2695074"/>
              <a:gd name="connsiteX211" fmla="*/ 2539050 w 3155067"/>
              <a:gd name="connsiteY211" fmla="*/ 1068404 h 2695074"/>
              <a:gd name="connsiteX212" fmla="*/ 2558301 w 3155067"/>
              <a:gd name="connsiteY212" fmla="*/ 1097280 h 2695074"/>
              <a:gd name="connsiteX213" fmla="*/ 2567926 w 3155067"/>
              <a:gd name="connsiteY213" fmla="*/ 1126156 h 2695074"/>
              <a:gd name="connsiteX214" fmla="*/ 2587176 w 3155067"/>
              <a:gd name="connsiteY214" fmla="*/ 1164657 h 2695074"/>
              <a:gd name="connsiteX215" fmla="*/ 2596802 w 3155067"/>
              <a:gd name="connsiteY215" fmla="*/ 1270535 h 2695074"/>
              <a:gd name="connsiteX216" fmla="*/ 2606427 w 3155067"/>
              <a:gd name="connsiteY216" fmla="*/ 1318661 h 2695074"/>
              <a:gd name="connsiteX217" fmla="*/ 2587176 w 3155067"/>
              <a:gd name="connsiteY217" fmla="*/ 1472665 h 2695074"/>
              <a:gd name="connsiteX218" fmla="*/ 2577551 w 3155067"/>
              <a:gd name="connsiteY218" fmla="*/ 1780674 h 2695074"/>
              <a:gd name="connsiteX219" fmla="*/ 2548675 w 3155067"/>
              <a:gd name="connsiteY219" fmla="*/ 1867301 h 2695074"/>
              <a:gd name="connsiteX220" fmla="*/ 2529425 w 3155067"/>
              <a:gd name="connsiteY220" fmla="*/ 1896177 h 2695074"/>
              <a:gd name="connsiteX221" fmla="*/ 2510174 w 3155067"/>
              <a:gd name="connsiteY221" fmla="*/ 1934678 h 2695074"/>
              <a:gd name="connsiteX222" fmla="*/ 2413922 w 3155067"/>
              <a:gd name="connsiteY222" fmla="*/ 2069431 h 2695074"/>
              <a:gd name="connsiteX223" fmla="*/ 2385046 w 3155067"/>
              <a:gd name="connsiteY223" fmla="*/ 2098307 h 2695074"/>
              <a:gd name="connsiteX224" fmla="*/ 2346545 w 3155067"/>
              <a:gd name="connsiteY224" fmla="*/ 2156059 h 2695074"/>
              <a:gd name="connsiteX225" fmla="*/ 2327294 w 3155067"/>
              <a:gd name="connsiteY225" fmla="*/ 2184935 h 2695074"/>
              <a:gd name="connsiteX226" fmla="*/ 2308044 w 3155067"/>
              <a:gd name="connsiteY226" fmla="*/ 2213810 h 2695074"/>
              <a:gd name="connsiteX227" fmla="*/ 2279168 w 3155067"/>
              <a:gd name="connsiteY227" fmla="*/ 2233061 h 2695074"/>
              <a:gd name="connsiteX228" fmla="*/ 2269543 w 3155067"/>
              <a:gd name="connsiteY228" fmla="*/ 2261937 h 2695074"/>
              <a:gd name="connsiteX229" fmla="*/ 2240667 w 3155067"/>
              <a:gd name="connsiteY229" fmla="*/ 2281187 h 2695074"/>
              <a:gd name="connsiteX230" fmla="*/ 2211791 w 3155067"/>
              <a:gd name="connsiteY230" fmla="*/ 2310063 h 2695074"/>
              <a:gd name="connsiteX231" fmla="*/ 2173290 w 3155067"/>
              <a:gd name="connsiteY231" fmla="*/ 2367815 h 2695074"/>
              <a:gd name="connsiteX232" fmla="*/ 2163665 w 3155067"/>
              <a:gd name="connsiteY232" fmla="*/ 2396690 h 2695074"/>
              <a:gd name="connsiteX233" fmla="*/ 2134789 w 3155067"/>
              <a:gd name="connsiteY233" fmla="*/ 2415941 h 2695074"/>
              <a:gd name="connsiteX234" fmla="*/ 2077037 w 3155067"/>
              <a:gd name="connsiteY234" fmla="*/ 2464067 h 2695074"/>
              <a:gd name="connsiteX235" fmla="*/ 2038536 w 3155067"/>
              <a:gd name="connsiteY235" fmla="*/ 2473693 h 2695074"/>
              <a:gd name="connsiteX236" fmla="*/ 1903783 w 3155067"/>
              <a:gd name="connsiteY236" fmla="*/ 2492943 h 2695074"/>
              <a:gd name="connsiteX237" fmla="*/ 1836406 w 3155067"/>
              <a:gd name="connsiteY237" fmla="*/ 2502568 h 2695074"/>
              <a:gd name="connsiteX238" fmla="*/ 1759404 w 3155067"/>
              <a:gd name="connsiteY238" fmla="*/ 2512194 h 2695074"/>
              <a:gd name="connsiteX239" fmla="*/ 1711277 w 3155067"/>
              <a:gd name="connsiteY239" fmla="*/ 2521819 h 2695074"/>
              <a:gd name="connsiteX240" fmla="*/ 1653526 w 3155067"/>
              <a:gd name="connsiteY240" fmla="*/ 2531444 h 2695074"/>
              <a:gd name="connsiteX241" fmla="*/ 1287766 w 3155067"/>
              <a:gd name="connsiteY241" fmla="*/ 2521819 h 2695074"/>
              <a:gd name="connsiteX242" fmla="*/ 1201138 w 3155067"/>
              <a:gd name="connsiteY242" fmla="*/ 2502568 h 2695074"/>
              <a:gd name="connsiteX243" fmla="*/ 1104886 w 3155067"/>
              <a:gd name="connsiteY243" fmla="*/ 2473693 h 2695074"/>
              <a:gd name="connsiteX244" fmla="*/ 1076010 w 3155067"/>
              <a:gd name="connsiteY244" fmla="*/ 2464067 h 2695074"/>
              <a:gd name="connsiteX245" fmla="*/ 1018258 w 3155067"/>
              <a:gd name="connsiteY245" fmla="*/ 2425566 h 2695074"/>
              <a:gd name="connsiteX246" fmla="*/ 950882 w 3155067"/>
              <a:gd name="connsiteY246" fmla="*/ 2387065 h 2695074"/>
              <a:gd name="connsiteX247" fmla="*/ 922006 w 3155067"/>
              <a:gd name="connsiteY247" fmla="*/ 2377440 h 2695074"/>
              <a:gd name="connsiteX248" fmla="*/ 893130 w 3155067"/>
              <a:gd name="connsiteY248" fmla="*/ 2348564 h 2695074"/>
              <a:gd name="connsiteX249" fmla="*/ 864254 w 3155067"/>
              <a:gd name="connsiteY249" fmla="*/ 2338939 h 2695074"/>
              <a:gd name="connsiteX250" fmla="*/ 816128 w 3155067"/>
              <a:gd name="connsiteY250" fmla="*/ 2300438 h 2695074"/>
              <a:gd name="connsiteX251" fmla="*/ 719875 w 3155067"/>
              <a:gd name="connsiteY251" fmla="*/ 2223436 h 2695074"/>
              <a:gd name="connsiteX252" fmla="*/ 690999 w 3155067"/>
              <a:gd name="connsiteY252" fmla="*/ 2213810 h 2695074"/>
              <a:gd name="connsiteX253" fmla="*/ 604372 w 3155067"/>
              <a:gd name="connsiteY253" fmla="*/ 2146434 h 2695074"/>
              <a:gd name="connsiteX254" fmla="*/ 556246 w 3155067"/>
              <a:gd name="connsiteY254" fmla="*/ 2117558 h 2695074"/>
              <a:gd name="connsiteX255" fmla="*/ 498494 w 3155067"/>
              <a:gd name="connsiteY255" fmla="*/ 2079057 h 2695074"/>
              <a:gd name="connsiteX256" fmla="*/ 469618 w 3155067"/>
              <a:gd name="connsiteY256" fmla="*/ 2050181 h 2695074"/>
              <a:gd name="connsiteX257" fmla="*/ 431117 w 3155067"/>
              <a:gd name="connsiteY257" fmla="*/ 2040556 h 2695074"/>
              <a:gd name="connsiteX258" fmla="*/ 411867 w 3155067"/>
              <a:gd name="connsiteY258" fmla="*/ 2011680 h 2695074"/>
              <a:gd name="connsiteX259" fmla="*/ 382991 w 3155067"/>
              <a:gd name="connsiteY259" fmla="*/ 2002055 h 2695074"/>
              <a:gd name="connsiteX260" fmla="*/ 344490 w 3155067"/>
              <a:gd name="connsiteY260" fmla="*/ 1982804 h 2695074"/>
              <a:gd name="connsiteX261" fmla="*/ 305989 w 3155067"/>
              <a:gd name="connsiteY261" fmla="*/ 1925053 h 2695074"/>
              <a:gd name="connsiteX262" fmla="*/ 277113 w 3155067"/>
              <a:gd name="connsiteY262" fmla="*/ 1896177 h 2695074"/>
              <a:gd name="connsiteX263" fmla="*/ 238612 w 3155067"/>
              <a:gd name="connsiteY263" fmla="*/ 1838425 h 2695074"/>
              <a:gd name="connsiteX264" fmla="*/ 228987 w 3155067"/>
              <a:gd name="connsiteY264" fmla="*/ 1809549 h 2695074"/>
              <a:gd name="connsiteX265" fmla="*/ 219362 w 3155067"/>
              <a:gd name="connsiteY265" fmla="*/ 1751798 h 2695074"/>
              <a:gd name="connsiteX266" fmla="*/ 209736 w 3155067"/>
              <a:gd name="connsiteY266" fmla="*/ 1713297 h 2695074"/>
              <a:gd name="connsiteX267" fmla="*/ 228987 w 3155067"/>
              <a:gd name="connsiteY267" fmla="*/ 1405288 h 2695074"/>
              <a:gd name="connsiteX268" fmla="*/ 248237 w 3155067"/>
              <a:gd name="connsiteY268" fmla="*/ 1347537 h 2695074"/>
              <a:gd name="connsiteX269" fmla="*/ 277113 w 3155067"/>
              <a:gd name="connsiteY269" fmla="*/ 1251284 h 2695074"/>
              <a:gd name="connsiteX270" fmla="*/ 286738 w 3155067"/>
              <a:gd name="connsiteY270" fmla="*/ 1222408 h 2695074"/>
              <a:gd name="connsiteX271" fmla="*/ 305989 w 3155067"/>
              <a:gd name="connsiteY271" fmla="*/ 1193533 h 2695074"/>
              <a:gd name="connsiteX272" fmla="*/ 344490 w 3155067"/>
              <a:gd name="connsiteY272" fmla="*/ 1087655 h 2695074"/>
              <a:gd name="connsiteX273" fmla="*/ 354115 w 3155067"/>
              <a:gd name="connsiteY273" fmla="*/ 1029903 h 2695074"/>
              <a:gd name="connsiteX274" fmla="*/ 373366 w 3155067"/>
              <a:gd name="connsiteY274" fmla="*/ 962526 h 2695074"/>
              <a:gd name="connsiteX275" fmla="*/ 382991 w 3155067"/>
              <a:gd name="connsiteY275" fmla="*/ 924025 h 2695074"/>
              <a:gd name="connsiteX276" fmla="*/ 402242 w 3155067"/>
              <a:gd name="connsiteY276" fmla="*/ 750770 h 2695074"/>
              <a:gd name="connsiteX277" fmla="*/ 411867 w 3155067"/>
              <a:gd name="connsiteY277" fmla="*/ 712269 h 2695074"/>
              <a:gd name="connsiteX278" fmla="*/ 450368 w 3155067"/>
              <a:gd name="connsiteY278" fmla="*/ 644893 h 2695074"/>
              <a:gd name="connsiteX279" fmla="*/ 498494 w 3155067"/>
              <a:gd name="connsiteY279" fmla="*/ 558265 h 2695074"/>
              <a:gd name="connsiteX280" fmla="*/ 556246 w 3155067"/>
              <a:gd name="connsiteY280" fmla="*/ 481263 h 2695074"/>
              <a:gd name="connsiteX281" fmla="*/ 604372 w 3155067"/>
              <a:gd name="connsiteY281" fmla="*/ 394636 h 2695074"/>
              <a:gd name="connsiteX282" fmla="*/ 633248 w 3155067"/>
              <a:gd name="connsiteY282" fmla="*/ 365760 h 2695074"/>
              <a:gd name="connsiteX283" fmla="*/ 662124 w 3155067"/>
              <a:gd name="connsiteY283" fmla="*/ 308008 h 2695074"/>
              <a:gd name="connsiteX284" fmla="*/ 719875 w 3155067"/>
              <a:gd name="connsiteY284" fmla="*/ 250257 h 2695074"/>
              <a:gd name="connsiteX285" fmla="*/ 796877 w 3155067"/>
              <a:gd name="connsiteY285" fmla="*/ 163629 h 2695074"/>
              <a:gd name="connsiteX286" fmla="*/ 854629 w 3155067"/>
              <a:gd name="connsiteY286" fmla="*/ 144379 h 2695074"/>
              <a:gd name="connsiteX287" fmla="*/ 999008 w 3155067"/>
              <a:gd name="connsiteY287" fmla="*/ 115503 h 2695074"/>
              <a:gd name="connsiteX288" fmla="*/ 1095261 w 3155067"/>
              <a:gd name="connsiteY288" fmla="*/ 96253 h 2695074"/>
              <a:gd name="connsiteX289" fmla="*/ 1432145 w 3155067"/>
              <a:gd name="connsiteY289" fmla="*/ 105878 h 2695074"/>
              <a:gd name="connsiteX290" fmla="*/ 1509147 w 3155067"/>
              <a:gd name="connsiteY290" fmla="*/ 115503 h 2695074"/>
              <a:gd name="connsiteX291" fmla="*/ 1586149 w 3155067"/>
              <a:gd name="connsiteY291" fmla="*/ 134754 h 2695074"/>
              <a:gd name="connsiteX292" fmla="*/ 1615025 w 3155067"/>
              <a:gd name="connsiteY292" fmla="*/ 154004 h 2695074"/>
              <a:gd name="connsiteX293" fmla="*/ 1653526 w 3155067"/>
              <a:gd name="connsiteY293" fmla="*/ 163629 h 2695074"/>
              <a:gd name="connsiteX294" fmla="*/ 1740153 w 3155067"/>
              <a:gd name="connsiteY294" fmla="*/ 192505 h 2695074"/>
              <a:gd name="connsiteX295" fmla="*/ 1797905 w 3155067"/>
              <a:gd name="connsiteY295" fmla="*/ 211756 h 2695074"/>
              <a:gd name="connsiteX296" fmla="*/ 1836406 w 3155067"/>
              <a:gd name="connsiteY296" fmla="*/ 231006 h 2695074"/>
              <a:gd name="connsiteX297" fmla="*/ 1894157 w 3155067"/>
              <a:gd name="connsiteY297" fmla="*/ 240631 h 2695074"/>
              <a:gd name="connsiteX298" fmla="*/ 1923033 w 3155067"/>
              <a:gd name="connsiteY298" fmla="*/ 259882 h 2695074"/>
              <a:gd name="connsiteX299" fmla="*/ 2009661 w 3155067"/>
              <a:gd name="connsiteY299" fmla="*/ 279133 h 2695074"/>
              <a:gd name="connsiteX300" fmla="*/ 2077037 w 3155067"/>
              <a:gd name="connsiteY300" fmla="*/ 298383 h 2695074"/>
              <a:gd name="connsiteX301" fmla="*/ 2144414 w 3155067"/>
              <a:gd name="connsiteY301" fmla="*/ 308008 h 2695074"/>
              <a:gd name="connsiteX302" fmla="*/ 2182915 w 3155067"/>
              <a:gd name="connsiteY302" fmla="*/ 317634 h 2695074"/>
              <a:gd name="connsiteX303" fmla="*/ 2221416 w 3155067"/>
              <a:gd name="connsiteY303" fmla="*/ 336884 h 2695074"/>
              <a:gd name="connsiteX304" fmla="*/ 2346545 w 3155067"/>
              <a:gd name="connsiteY304" fmla="*/ 346509 h 2695074"/>
              <a:gd name="connsiteX305" fmla="*/ 2394671 w 3155067"/>
              <a:gd name="connsiteY305" fmla="*/ 356135 h 2695074"/>
              <a:gd name="connsiteX306" fmla="*/ 2442797 w 3155067"/>
              <a:gd name="connsiteY306" fmla="*/ 404261 h 2695074"/>
              <a:gd name="connsiteX307" fmla="*/ 2471673 w 3155067"/>
              <a:gd name="connsiteY307" fmla="*/ 423511 h 2695074"/>
              <a:gd name="connsiteX308" fmla="*/ 2529425 w 3155067"/>
              <a:gd name="connsiteY308" fmla="*/ 529389 h 2695074"/>
              <a:gd name="connsiteX309" fmla="*/ 2548675 w 3155067"/>
              <a:gd name="connsiteY309" fmla="*/ 606391 h 2695074"/>
              <a:gd name="connsiteX310" fmla="*/ 2567926 w 3155067"/>
              <a:gd name="connsiteY310" fmla="*/ 635267 h 2695074"/>
              <a:gd name="connsiteX311" fmla="*/ 2596802 w 3155067"/>
              <a:gd name="connsiteY311" fmla="*/ 693019 h 2695074"/>
              <a:gd name="connsiteX312" fmla="*/ 2606427 w 3155067"/>
              <a:gd name="connsiteY312" fmla="*/ 721895 h 2695074"/>
              <a:gd name="connsiteX313" fmla="*/ 2644928 w 3155067"/>
              <a:gd name="connsiteY313" fmla="*/ 779646 h 2695074"/>
              <a:gd name="connsiteX314" fmla="*/ 2683429 w 3155067"/>
              <a:gd name="connsiteY314" fmla="*/ 866274 h 2695074"/>
              <a:gd name="connsiteX315" fmla="*/ 2721930 w 3155067"/>
              <a:gd name="connsiteY315" fmla="*/ 972151 h 2695074"/>
              <a:gd name="connsiteX316" fmla="*/ 2741181 w 3155067"/>
              <a:gd name="connsiteY316" fmla="*/ 1029903 h 2695074"/>
              <a:gd name="connsiteX317" fmla="*/ 2750806 w 3155067"/>
              <a:gd name="connsiteY317" fmla="*/ 1058779 h 2695074"/>
              <a:gd name="connsiteX318" fmla="*/ 2779682 w 3155067"/>
              <a:gd name="connsiteY318" fmla="*/ 1155031 h 2695074"/>
              <a:gd name="connsiteX319" fmla="*/ 2818183 w 3155067"/>
              <a:gd name="connsiteY319" fmla="*/ 1232034 h 2695074"/>
              <a:gd name="connsiteX320" fmla="*/ 2847058 w 3155067"/>
              <a:gd name="connsiteY320" fmla="*/ 1309036 h 2695074"/>
              <a:gd name="connsiteX321" fmla="*/ 2856684 w 3155067"/>
              <a:gd name="connsiteY321" fmla="*/ 1790299 h 2695074"/>
              <a:gd name="connsiteX322" fmla="*/ 2847058 w 3155067"/>
              <a:gd name="connsiteY322" fmla="*/ 1819175 h 2695074"/>
              <a:gd name="connsiteX323" fmla="*/ 2808557 w 3155067"/>
              <a:gd name="connsiteY323" fmla="*/ 1896177 h 2695074"/>
              <a:gd name="connsiteX324" fmla="*/ 2760431 w 3155067"/>
              <a:gd name="connsiteY324" fmla="*/ 1982804 h 2695074"/>
              <a:gd name="connsiteX325" fmla="*/ 2731555 w 3155067"/>
              <a:gd name="connsiteY325" fmla="*/ 2088682 h 2695074"/>
              <a:gd name="connsiteX326" fmla="*/ 2721930 w 3155067"/>
              <a:gd name="connsiteY326" fmla="*/ 2117558 h 2695074"/>
              <a:gd name="connsiteX327" fmla="*/ 2712305 w 3155067"/>
              <a:gd name="connsiteY327" fmla="*/ 2146434 h 2695074"/>
              <a:gd name="connsiteX328" fmla="*/ 2693054 w 3155067"/>
              <a:gd name="connsiteY328" fmla="*/ 2175309 h 2695074"/>
              <a:gd name="connsiteX329" fmla="*/ 2654553 w 3155067"/>
              <a:gd name="connsiteY329" fmla="*/ 2261937 h 2695074"/>
              <a:gd name="connsiteX330" fmla="*/ 2616052 w 3155067"/>
              <a:gd name="connsiteY330" fmla="*/ 2319688 h 2695074"/>
              <a:gd name="connsiteX331" fmla="*/ 2596802 w 3155067"/>
              <a:gd name="connsiteY331" fmla="*/ 2348564 h 2695074"/>
              <a:gd name="connsiteX332" fmla="*/ 2510174 w 3155067"/>
              <a:gd name="connsiteY332" fmla="*/ 2425566 h 2695074"/>
              <a:gd name="connsiteX333" fmla="*/ 2471673 w 3155067"/>
              <a:gd name="connsiteY333" fmla="*/ 2444817 h 2695074"/>
              <a:gd name="connsiteX334" fmla="*/ 2442797 w 3155067"/>
              <a:gd name="connsiteY334" fmla="*/ 2454442 h 2695074"/>
              <a:gd name="connsiteX335" fmla="*/ 2375421 w 3155067"/>
              <a:gd name="connsiteY335" fmla="*/ 2502568 h 2695074"/>
              <a:gd name="connsiteX336" fmla="*/ 2346545 w 3155067"/>
              <a:gd name="connsiteY336" fmla="*/ 2512194 h 2695074"/>
              <a:gd name="connsiteX337" fmla="*/ 2288793 w 3155067"/>
              <a:gd name="connsiteY337" fmla="*/ 2541069 h 2695074"/>
              <a:gd name="connsiteX338" fmla="*/ 2259917 w 3155067"/>
              <a:gd name="connsiteY338" fmla="*/ 2560320 h 2695074"/>
              <a:gd name="connsiteX339" fmla="*/ 2134789 w 3155067"/>
              <a:gd name="connsiteY339" fmla="*/ 2589196 h 2695074"/>
              <a:gd name="connsiteX340" fmla="*/ 2057787 w 3155067"/>
              <a:gd name="connsiteY340" fmla="*/ 2618071 h 2695074"/>
              <a:gd name="connsiteX341" fmla="*/ 1961534 w 3155067"/>
              <a:gd name="connsiteY341" fmla="*/ 2646947 h 2695074"/>
              <a:gd name="connsiteX342" fmla="*/ 1547648 w 3155067"/>
              <a:gd name="connsiteY342" fmla="*/ 2666198 h 2695074"/>
              <a:gd name="connsiteX343" fmla="*/ 1489896 w 3155067"/>
              <a:gd name="connsiteY343" fmla="*/ 2675823 h 2695074"/>
              <a:gd name="connsiteX344" fmla="*/ 1432145 w 3155067"/>
              <a:gd name="connsiteY344" fmla="*/ 2695074 h 2695074"/>
              <a:gd name="connsiteX345" fmla="*/ 1278141 w 3155067"/>
              <a:gd name="connsiteY345" fmla="*/ 2675823 h 2695074"/>
              <a:gd name="connsiteX346" fmla="*/ 1249265 w 3155067"/>
              <a:gd name="connsiteY346" fmla="*/ 2656573 h 2695074"/>
              <a:gd name="connsiteX347" fmla="*/ 1201138 w 3155067"/>
              <a:gd name="connsiteY347" fmla="*/ 2646947 h 2695074"/>
              <a:gd name="connsiteX348" fmla="*/ 1143387 w 3155067"/>
              <a:gd name="connsiteY348" fmla="*/ 2627697 h 2695074"/>
              <a:gd name="connsiteX349" fmla="*/ 1047134 w 3155067"/>
              <a:gd name="connsiteY349" fmla="*/ 2569945 h 2695074"/>
              <a:gd name="connsiteX350" fmla="*/ 1018258 w 3155067"/>
              <a:gd name="connsiteY350" fmla="*/ 2560320 h 2695074"/>
              <a:gd name="connsiteX351" fmla="*/ 960507 w 3155067"/>
              <a:gd name="connsiteY351" fmla="*/ 2550695 h 2695074"/>
              <a:gd name="connsiteX352" fmla="*/ 931631 w 3155067"/>
              <a:gd name="connsiteY352" fmla="*/ 2541069 h 2695074"/>
              <a:gd name="connsiteX353" fmla="*/ 777627 w 3155067"/>
              <a:gd name="connsiteY353" fmla="*/ 2521819 h 2695074"/>
              <a:gd name="connsiteX354" fmla="*/ 690999 w 3155067"/>
              <a:gd name="connsiteY354" fmla="*/ 2483318 h 2695074"/>
              <a:gd name="connsiteX355" fmla="*/ 652498 w 3155067"/>
              <a:gd name="connsiteY355" fmla="*/ 2444817 h 2695074"/>
              <a:gd name="connsiteX356" fmla="*/ 633248 w 3155067"/>
              <a:gd name="connsiteY356" fmla="*/ 2415941 h 2695074"/>
              <a:gd name="connsiteX357" fmla="*/ 565871 w 3155067"/>
              <a:gd name="connsiteY357" fmla="*/ 2348564 h 2695074"/>
              <a:gd name="connsiteX358" fmla="*/ 527370 w 3155067"/>
              <a:gd name="connsiteY358" fmla="*/ 2281187 h 2695074"/>
              <a:gd name="connsiteX359" fmla="*/ 498494 w 3155067"/>
              <a:gd name="connsiteY359" fmla="*/ 2261937 h 2695074"/>
              <a:gd name="connsiteX360" fmla="*/ 459993 w 3155067"/>
              <a:gd name="connsiteY360" fmla="*/ 2204185 h 2695074"/>
              <a:gd name="connsiteX361" fmla="*/ 411867 w 3155067"/>
              <a:gd name="connsiteY361" fmla="*/ 2156059 h 2695074"/>
              <a:gd name="connsiteX362" fmla="*/ 382991 w 3155067"/>
              <a:gd name="connsiteY362" fmla="*/ 2146434 h 2695074"/>
              <a:gd name="connsiteX363" fmla="*/ 286738 w 3155067"/>
              <a:gd name="connsiteY363" fmla="*/ 2098307 h 2695074"/>
              <a:gd name="connsiteX364" fmla="*/ 228987 w 3155067"/>
              <a:gd name="connsiteY364" fmla="*/ 2059806 h 2695074"/>
              <a:gd name="connsiteX365" fmla="*/ 180861 w 3155067"/>
              <a:gd name="connsiteY365" fmla="*/ 2011680 h 2695074"/>
              <a:gd name="connsiteX366" fmla="*/ 142359 w 3155067"/>
              <a:gd name="connsiteY366" fmla="*/ 1953928 h 2695074"/>
              <a:gd name="connsiteX367" fmla="*/ 123109 w 3155067"/>
              <a:gd name="connsiteY367" fmla="*/ 1925053 h 2695074"/>
              <a:gd name="connsiteX368" fmla="*/ 94233 w 3155067"/>
              <a:gd name="connsiteY368" fmla="*/ 1838425 h 2695074"/>
              <a:gd name="connsiteX369" fmla="*/ 84608 w 3155067"/>
              <a:gd name="connsiteY369" fmla="*/ 1809549 h 2695074"/>
              <a:gd name="connsiteX370" fmla="*/ 74983 w 3155067"/>
              <a:gd name="connsiteY370" fmla="*/ 1780674 h 2695074"/>
              <a:gd name="connsiteX371" fmla="*/ 55732 w 3155067"/>
              <a:gd name="connsiteY371" fmla="*/ 1703671 h 2695074"/>
              <a:gd name="connsiteX372" fmla="*/ 46107 w 3155067"/>
              <a:gd name="connsiteY372" fmla="*/ 1674796 h 2695074"/>
              <a:gd name="connsiteX373" fmla="*/ 26856 w 3155067"/>
              <a:gd name="connsiteY373" fmla="*/ 1645920 h 2695074"/>
              <a:gd name="connsiteX374" fmla="*/ 17231 w 3155067"/>
              <a:gd name="connsiteY374" fmla="*/ 1357162 h 2695074"/>
              <a:gd name="connsiteX375" fmla="*/ 36482 w 3155067"/>
              <a:gd name="connsiteY375" fmla="*/ 1289785 h 2695074"/>
              <a:gd name="connsiteX376" fmla="*/ 65357 w 3155067"/>
              <a:gd name="connsiteY376" fmla="*/ 1222408 h 2695074"/>
              <a:gd name="connsiteX377" fmla="*/ 103858 w 3155067"/>
              <a:gd name="connsiteY377" fmla="*/ 1087655 h 2695074"/>
              <a:gd name="connsiteX378" fmla="*/ 123109 w 3155067"/>
              <a:gd name="connsiteY378" fmla="*/ 1058779 h 2695074"/>
              <a:gd name="connsiteX379" fmla="*/ 132734 w 3155067"/>
              <a:gd name="connsiteY379" fmla="*/ 1020278 h 2695074"/>
              <a:gd name="connsiteX380" fmla="*/ 161610 w 3155067"/>
              <a:gd name="connsiteY380" fmla="*/ 924025 h 2695074"/>
              <a:gd name="connsiteX381" fmla="*/ 171235 w 3155067"/>
              <a:gd name="connsiteY381" fmla="*/ 827773 h 2695074"/>
              <a:gd name="connsiteX382" fmla="*/ 180861 w 3155067"/>
              <a:gd name="connsiteY382" fmla="*/ 798897 h 2695074"/>
              <a:gd name="connsiteX383" fmla="*/ 209736 w 3155067"/>
              <a:gd name="connsiteY383" fmla="*/ 702644 h 2695074"/>
              <a:gd name="connsiteX384" fmla="*/ 228987 w 3155067"/>
              <a:gd name="connsiteY384" fmla="*/ 673768 h 2695074"/>
              <a:gd name="connsiteX385" fmla="*/ 238612 w 3155067"/>
              <a:gd name="connsiteY385" fmla="*/ 644893 h 2695074"/>
              <a:gd name="connsiteX386" fmla="*/ 286738 w 3155067"/>
              <a:gd name="connsiteY386" fmla="*/ 577516 h 2695074"/>
              <a:gd name="connsiteX387" fmla="*/ 305989 w 3155067"/>
              <a:gd name="connsiteY387" fmla="*/ 548640 h 2695074"/>
              <a:gd name="connsiteX388" fmla="*/ 363741 w 3155067"/>
              <a:gd name="connsiteY388" fmla="*/ 471638 h 2695074"/>
              <a:gd name="connsiteX389" fmla="*/ 392616 w 3155067"/>
              <a:gd name="connsiteY389" fmla="*/ 413886 h 2695074"/>
              <a:gd name="connsiteX390" fmla="*/ 440743 w 3155067"/>
              <a:gd name="connsiteY390" fmla="*/ 356135 h 2695074"/>
              <a:gd name="connsiteX391" fmla="*/ 450368 w 3155067"/>
              <a:gd name="connsiteY391" fmla="*/ 317634 h 2695074"/>
              <a:gd name="connsiteX392" fmla="*/ 479244 w 3155067"/>
              <a:gd name="connsiteY392" fmla="*/ 279133 h 2695074"/>
              <a:gd name="connsiteX393" fmla="*/ 498494 w 3155067"/>
              <a:gd name="connsiteY393" fmla="*/ 250257 h 2695074"/>
              <a:gd name="connsiteX394" fmla="*/ 546621 w 3155067"/>
              <a:gd name="connsiteY394" fmla="*/ 163629 h 2695074"/>
              <a:gd name="connsiteX395" fmla="*/ 565871 w 3155067"/>
              <a:gd name="connsiteY395" fmla="*/ 134754 h 2695074"/>
              <a:gd name="connsiteX396" fmla="*/ 633248 w 3155067"/>
              <a:gd name="connsiteY396" fmla="*/ 96253 h 2695074"/>
              <a:gd name="connsiteX397" fmla="*/ 662124 w 3155067"/>
              <a:gd name="connsiteY397" fmla="*/ 77002 h 2695074"/>
              <a:gd name="connsiteX398" fmla="*/ 690999 w 3155067"/>
              <a:gd name="connsiteY398" fmla="*/ 67377 h 2695074"/>
              <a:gd name="connsiteX399" fmla="*/ 739126 w 3155067"/>
              <a:gd name="connsiteY399" fmla="*/ 48126 h 2695074"/>
              <a:gd name="connsiteX400" fmla="*/ 816128 w 3155067"/>
              <a:gd name="connsiteY400" fmla="*/ 28876 h 2695074"/>
              <a:gd name="connsiteX401" fmla="*/ 1104886 w 3155067"/>
              <a:gd name="connsiteY401" fmla="*/ 19250 h 2695074"/>
              <a:gd name="connsiteX402" fmla="*/ 1268515 w 3155067"/>
              <a:gd name="connsiteY402" fmla="*/ 0 h 2695074"/>
              <a:gd name="connsiteX403" fmla="*/ 1749778 w 3155067"/>
              <a:gd name="connsiteY403" fmla="*/ 9625 h 2695074"/>
              <a:gd name="connsiteX404" fmla="*/ 1778654 w 3155067"/>
              <a:gd name="connsiteY404" fmla="*/ 19250 h 2695074"/>
              <a:gd name="connsiteX405" fmla="*/ 1807530 w 3155067"/>
              <a:gd name="connsiteY405" fmla="*/ 38501 h 2695074"/>
              <a:gd name="connsiteX406" fmla="*/ 1874907 w 3155067"/>
              <a:gd name="connsiteY406" fmla="*/ 48126 h 2695074"/>
              <a:gd name="connsiteX407" fmla="*/ 1980785 w 3155067"/>
              <a:gd name="connsiteY407" fmla="*/ 77002 h 2695074"/>
              <a:gd name="connsiteX408" fmla="*/ 2028911 w 3155067"/>
              <a:gd name="connsiteY408" fmla="*/ 96253 h 2695074"/>
              <a:gd name="connsiteX409" fmla="*/ 2086663 w 3155067"/>
              <a:gd name="connsiteY409" fmla="*/ 115503 h 2695074"/>
              <a:gd name="connsiteX410" fmla="*/ 2192541 w 3155067"/>
              <a:gd name="connsiteY410" fmla="*/ 173255 h 2695074"/>
              <a:gd name="connsiteX411" fmla="*/ 2221416 w 3155067"/>
              <a:gd name="connsiteY411" fmla="*/ 192505 h 2695074"/>
              <a:gd name="connsiteX412" fmla="*/ 2269543 w 3155067"/>
              <a:gd name="connsiteY412" fmla="*/ 202130 h 2695074"/>
              <a:gd name="connsiteX413" fmla="*/ 2298418 w 3155067"/>
              <a:gd name="connsiteY413" fmla="*/ 211756 h 2695074"/>
              <a:gd name="connsiteX414" fmla="*/ 2346545 w 3155067"/>
              <a:gd name="connsiteY414" fmla="*/ 221381 h 2695074"/>
              <a:gd name="connsiteX415" fmla="*/ 2385046 w 3155067"/>
              <a:gd name="connsiteY415" fmla="*/ 231006 h 2695074"/>
              <a:gd name="connsiteX416" fmla="*/ 2413922 w 3155067"/>
              <a:gd name="connsiteY416" fmla="*/ 259882 h 2695074"/>
              <a:gd name="connsiteX417" fmla="*/ 2500549 w 3155067"/>
              <a:gd name="connsiteY417" fmla="*/ 336884 h 2695074"/>
              <a:gd name="connsiteX418" fmla="*/ 2548675 w 3155067"/>
              <a:gd name="connsiteY418" fmla="*/ 394636 h 2695074"/>
              <a:gd name="connsiteX419" fmla="*/ 2577551 w 3155067"/>
              <a:gd name="connsiteY419" fmla="*/ 433137 h 2695074"/>
              <a:gd name="connsiteX420" fmla="*/ 2635303 w 3155067"/>
              <a:gd name="connsiteY420" fmla="*/ 481263 h 2695074"/>
              <a:gd name="connsiteX421" fmla="*/ 2654553 w 3155067"/>
              <a:gd name="connsiteY421" fmla="*/ 510139 h 2695074"/>
              <a:gd name="connsiteX422" fmla="*/ 2712305 w 3155067"/>
              <a:gd name="connsiteY422" fmla="*/ 567890 h 2695074"/>
              <a:gd name="connsiteX423" fmla="*/ 2770056 w 3155067"/>
              <a:gd name="connsiteY423" fmla="*/ 635267 h 2695074"/>
              <a:gd name="connsiteX424" fmla="*/ 2798932 w 3155067"/>
              <a:gd name="connsiteY424" fmla="*/ 654518 h 2695074"/>
              <a:gd name="connsiteX425" fmla="*/ 2827808 w 3155067"/>
              <a:gd name="connsiteY425" fmla="*/ 721895 h 2695074"/>
              <a:gd name="connsiteX426" fmla="*/ 2847058 w 3155067"/>
              <a:gd name="connsiteY426" fmla="*/ 750770 h 2695074"/>
              <a:gd name="connsiteX427" fmla="*/ 2866309 w 3155067"/>
              <a:gd name="connsiteY427" fmla="*/ 808522 h 2695074"/>
              <a:gd name="connsiteX428" fmla="*/ 2885559 w 3155067"/>
              <a:gd name="connsiteY428" fmla="*/ 847023 h 2695074"/>
              <a:gd name="connsiteX429" fmla="*/ 2924061 w 3155067"/>
              <a:gd name="connsiteY429" fmla="*/ 981777 h 2695074"/>
              <a:gd name="connsiteX430" fmla="*/ 2952936 w 3155067"/>
              <a:gd name="connsiteY430" fmla="*/ 1068404 h 2695074"/>
              <a:gd name="connsiteX431" fmla="*/ 2962562 w 3155067"/>
              <a:gd name="connsiteY431" fmla="*/ 1097280 h 2695074"/>
              <a:gd name="connsiteX432" fmla="*/ 2981812 w 3155067"/>
              <a:gd name="connsiteY432" fmla="*/ 1174282 h 2695074"/>
              <a:gd name="connsiteX433" fmla="*/ 3010688 w 3155067"/>
              <a:gd name="connsiteY433" fmla="*/ 1260909 h 2695074"/>
              <a:gd name="connsiteX434" fmla="*/ 3029938 w 3155067"/>
              <a:gd name="connsiteY434" fmla="*/ 1337911 h 2695074"/>
              <a:gd name="connsiteX435" fmla="*/ 3049189 w 3155067"/>
              <a:gd name="connsiteY435" fmla="*/ 1559293 h 2695074"/>
              <a:gd name="connsiteX436" fmla="*/ 3097315 w 3155067"/>
              <a:gd name="connsiteY436" fmla="*/ 1684421 h 2695074"/>
              <a:gd name="connsiteX437" fmla="*/ 3116566 w 3155067"/>
              <a:gd name="connsiteY437" fmla="*/ 1761423 h 2695074"/>
              <a:gd name="connsiteX438" fmla="*/ 3155067 w 3155067"/>
              <a:gd name="connsiteY438" fmla="*/ 1867301 h 2695074"/>
              <a:gd name="connsiteX439" fmla="*/ 3145442 w 3155067"/>
              <a:gd name="connsiteY439" fmla="*/ 2127183 h 2695074"/>
              <a:gd name="connsiteX440" fmla="*/ 3126191 w 3155067"/>
              <a:gd name="connsiteY440" fmla="*/ 2204185 h 2695074"/>
              <a:gd name="connsiteX441" fmla="*/ 3106941 w 3155067"/>
              <a:gd name="connsiteY441" fmla="*/ 2233061 h 2695074"/>
              <a:gd name="connsiteX442" fmla="*/ 3078065 w 3155067"/>
              <a:gd name="connsiteY442" fmla="*/ 2242686 h 2695074"/>
              <a:gd name="connsiteX443" fmla="*/ 3029938 w 3155067"/>
              <a:gd name="connsiteY443" fmla="*/ 2310063 h 2695074"/>
              <a:gd name="connsiteX444" fmla="*/ 2981812 w 3155067"/>
              <a:gd name="connsiteY444" fmla="*/ 2367815 h 2695074"/>
              <a:gd name="connsiteX445" fmla="*/ 2895185 w 3155067"/>
              <a:gd name="connsiteY445" fmla="*/ 2415941 h 2695074"/>
              <a:gd name="connsiteX446" fmla="*/ 2866309 w 3155067"/>
              <a:gd name="connsiteY446" fmla="*/ 2435191 h 2695074"/>
              <a:gd name="connsiteX447" fmla="*/ 2837433 w 3155067"/>
              <a:gd name="connsiteY447" fmla="*/ 2444817 h 2695074"/>
              <a:gd name="connsiteX448" fmla="*/ 2798932 w 3155067"/>
              <a:gd name="connsiteY448" fmla="*/ 2464067 h 2695074"/>
              <a:gd name="connsiteX449" fmla="*/ 2770056 w 3155067"/>
              <a:gd name="connsiteY449" fmla="*/ 2483318 h 2695074"/>
              <a:gd name="connsiteX450" fmla="*/ 2635303 w 3155067"/>
              <a:gd name="connsiteY450" fmla="*/ 2502568 h 2695074"/>
              <a:gd name="connsiteX451" fmla="*/ 2596802 w 3155067"/>
              <a:gd name="connsiteY451" fmla="*/ 2512194 h 2695074"/>
              <a:gd name="connsiteX452" fmla="*/ 2539050 w 3155067"/>
              <a:gd name="connsiteY452" fmla="*/ 2531444 h 2695074"/>
              <a:gd name="connsiteX453" fmla="*/ 2500549 w 3155067"/>
              <a:gd name="connsiteY453" fmla="*/ 2541069 h 2695074"/>
              <a:gd name="connsiteX454" fmla="*/ 2442797 w 3155067"/>
              <a:gd name="connsiteY454" fmla="*/ 2560320 h 2695074"/>
              <a:gd name="connsiteX455" fmla="*/ 2394671 w 3155067"/>
              <a:gd name="connsiteY455" fmla="*/ 2569945 h 2695074"/>
              <a:gd name="connsiteX456" fmla="*/ 2356170 w 3155067"/>
              <a:gd name="connsiteY456" fmla="*/ 2589196 h 2695074"/>
              <a:gd name="connsiteX457" fmla="*/ 2259917 w 3155067"/>
              <a:gd name="connsiteY457" fmla="*/ 2618071 h 2695074"/>
              <a:gd name="connsiteX458" fmla="*/ 2125164 w 3155067"/>
              <a:gd name="connsiteY458" fmla="*/ 2646947 h 2695074"/>
              <a:gd name="connsiteX459" fmla="*/ 2096288 w 3155067"/>
              <a:gd name="connsiteY459" fmla="*/ 2666198 h 2695074"/>
              <a:gd name="connsiteX460" fmla="*/ 2048162 w 3155067"/>
              <a:gd name="connsiteY460" fmla="*/ 2685448 h 269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</a:cxnLst>
            <a:rect l="l" t="t" r="r" b="b"/>
            <a:pathLst>
              <a:path w="3155067" h="2695074">
                <a:moveTo>
                  <a:pt x="1384018" y="1155031"/>
                </a:moveTo>
                <a:cubicBezTo>
                  <a:pt x="1380810" y="1135781"/>
                  <a:pt x="1378626" y="1116331"/>
                  <a:pt x="1374393" y="1097280"/>
                </a:cubicBezTo>
                <a:cubicBezTo>
                  <a:pt x="1372192" y="1087376"/>
                  <a:pt x="1367555" y="1078160"/>
                  <a:pt x="1364768" y="1068404"/>
                </a:cubicBezTo>
                <a:cubicBezTo>
                  <a:pt x="1361134" y="1055684"/>
                  <a:pt x="1358351" y="1042737"/>
                  <a:pt x="1355143" y="1029903"/>
                </a:cubicBezTo>
                <a:cubicBezTo>
                  <a:pt x="1358351" y="994610"/>
                  <a:pt x="1353561" y="957645"/>
                  <a:pt x="1364768" y="924025"/>
                </a:cubicBezTo>
                <a:cubicBezTo>
                  <a:pt x="1367976" y="914400"/>
                  <a:pt x="1383521" y="913725"/>
                  <a:pt x="1393644" y="914400"/>
                </a:cubicBezTo>
                <a:cubicBezTo>
                  <a:pt x="1432590" y="916996"/>
                  <a:pt x="1470646" y="927233"/>
                  <a:pt x="1509147" y="933650"/>
                </a:cubicBezTo>
                <a:cubicBezTo>
                  <a:pt x="1535904" y="942570"/>
                  <a:pt x="1544509" y="942624"/>
                  <a:pt x="1566898" y="962526"/>
                </a:cubicBezTo>
                <a:cubicBezTo>
                  <a:pt x="1587246" y="980613"/>
                  <a:pt x="1624650" y="1020278"/>
                  <a:pt x="1624650" y="1020278"/>
                </a:cubicBezTo>
                <a:cubicBezTo>
                  <a:pt x="1631067" y="1039528"/>
                  <a:pt x="1645093" y="1057772"/>
                  <a:pt x="1643901" y="1078029"/>
                </a:cubicBezTo>
                <a:cubicBezTo>
                  <a:pt x="1640692" y="1132572"/>
                  <a:pt x="1644991" y="1188082"/>
                  <a:pt x="1634275" y="1241659"/>
                </a:cubicBezTo>
                <a:cubicBezTo>
                  <a:pt x="1631605" y="1255007"/>
                  <a:pt x="1614113" y="1260078"/>
                  <a:pt x="1605399" y="1270535"/>
                </a:cubicBezTo>
                <a:cubicBezTo>
                  <a:pt x="1597993" y="1279422"/>
                  <a:pt x="1594855" y="1291793"/>
                  <a:pt x="1586149" y="1299410"/>
                </a:cubicBezTo>
                <a:cubicBezTo>
                  <a:pt x="1581218" y="1303724"/>
                  <a:pt x="1508928" y="1353701"/>
                  <a:pt x="1489896" y="1357162"/>
                </a:cubicBezTo>
                <a:cubicBezTo>
                  <a:pt x="1432727" y="1367557"/>
                  <a:pt x="1374393" y="1369996"/>
                  <a:pt x="1316642" y="1376413"/>
                </a:cubicBezTo>
                <a:cubicBezTo>
                  <a:pt x="1287159" y="1372201"/>
                  <a:pt x="1242981" y="1375776"/>
                  <a:pt x="1220389" y="1347537"/>
                </a:cubicBezTo>
                <a:cubicBezTo>
                  <a:pt x="1215262" y="1341129"/>
                  <a:pt x="1201906" y="1282847"/>
                  <a:pt x="1201138" y="1280160"/>
                </a:cubicBezTo>
                <a:cubicBezTo>
                  <a:pt x="1185063" y="1223900"/>
                  <a:pt x="1196929" y="1280468"/>
                  <a:pt x="1181888" y="1212783"/>
                </a:cubicBezTo>
                <a:cubicBezTo>
                  <a:pt x="1166402" y="1143096"/>
                  <a:pt x="1179837" y="1187378"/>
                  <a:pt x="1162637" y="1135781"/>
                </a:cubicBezTo>
                <a:cubicBezTo>
                  <a:pt x="1165846" y="1094072"/>
                  <a:pt x="1164554" y="1051769"/>
                  <a:pt x="1172263" y="1010653"/>
                </a:cubicBezTo>
                <a:cubicBezTo>
                  <a:pt x="1174395" y="999283"/>
                  <a:pt x="1186340" y="992124"/>
                  <a:pt x="1191513" y="981777"/>
                </a:cubicBezTo>
                <a:cubicBezTo>
                  <a:pt x="1196050" y="972702"/>
                  <a:pt x="1195510" y="961343"/>
                  <a:pt x="1201138" y="952901"/>
                </a:cubicBezTo>
                <a:cubicBezTo>
                  <a:pt x="1222229" y="921264"/>
                  <a:pt x="1232255" y="926971"/>
                  <a:pt x="1258890" y="904775"/>
                </a:cubicBezTo>
                <a:cubicBezTo>
                  <a:pt x="1306958" y="864719"/>
                  <a:pt x="1265895" y="883189"/>
                  <a:pt x="1316642" y="866274"/>
                </a:cubicBezTo>
                <a:cubicBezTo>
                  <a:pt x="1326267" y="856649"/>
                  <a:pt x="1331966" y="838689"/>
                  <a:pt x="1345517" y="837398"/>
                </a:cubicBezTo>
                <a:cubicBezTo>
                  <a:pt x="1392285" y="832944"/>
                  <a:pt x="1549679" y="850114"/>
                  <a:pt x="1615025" y="856648"/>
                </a:cubicBezTo>
                <a:cubicBezTo>
                  <a:pt x="1627859" y="859857"/>
                  <a:pt x="1641694" y="860358"/>
                  <a:pt x="1653526" y="866274"/>
                </a:cubicBezTo>
                <a:cubicBezTo>
                  <a:pt x="1667874" y="873448"/>
                  <a:pt x="1678973" y="885825"/>
                  <a:pt x="1692027" y="895149"/>
                </a:cubicBezTo>
                <a:cubicBezTo>
                  <a:pt x="1701441" y="901873"/>
                  <a:pt x="1711278" y="907983"/>
                  <a:pt x="1720903" y="914400"/>
                </a:cubicBezTo>
                <a:cubicBezTo>
                  <a:pt x="1724111" y="924025"/>
                  <a:pt x="1724900" y="934834"/>
                  <a:pt x="1730528" y="943276"/>
                </a:cubicBezTo>
                <a:cubicBezTo>
                  <a:pt x="1773104" y="1007139"/>
                  <a:pt x="1747163" y="938042"/>
                  <a:pt x="1778654" y="1001027"/>
                </a:cubicBezTo>
                <a:cubicBezTo>
                  <a:pt x="1818499" y="1080720"/>
                  <a:pt x="1752365" y="976033"/>
                  <a:pt x="1807530" y="1058779"/>
                </a:cubicBezTo>
                <a:cubicBezTo>
                  <a:pt x="1799573" y="1289530"/>
                  <a:pt x="1849291" y="1267896"/>
                  <a:pt x="1778654" y="1366787"/>
                </a:cubicBezTo>
                <a:cubicBezTo>
                  <a:pt x="1769330" y="1379841"/>
                  <a:pt x="1760436" y="1393298"/>
                  <a:pt x="1749778" y="1405288"/>
                </a:cubicBezTo>
                <a:cubicBezTo>
                  <a:pt x="1734706" y="1422245"/>
                  <a:pt x="1717694" y="1437373"/>
                  <a:pt x="1701652" y="1453415"/>
                </a:cubicBezTo>
                <a:cubicBezTo>
                  <a:pt x="1695235" y="1466249"/>
                  <a:pt x="1690742" y="1480240"/>
                  <a:pt x="1682402" y="1491916"/>
                </a:cubicBezTo>
                <a:cubicBezTo>
                  <a:pt x="1674490" y="1502993"/>
                  <a:pt x="1662240" y="1510334"/>
                  <a:pt x="1653526" y="1520791"/>
                </a:cubicBezTo>
                <a:cubicBezTo>
                  <a:pt x="1646120" y="1529678"/>
                  <a:pt x="1640692" y="1540042"/>
                  <a:pt x="1634275" y="1549667"/>
                </a:cubicBezTo>
                <a:cubicBezTo>
                  <a:pt x="1618656" y="1596527"/>
                  <a:pt x="1632195" y="1566054"/>
                  <a:pt x="1595774" y="1617044"/>
                </a:cubicBezTo>
                <a:cubicBezTo>
                  <a:pt x="1589050" y="1626457"/>
                  <a:pt x="1584704" y="1637740"/>
                  <a:pt x="1576524" y="1645920"/>
                </a:cubicBezTo>
                <a:cubicBezTo>
                  <a:pt x="1568344" y="1654100"/>
                  <a:pt x="1557273" y="1658753"/>
                  <a:pt x="1547648" y="1665170"/>
                </a:cubicBezTo>
                <a:cubicBezTo>
                  <a:pt x="1528397" y="1661962"/>
                  <a:pt x="1508947" y="1659779"/>
                  <a:pt x="1489896" y="1655545"/>
                </a:cubicBezTo>
                <a:cubicBezTo>
                  <a:pt x="1479992" y="1653344"/>
                  <a:pt x="1471078" y="1647261"/>
                  <a:pt x="1461021" y="1645920"/>
                </a:cubicBezTo>
                <a:cubicBezTo>
                  <a:pt x="1422725" y="1640814"/>
                  <a:pt x="1384018" y="1639503"/>
                  <a:pt x="1345517" y="1636295"/>
                </a:cubicBezTo>
                <a:lnTo>
                  <a:pt x="1287766" y="1617044"/>
                </a:lnTo>
                <a:lnTo>
                  <a:pt x="1258890" y="1607419"/>
                </a:lnTo>
                <a:lnTo>
                  <a:pt x="1201138" y="1568918"/>
                </a:lnTo>
                <a:lnTo>
                  <a:pt x="1172263" y="1549667"/>
                </a:lnTo>
                <a:cubicBezTo>
                  <a:pt x="1159429" y="1530417"/>
                  <a:pt x="1150122" y="1508276"/>
                  <a:pt x="1133762" y="1491916"/>
                </a:cubicBezTo>
                <a:cubicBezTo>
                  <a:pt x="1124137" y="1482291"/>
                  <a:pt x="1113243" y="1473785"/>
                  <a:pt x="1104886" y="1463040"/>
                </a:cubicBezTo>
                <a:cubicBezTo>
                  <a:pt x="1090682" y="1444777"/>
                  <a:pt x="1079219" y="1424539"/>
                  <a:pt x="1066385" y="1405288"/>
                </a:cubicBezTo>
                <a:lnTo>
                  <a:pt x="1047134" y="1376413"/>
                </a:lnTo>
                <a:cubicBezTo>
                  <a:pt x="1028726" y="1321188"/>
                  <a:pt x="1050691" y="1372736"/>
                  <a:pt x="1008633" y="1318661"/>
                </a:cubicBezTo>
                <a:cubicBezTo>
                  <a:pt x="994429" y="1300398"/>
                  <a:pt x="970132" y="1260909"/>
                  <a:pt x="970132" y="1260909"/>
                </a:cubicBezTo>
                <a:cubicBezTo>
                  <a:pt x="943708" y="1181635"/>
                  <a:pt x="953752" y="1223246"/>
                  <a:pt x="941256" y="1135781"/>
                </a:cubicBezTo>
                <a:cubicBezTo>
                  <a:pt x="944465" y="1078029"/>
                  <a:pt x="934687" y="1018053"/>
                  <a:pt x="950882" y="962526"/>
                </a:cubicBezTo>
                <a:cubicBezTo>
                  <a:pt x="958505" y="936391"/>
                  <a:pt x="993532" y="927427"/>
                  <a:pt x="1008633" y="904775"/>
                </a:cubicBezTo>
                <a:cubicBezTo>
                  <a:pt x="1052762" y="838581"/>
                  <a:pt x="1025185" y="854339"/>
                  <a:pt x="1076010" y="837398"/>
                </a:cubicBezTo>
                <a:cubicBezTo>
                  <a:pt x="1085635" y="830981"/>
                  <a:pt x="1094539" y="823320"/>
                  <a:pt x="1104886" y="818147"/>
                </a:cubicBezTo>
                <a:cubicBezTo>
                  <a:pt x="1113961" y="813610"/>
                  <a:pt x="1124953" y="813556"/>
                  <a:pt x="1133762" y="808522"/>
                </a:cubicBezTo>
                <a:cubicBezTo>
                  <a:pt x="1147690" y="800563"/>
                  <a:pt x="1159209" y="788970"/>
                  <a:pt x="1172263" y="779646"/>
                </a:cubicBezTo>
                <a:cubicBezTo>
                  <a:pt x="1181676" y="772922"/>
                  <a:pt x="1192251" y="767802"/>
                  <a:pt x="1201138" y="760396"/>
                </a:cubicBezTo>
                <a:cubicBezTo>
                  <a:pt x="1211595" y="751682"/>
                  <a:pt x="1219269" y="739877"/>
                  <a:pt x="1230014" y="731520"/>
                </a:cubicBezTo>
                <a:cubicBezTo>
                  <a:pt x="1279659" y="692907"/>
                  <a:pt x="1273074" y="697916"/>
                  <a:pt x="1316642" y="683394"/>
                </a:cubicBezTo>
                <a:cubicBezTo>
                  <a:pt x="1473854" y="686602"/>
                  <a:pt x="1632292" y="673166"/>
                  <a:pt x="1788279" y="693019"/>
                </a:cubicBezTo>
                <a:cubicBezTo>
                  <a:pt x="1815285" y="696456"/>
                  <a:pt x="1830930" y="728118"/>
                  <a:pt x="1846031" y="750770"/>
                </a:cubicBezTo>
                <a:cubicBezTo>
                  <a:pt x="1858865" y="770021"/>
                  <a:pt x="1877216" y="786573"/>
                  <a:pt x="1884532" y="808522"/>
                </a:cubicBezTo>
                <a:lnTo>
                  <a:pt x="1903783" y="866274"/>
                </a:lnTo>
                <a:cubicBezTo>
                  <a:pt x="1906991" y="875899"/>
                  <a:pt x="1908871" y="886074"/>
                  <a:pt x="1913408" y="895149"/>
                </a:cubicBezTo>
                <a:cubicBezTo>
                  <a:pt x="1919825" y="907983"/>
                  <a:pt x="1925539" y="921192"/>
                  <a:pt x="1932658" y="933650"/>
                </a:cubicBezTo>
                <a:cubicBezTo>
                  <a:pt x="1960281" y="981991"/>
                  <a:pt x="1946223" y="942844"/>
                  <a:pt x="1971159" y="1001027"/>
                </a:cubicBezTo>
                <a:cubicBezTo>
                  <a:pt x="1985765" y="1035108"/>
                  <a:pt x="1979107" y="1036587"/>
                  <a:pt x="1990410" y="1078029"/>
                </a:cubicBezTo>
                <a:cubicBezTo>
                  <a:pt x="1995749" y="1097606"/>
                  <a:pt x="2009661" y="1135781"/>
                  <a:pt x="2009661" y="1135781"/>
                </a:cubicBezTo>
                <a:cubicBezTo>
                  <a:pt x="2012869" y="1161448"/>
                  <a:pt x="2015628" y="1187176"/>
                  <a:pt x="2019286" y="1212783"/>
                </a:cubicBezTo>
                <a:cubicBezTo>
                  <a:pt x="2022046" y="1232103"/>
                  <a:pt x="2028911" y="1251019"/>
                  <a:pt x="2028911" y="1270535"/>
                </a:cubicBezTo>
                <a:cubicBezTo>
                  <a:pt x="2028911" y="1312368"/>
                  <a:pt x="2028975" y="1354968"/>
                  <a:pt x="2019286" y="1395663"/>
                </a:cubicBezTo>
                <a:cubicBezTo>
                  <a:pt x="2012639" y="1423580"/>
                  <a:pt x="1987746" y="1444825"/>
                  <a:pt x="1980785" y="1472665"/>
                </a:cubicBezTo>
                <a:cubicBezTo>
                  <a:pt x="1963037" y="1543651"/>
                  <a:pt x="1982110" y="1479197"/>
                  <a:pt x="1951909" y="1549667"/>
                </a:cubicBezTo>
                <a:cubicBezTo>
                  <a:pt x="1928000" y="1605456"/>
                  <a:pt x="1960027" y="1551928"/>
                  <a:pt x="1923033" y="1607419"/>
                </a:cubicBezTo>
                <a:cubicBezTo>
                  <a:pt x="1902386" y="1669362"/>
                  <a:pt x="1929595" y="1602082"/>
                  <a:pt x="1884532" y="1665170"/>
                </a:cubicBezTo>
                <a:cubicBezTo>
                  <a:pt x="1876192" y="1676846"/>
                  <a:pt x="1872401" y="1691213"/>
                  <a:pt x="1865282" y="1703671"/>
                </a:cubicBezTo>
                <a:cubicBezTo>
                  <a:pt x="1851516" y="1727761"/>
                  <a:pt x="1838872" y="1743326"/>
                  <a:pt x="1817155" y="1761423"/>
                </a:cubicBezTo>
                <a:cubicBezTo>
                  <a:pt x="1808268" y="1768829"/>
                  <a:pt x="1797904" y="1774257"/>
                  <a:pt x="1788279" y="1780674"/>
                </a:cubicBezTo>
                <a:cubicBezTo>
                  <a:pt x="1752658" y="1851919"/>
                  <a:pt x="1788931" y="1789516"/>
                  <a:pt x="1740153" y="1848050"/>
                </a:cubicBezTo>
                <a:cubicBezTo>
                  <a:pt x="1705734" y="1889353"/>
                  <a:pt x="1738048" y="1867451"/>
                  <a:pt x="1692027" y="1905802"/>
                </a:cubicBezTo>
                <a:cubicBezTo>
                  <a:pt x="1650650" y="1940283"/>
                  <a:pt x="1677686" y="1912973"/>
                  <a:pt x="1634275" y="1934678"/>
                </a:cubicBezTo>
                <a:cubicBezTo>
                  <a:pt x="1623928" y="1939851"/>
                  <a:pt x="1615024" y="1947511"/>
                  <a:pt x="1605399" y="1953928"/>
                </a:cubicBezTo>
                <a:cubicBezTo>
                  <a:pt x="1582940" y="1950720"/>
                  <a:pt x="1559910" y="1950272"/>
                  <a:pt x="1538023" y="1944303"/>
                </a:cubicBezTo>
                <a:cubicBezTo>
                  <a:pt x="1524180" y="1940528"/>
                  <a:pt x="1512957" y="1930091"/>
                  <a:pt x="1499522" y="1925053"/>
                </a:cubicBezTo>
                <a:cubicBezTo>
                  <a:pt x="1487136" y="1920408"/>
                  <a:pt x="1473855" y="1918636"/>
                  <a:pt x="1461021" y="1915427"/>
                </a:cubicBezTo>
                <a:cubicBezTo>
                  <a:pt x="1367923" y="1845604"/>
                  <a:pt x="1467133" y="1913670"/>
                  <a:pt x="1393644" y="1876926"/>
                </a:cubicBezTo>
                <a:cubicBezTo>
                  <a:pt x="1383297" y="1871753"/>
                  <a:pt x="1375401" y="1862233"/>
                  <a:pt x="1364768" y="1857676"/>
                </a:cubicBezTo>
                <a:cubicBezTo>
                  <a:pt x="1339795" y="1846973"/>
                  <a:pt x="1278417" y="1842330"/>
                  <a:pt x="1258890" y="1838425"/>
                </a:cubicBezTo>
                <a:cubicBezTo>
                  <a:pt x="1232947" y="1833236"/>
                  <a:pt x="1207555" y="1825592"/>
                  <a:pt x="1181888" y="1819175"/>
                </a:cubicBezTo>
                <a:cubicBezTo>
                  <a:pt x="1133554" y="1807091"/>
                  <a:pt x="1155929" y="1813730"/>
                  <a:pt x="1114511" y="1799924"/>
                </a:cubicBezTo>
                <a:cubicBezTo>
                  <a:pt x="988213" y="1705199"/>
                  <a:pt x="1141624" y="1813917"/>
                  <a:pt x="1047134" y="1761423"/>
                </a:cubicBezTo>
                <a:cubicBezTo>
                  <a:pt x="947844" y="1706262"/>
                  <a:pt x="1025846" y="1735076"/>
                  <a:pt x="960507" y="1713297"/>
                </a:cubicBezTo>
                <a:cubicBezTo>
                  <a:pt x="908981" y="1678945"/>
                  <a:pt x="939808" y="1702224"/>
                  <a:pt x="873879" y="1636295"/>
                </a:cubicBezTo>
                <a:cubicBezTo>
                  <a:pt x="864254" y="1626670"/>
                  <a:pt x="852555" y="1618745"/>
                  <a:pt x="845004" y="1607419"/>
                </a:cubicBezTo>
                <a:cubicBezTo>
                  <a:pt x="816854" y="1565195"/>
                  <a:pt x="832694" y="1587798"/>
                  <a:pt x="796877" y="1540042"/>
                </a:cubicBezTo>
                <a:cubicBezTo>
                  <a:pt x="773090" y="1468678"/>
                  <a:pt x="786702" y="1500440"/>
                  <a:pt x="758376" y="1443789"/>
                </a:cubicBezTo>
                <a:cubicBezTo>
                  <a:pt x="751959" y="1418122"/>
                  <a:pt x="747492" y="1391887"/>
                  <a:pt x="739126" y="1366787"/>
                </a:cubicBezTo>
                <a:cubicBezTo>
                  <a:pt x="725318" y="1325361"/>
                  <a:pt x="731962" y="1347754"/>
                  <a:pt x="719875" y="1299410"/>
                </a:cubicBezTo>
                <a:cubicBezTo>
                  <a:pt x="723084" y="1215991"/>
                  <a:pt x="724294" y="1132472"/>
                  <a:pt x="729501" y="1049154"/>
                </a:cubicBezTo>
                <a:cubicBezTo>
                  <a:pt x="730718" y="1029676"/>
                  <a:pt x="733991" y="1010231"/>
                  <a:pt x="739126" y="991402"/>
                </a:cubicBezTo>
                <a:cubicBezTo>
                  <a:pt x="743672" y="974733"/>
                  <a:pt x="752912" y="959667"/>
                  <a:pt x="758376" y="943276"/>
                </a:cubicBezTo>
                <a:cubicBezTo>
                  <a:pt x="762559" y="930726"/>
                  <a:pt x="762086" y="916607"/>
                  <a:pt x="768002" y="904775"/>
                </a:cubicBezTo>
                <a:cubicBezTo>
                  <a:pt x="778349" y="884081"/>
                  <a:pt x="793669" y="866274"/>
                  <a:pt x="806503" y="847023"/>
                </a:cubicBezTo>
                <a:cubicBezTo>
                  <a:pt x="806514" y="847006"/>
                  <a:pt x="844992" y="789287"/>
                  <a:pt x="845004" y="789271"/>
                </a:cubicBezTo>
                <a:cubicBezTo>
                  <a:pt x="854629" y="776437"/>
                  <a:pt x="864555" y="763824"/>
                  <a:pt x="873879" y="750770"/>
                </a:cubicBezTo>
                <a:cubicBezTo>
                  <a:pt x="880603" y="741357"/>
                  <a:pt x="885445" y="730541"/>
                  <a:pt x="893130" y="721895"/>
                </a:cubicBezTo>
                <a:cubicBezTo>
                  <a:pt x="911217" y="701547"/>
                  <a:pt x="931631" y="683394"/>
                  <a:pt x="950882" y="664143"/>
                </a:cubicBezTo>
                <a:lnTo>
                  <a:pt x="1008633" y="606391"/>
                </a:lnTo>
                <a:cubicBezTo>
                  <a:pt x="1018258" y="599974"/>
                  <a:pt x="1028863" y="594826"/>
                  <a:pt x="1037509" y="587141"/>
                </a:cubicBezTo>
                <a:cubicBezTo>
                  <a:pt x="1059482" y="567610"/>
                  <a:pt x="1116918" y="498107"/>
                  <a:pt x="1153012" y="490888"/>
                </a:cubicBezTo>
                <a:lnTo>
                  <a:pt x="1201138" y="481263"/>
                </a:lnTo>
                <a:lnTo>
                  <a:pt x="1528397" y="490888"/>
                </a:lnTo>
                <a:cubicBezTo>
                  <a:pt x="1570192" y="492667"/>
                  <a:pt x="1611991" y="495530"/>
                  <a:pt x="1653526" y="500514"/>
                </a:cubicBezTo>
                <a:cubicBezTo>
                  <a:pt x="1692280" y="505165"/>
                  <a:pt x="1769029" y="519764"/>
                  <a:pt x="1769029" y="519764"/>
                </a:cubicBezTo>
                <a:cubicBezTo>
                  <a:pt x="1781863" y="526181"/>
                  <a:pt x="1794045" y="534111"/>
                  <a:pt x="1807530" y="539015"/>
                </a:cubicBezTo>
                <a:cubicBezTo>
                  <a:pt x="1829481" y="546997"/>
                  <a:pt x="1852534" y="551553"/>
                  <a:pt x="1874907" y="558265"/>
                </a:cubicBezTo>
                <a:cubicBezTo>
                  <a:pt x="1901462" y="566231"/>
                  <a:pt x="1917241" y="572115"/>
                  <a:pt x="1942284" y="587141"/>
                </a:cubicBezTo>
                <a:cubicBezTo>
                  <a:pt x="1962123" y="599045"/>
                  <a:pt x="1980785" y="612808"/>
                  <a:pt x="2000035" y="625642"/>
                </a:cubicBezTo>
                <a:cubicBezTo>
                  <a:pt x="2009660" y="632059"/>
                  <a:pt x="2020731" y="636713"/>
                  <a:pt x="2028911" y="644893"/>
                </a:cubicBezTo>
                <a:cubicBezTo>
                  <a:pt x="2065967" y="681948"/>
                  <a:pt x="2046461" y="666217"/>
                  <a:pt x="2086663" y="693019"/>
                </a:cubicBezTo>
                <a:cubicBezTo>
                  <a:pt x="2099497" y="712269"/>
                  <a:pt x="2114817" y="730076"/>
                  <a:pt x="2125164" y="750770"/>
                </a:cubicBezTo>
                <a:cubicBezTo>
                  <a:pt x="2131581" y="763604"/>
                  <a:pt x="2137032" y="776967"/>
                  <a:pt x="2144414" y="789271"/>
                </a:cubicBezTo>
                <a:cubicBezTo>
                  <a:pt x="2156317" y="809110"/>
                  <a:pt x="2175598" y="825074"/>
                  <a:pt x="2182915" y="847023"/>
                </a:cubicBezTo>
                <a:cubicBezTo>
                  <a:pt x="2218023" y="952341"/>
                  <a:pt x="2162030" y="792814"/>
                  <a:pt x="2211791" y="904775"/>
                </a:cubicBezTo>
                <a:cubicBezTo>
                  <a:pt x="2256015" y="1004278"/>
                  <a:pt x="2203135" y="925316"/>
                  <a:pt x="2259917" y="1001027"/>
                </a:cubicBezTo>
                <a:cubicBezTo>
                  <a:pt x="2266824" y="1028655"/>
                  <a:pt x="2277080" y="1073854"/>
                  <a:pt x="2288793" y="1097280"/>
                </a:cubicBezTo>
                <a:cubicBezTo>
                  <a:pt x="2312582" y="1144856"/>
                  <a:pt x="2303507" y="1122169"/>
                  <a:pt x="2317669" y="1164657"/>
                </a:cubicBezTo>
                <a:cubicBezTo>
                  <a:pt x="2314461" y="1244867"/>
                  <a:pt x="2310675" y="1325057"/>
                  <a:pt x="2308044" y="1405288"/>
                </a:cubicBezTo>
                <a:cubicBezTo>
                  <a:pt x="2304257" y="1520774"/>
                  <a:pt x="2304336" y="1636402"/>
                  <a:pt x="2298418" y="1751798"/>
                </a:cubicBezTo>
                <a:cubicBezTo>
                  <a:pt x="2296647" y="1786335"/>
                  <a:pt x="2279656" y="1783231"/>
                  <a:pt x="2259917" y="1809549"/>
                </a:cubicBezTo>
                <a:cubicBezTo>
                  <a:pt x="2248692" y="1824516"/>
                  <a:pt x="2241086" y="1841893"/>
                  <a:pt x="2231042" y="1857676"/>
                </a:cubicBezTo>
                <a:cubicBezTo>
                  <a:pt x="2218621" y="1877195"/>
                  <a:pt x="2205375" y="1896177"/>
                  <a:pt x="2192541" y="1915427"/>
                </a:cubicBezTo>
                <a:cubicBezTo>
                  <a:pt x="2186124" y="1925052"/>
                  <a:pt x="2181470" y="1936123"/>
                  <a:pt x="2173290" y="1944303"/>
                </a:cubicBezTo>
                <a:cubicBezTo>
                  <a:pt x="2163665" y="1953928"/>
                  <a:pt x="2153273" y="1962844"/>
                  <a:pt x="2144414" y="1973179"/>
                </a:cubicBezTo>
                <a:cubicBezTo>
                  <a:pt x="2133974" y="1985359"/>
                  <a:pt x="2124862" y="1998626"/>
                  <a:pt x="2115538" y="2011680"/>
                </a:cubicBezTo>
                <a:cubicBezTo>
                  <a:pt x="2108814" y="2021093"/>
                  <a:pt x="2104468" y="2032376"/>
                  <a:pt x="2096288" y="2040556"/>
                </a:cubicBezTo>
                <a:cubicBezTo>
                  <a:pt x="2084945" y="2051899"/>
                  <a:pt x="2070621" y="2059806"/>
                  <a:pt x="2057787" y="2069431"/>
                </a:cubicBezTo>
                <a:cubicBezTo>
                  <a:pt x="2049958" y="2092918"/>
                  <a:pt x="2047571" y="2108523"/>
                  <a:pt x="2028911" y="2127183"/>
                </a:cubicBezTo>
                <a:cubicBezTo>
                  <a:pt x="2020731" y="2135363"/>
                  <a:pt x="2009660" y="2140017"/>
                  <a:pt x="2000035" y="2146434"/>
                </a:cubicBezTo>
                <a:cubicBezTo>
                  <a:pt x="1993618" y="2156059"/>
                  <a:pt x="1989672" y="2167903"/>
                  <a:pt x="1980785" y="2175309"/>
                </a:cubicBezTo>
                <a:cubicBezTo>
                  <a:pt x="1969762" y="2184495"/>
                  <a:pt x="1954742" y="2187441"/>
                  <a:pt x="1942284" y="2194560"/>
                </a:cubicBezTo>
                <a:cubicBezTo>
                  <a:pt x="1932240" y="2200299"/>
                  <a:pt x="1922295" y="2206404"/>
                  <a:pt x="1913408" y="2213810"/>
                </a:cubicBezTo>
                <a:cubicBezTo>
                  <a:pt x="1902951" y="2222524"/>
                  <a:pt x="1896075" y="2235471"/>
                  <a:pt x="1884532" y="2242686"/>
                </a:cubicBezTo>
                <a:cubicBezTo>
                  <a:pt x="1854734" y="2261310"/>
                  <a:pt x="1821611" y="2264896"/>
                  <a:pt x="1788279" y="2271562"/>
                </a:cubicBezTo>
                <a:lnTo>
                  <a:pt x="1461021" y="2261937"/>
                </a:lnTo>
                <a:cubicBezTo>
                  <a:pt x="1431999" y="2260587"/>
                  <a:pt x="1402883" y="2258009"/>
                  <a:pt x="1374393" y="2252311"/>
                </a:cubicBezTo>
                <a:cubicBezTo>
                  <a:pt x="1354495" y="2248331"/>
                  <a:pt x="1316642" y="2233061"/>
                  <a:pt x="1316642" y="2233061"/>
                </a:cubicBezTo>
                <a:cubicBezTo>
                  <a:pt x="1307017" y="2226644"/>
                  <a:pt x="1297810" y="2219549"/>
                  <a:pt x="1287766" y="2213810"/>
                </a:cubicBezTo>
                <a:cubicBezTo>
                  <a:pt x="1275308" y="2206691"/>
                  <a:pt x="1261432" y="2202165"/>
                  <a:pt x="1249265" y="2194560"/>
                </a:cubicBezTo>
                <a:cubicBezTo>
                  <a:pt x="1182667" y="2152937"/>
                  <a:pt x="1238619" y="2174969"/>
                  <a:pt x="1181888" y="2156059"/>
                </a:cubicBezTo>
                <a:cubicBezTo>
                  <a:pt x="1126029" y="2118819"/>
                  <a:pt x="1180361" y="2149042"/>
                  <a:pt x="1085635" y="2127183"/>
                </a:cubicBezTo>
                <a:cubicBezTo>
                  <a:pt x="1065863" y="2122620"/>
                  <a:pt x="1047570" y="2112855"/>
                  <a:pt x="1027884" y="2107933"/>
                </a:cubicBezTo>
                <a:cubicBezTo>
                  <a:pt x="973512" y="2094339"/>
                  <a:pt x="1002355" y="2100901"/>
                  <a:pt x="941256" y="2088682"/>
                </a:cubicBezTo>
                <a:cubicBezTo>
                  <a:pt x="931631" y="2082265"/>
                  <a:pt x="922728" y="2074604"/>
                  <a:pt x="912381" y="2069431"/>
                </a:cubicBezTo>
                <a:cubicBezTo>
                  <a:pt x="903306" y="2064894"/>
                  <a:pt x="892314" y="2064840"/>
                  <a:pt x="883505" y="2059806"/>
                </a:cubicBezTo>
                <a:cubicBezTo>
                  <a:pt x="869577" y="2051847"/>
                  <a:pt x="858608" y="2039432"/>
                  <a:pt x="845004" y="2030930"/>
                </a:cubicBezTo>
                <a:cubicBezTo>
                  <a:pt x="832837" y="2023325"/>
                  <a:pt x="818961" y="2018799"/>
                  <a:pt x="806503" y="2011680"/>
                </a:cubicBezTo>
                <a:cubicBezTo>
                  <a:pt x="750946" y="1979933"/>
                  <a:pt x="803876" y="2006428"/>
                  <a:pt x="748751" y="1963554"/>
                </a:cubicBezTo>
                <a:cubicBezTo>
                  <a:pt x="730488" y="1949350"/>
                  <a:pt x="710250" y="1937887"/>
                  <a:pt x="690999" y="1925053"/>
                </a:cubicBezTo>
                <a:cubicBezTo>
                  <a:pt x="674607" y="1914125"/>
                  <a:pt x="635557" y="1888860"/>
                  <a:pt x="623623" y="1876926"/>
                </a:cubicBezTo>
                <a:cubicBezTo>
                  <a:pt x="615443" y="1868746"/>
                  <a:pt x="611778" y="1856937"/>
                  <a:pt x="604372" y="1848050"/>
                </a:cubicBezTo>
                <a:cubicBezTo>
                  <a:pt x="582781" y="1822142"/>
                  <a:pt x="569903" y="1821028"/>
                  <a:pt x="556246" y="1790299"/>
                </a:cubicBezTo>
                <a:cubicBezTo>
                  <a:pt x="548005" y="1771756"/>
                  <a:pt x="543412" y="1751798"/>
                  <a:pt x="536995" y="1732547"/>
                </a:cubicBezTo>
                <a:lnTo>
                  <a:pt x="527370" y="1703671"/>
                </a:lnTo>
                <a:cubicBezTo>
                  <a:pt x="524162" y="1694046"/>
                  <a:pt x="520206" y="1684639"/>
                  <a:pt x="517745" y="1674796"/>
                </a:cubicBezTo>
                <a:cubicBezTo>
                  <a:pt x="505658" y="1626452"/>
                  <a:pt x="512302" y="1648845"/>
                  <a:pt x="498494" y="1607419"/>
                </a:cubicBezTo>
                <a:cubicBezTo>
                  <a:pt x="501702" y="1491916"/>
                  <a:pt x="500599" y="1376212"/>
                  <a:pt x="508119" y="1260909"/>
                </a:cubicBezTo>
                <a:cubicBezTo>
                  <a:pt x="512321" y="1196475"/>
                  <a:pt x="526568" y="1178291"/>
                  <a:pt x="536995" y="1126156"/>
                </a:cubicBezTo>
                <a:cubicBezTo>
                  <a:pt x="540823" y="1107019"/>
                  <a:pt x="542793" y="1087541"/>
                  <a:pt x="546621" y="1068404"/>
                </a:cubicBezTo>
                <a:cubicBezTo>
                  <a:pt x="564628" y="978370"/>
                  <a:pt x="547521" y="1074428"/>
                  <a:pt x="565871" y="1001027"/>
                </a:cubicBezTo>
                <a:cubicBezTo>
                  <a:pt x="569839" y="985156"/>
                  <a:pt x="571191" y="968684"/>
                  <a:pt x="575496" y="952901"/>
                </a:cubicBezTo>
                <a:cubicBezTo>
                  <a:pt x="580835" y="933324"/>
                  <a:pt x="589826" y="914835"/>
                  <a:pt x="594747" y="895149"/>
                </a:cubicBezTo>
                <a:cubicBezTo>
                  <a:pt x="597955" y="882315"/>
                  <a:pt x="600571" y="869319"/>
                  <a:pt x="604372" y="856648"/>
                </a:cubicBezTo>
                <a:cubicBezTo>
                  <a:pt x="610203" y="837212"/>
                  <a:pt x="617206" y="818147"/>
                  <a:pt x="623623" y="798897"/>
                </a:cubicBezTo>
                <a:cubicBezTo>
                  <a:pt x="626831" y="789272"/>
                  <a:pt x="627620" y="778463"/>
                  <a:pt x="633248" y="770021"/>
                </a:cubicBezTo>
                <a:cubicBezTo>
                  <a:pt x="639665" y="760396"/>
                  <a:pt x="647325" y="751492"/>
                  <a:pt x="652498" y="741145"/>
                </a:cubicBezTo>
                <a:cubicBezTo>
                  <a:pt x="657035" y="732070"/>
                  <a:pt x="658127" y="721595"/>
                  <a:pt x="662124" y="712269"/>
                </a:cubicBezTo>
                <a:cubicBezTo>
                  <a:pt x="679742" y="671161"/>
                  <a:pt x="682611" y="672119"/>
                  <a:pt x="710250" y="635267"/>
                </a:cubicBezTo>
                <a:cubicBezTo>
                  <a:pt x="713458" y="625642"/>
                  <a:pt x="715338" y="615466"/>
                  <a:pt x="719875" y="606391"/>
                </a:cubicBezTo>
                <a:cubicBezTo>
                  <a:pt x="725048" y="596044"/>
                  <a:pt x="734569" y="588149"/>
                  <a:pt x="739126" y="577516"/>
                </a:cubicBezTo>
                <a:cubicBezTo>
                  <a:pt x="775171" y="493413"/>
                  <a:pt x="713493" y="586025"/>
                  <a:pt x="777627" y="500514"/>
                </a:cubicBezTo>
                <a:cubicBezTo>
                  <a:pt x="785456" y="477027"/>
                  <a:pt x="787843" y="461423"/>
                  <a:pt x="806503" y="442762"/>
                </a:cubicBezTo>
                <a:cubicBezTo>
                  <a:pt x="822188" y="427077"/>
                  <a:pt x="843376" y="419105"/>
                  <a:pt x="864254" y="413886"/>
                </a:cubicBezTo>
                <a:cubicBezTo>
                  <a:pt x="932774" y="396757"/>
                  <a:pt x="961477" y="401774"/>
                  <a:pt x="1047134" y="394636"/>
                </a:cubicBezTo>
                <a:cubicBezTo>
                  <a:pt x="1079267" y="391958"/>
                  <a:pt x="1111303" y="388219"/>
                  <a:pt x="1143387" y="385010"/>
                </a:cubicBezTo>
                <a:cubicBezTo>
                  <a:pt x="1156221" y="378593"/>
                  <a:pt x="1168276" y="370297"/>
                  <a:pt x="1181888" y="365760"/>
                </a:cubicBezTo>
                <a:cubicBezTo>
                  <a:pt x="1206988" y="357393"/>
                  <a:pt x="1258890" y="346509"/>
                  <a:pt x="1258890" y="346509"/>
                </a:cubicBezTo>
                <a:cubicBezTo>
                  <a:pt x="1406477" y="349718"/>
                  <a:pt x="1554275" y="347632"/>
                  <a:pt x="1701652" y="356135"/>
                </a:cubicBezTo>
                <a:cubicBezTo>
                  <a:pt x="1721910" y="357304"/>
                  <a:pt x="1740153" y="368968"/>
                  <a:pt x="1759404" y="375385"/>
                </a:cubicBezTo>
                <a:cubicBezTo>
                  <a:pt x="1769029" y="378593"/>
                  <a:pt x="1778859" y="381242"/>
                  <a:pt x="1788279" y="385010"/>
                </a:cubicBezTo>
                <a:cubicBezTo>
                  <a:pt x="1804321" y="391427"/>
                  <a:pt x="1820015" y="398797"/>
                  <a:pt x="1836406" y="404261"/>
                </a:cubicBezTo>
                <a:cubicBezTo>
                  <a:pt x="1877863" y="418080"/>
                  <a:pt x="1888019" y="410818"/>
                  <a:pt x="1932658" y="433137"/>
                </a:cubicBezTo>
                <a:cubicBezTo>
                  <a:pt x="1945492" y="439554"/>
                  <a:pt x="1958701" y="445268"/>
                  <a:pt x="1971159" y="452387"/>
                </a:cubicBezTo>
                <a:cubicBezTo>
                  <a:pt x="1981203" y="458126"/>
                  <a:pt x="1989688" y="466465"/>
                  <a:pt x="2000035" y="471638"/>
                </a:cubicBezTo>
                <a:cubicBezTo>
                  <a:pt x="2009110" y="476175"/>
                  <a:pt x="2019286" y="478055"/>
                  <a:pt x="2028911" y="481263"/>
                </a:cubicBezTo>
                <a:cubicBezTo>
                  <a:pt x="2095105" y="525392"/>
                  <a:pt x="2064714" y="512448"/>
                  <a:pt x="2115538" y="529389"/>
                </a:cubicBezTo>
                <a:cubicBezTo>
                  <a:pt x="2181732" y="573518"/>
                  <a:pt x="2151341" y="560573"/>
                  <a:pt x="2202166" y="577516"/>
                </a:cubicBezTo>
                <a:cubicBezTo>
                  <a:pt x="2215000" y="587141"/>
                  <a:pt x="2228487" y="595951"/>
                  <a:pt x="2240667" y="606391"/>
                </a:cubicBezTo>
                <a:cubicBezTo>
                  <a:pt x="2305523" y="661981"/>
                  <a:pt x="2234592" y="611965"/>
                  <a:pt x="2298418" y="654518"/>
                </a:cubicBezTo>
                <a:cubicBezTo>
                  <a:pt x="2304835" y="664143"/>
                  <a:pt x="2309930" y="674795"/>
                  <a:pt x="2317669" y="683394"/>
                </a:cubicBezTo>
                <a:cubicBezTo>
                  <a:pt x="2338917" y="707002"/>
                  <a:pt x="2367428" y="724342"/>
                  <a:pt x="2385046" y="750770"/>
                </a:cubicBezTo>
                <a:cubicBezTo>
                  <a:pt x="2413194" y="792994"/>
                  <a:pt x="2397355" y="770392"/>
                  <a:pt x="2433172" y="818147"/>
                </a:cubicBezTo>
                <a:cubicBezTo>
                  <a:pt x="2468273" y="923452"/>
                  <a:pt x="2412293" y="763950"/>
                  <a:pt x="2462048" y="875899"/>
                </a:cubicBezTo>
                <a:cubicBezTo>
                  <a:pt x="2470289" y="894442"/>
                  <a:pt x="2474881" y="914400"/>
                  <a:pt x="2481298" y="933650"/>
                </a:cubicBezTo>
                <a:cubicBezTo>
                  <a:pt x="2484507" y="943275"/>
                  <a:pt x="2485296" y="954084"/>
                  <a:pt x="2490924" y="962526"/>
                </a:cubicBezTo>
                <a:lnTo>
                  <a:pt x="2529425" y="1020278"/>
                </a:lnTo>
                <a:cubicBezTo>
                  <a:pt x="2532633" y="1036320"/>
                  <a:pt x="2533306" y="1053086"/>
                  <a:pt x="2539050" y="1068404"/>
                </a:cubicBezTo>
                <a:cubicBezTo>
                  <a:pt x="2543112" y="1079236"/>
                  <a:pt x="2553128" y="1086933"/>
                  <a:pt x="2558301" y="1097280"/>
                </a:cubicBezTo>
                <a:cubicBezTo>
                  <a:pt x="2562838" y="1106355"/>
                  <a:pt x="2563929" y="1116830"/>
                  <a:pt x="2567926" y="1126156"/>
                </a:cubicBezTo>
                <a:cubicBezTo>
                  <a:pt x="2573578" y="1139344"/>
                  <a:pt x="2580759" y="1151823"/>
                  <a:pt x="2587176" y="1164657"/>
                </a:cubicBezTo>
                <a:cubicBezTo>
                  <a:pt x="2590385" y="1199950"/>
                  <a:pt x="2592406" y="1235370"/>
                  <a:pt x="2596802" y="1270535"/>
                </a:cubicBezTo>
                <a:cubicBezTo>
                  <a:pt x="2598831" y="1286768"/>
                  <a:pt x="2606427" y="1302301"/>
                  <a:pt x="2606427" y="1318661"/>
                </a:cubicBezTo>
                <a:cubicBezTo>
                  <a:pt x="2606427" y="1422698"/>
                  <a:pt x="2607508" y="1411672"/>
                  <a:pt x="2587176" y="1472665"/>
                </a:cubicBezTo>
                <a:cubicBezTo>
                  <a:pt x="2583968" y="1575335"/>
                  <a:pt x="2583095" y="1678104"/>
                  <a:pt x="2577551" y="1780674"/>
                </a:cubicBezTo>
                <a:cubicBezTo>
                  <a:pt x="2575589" y="1816963"/>
                  <a:pt x="2566053" y="1836889"/>
                  <a:pt x="2548675" y="1867301"/>
                </a:cubicBezTo>
                <a:cubicBezTo>
                  <a:pt x="2542936" y="1877345"/>
                  <a:pt x="2535164" y="1886133"/>
                  <a:pt x="2529425" y="1896177"/>
                </a:cubicBezTo>
                <a:cubicBezTo>
                  <a:pt x="2522306" y="1908635"/>
                  <a:pt x="2517556" y="1922374"/>
                  <a:pt x="2510174" y="1934678"/>
                </a:cubicBezTo>
                <a:cubicBezTo>
                  <a:pt x="2493779" y="1962002"/>
                  <a:pt x="2430218" y="2053135"/>
                  <a:pt x="2413922" y="2069431"/>
                </a:cubicBezTo>
                <a:cubicBezTo>
                  <a:pt x="2404297" y="2079056"/>
                  <a:pt x="2393403" y="2087562"/>
                  <a:pt x="2385046" y="2098307"/>
                </a:cubicBezTo>
                <a:cubicBezTo>
                  <a:pt x="2370842" y="2116570"/>
                  <a:pt x="2359379" y="2136808"/>
                  <a:pt x="2346545" y="2156059"/>
                </a:cubicBezTo>
                <a:lnTo>
                  <a:pt x="2327294" y="2184935"/>
                </a:lnTo>
                <a:cubicBezTo>
                  <a:pt x="2320877" y="2194560"/>
                  <a:pt x="2317669" y="2207393"/>
                  <a:pt x="2308044" y="2213810"/>
                </a:cubicBezTo>
                <a:lnTo>
                  <a:pt x="2279168" y="2233061"/>
                </a:lnTo>
                <a:cubicBezTo>
                  <a:pt x="2275960" y="2242686"/>
                  <a:pt x="2275881" y="2254014"/>
                  <a:pt x="2269543" y="2261937"/>
                </a:cubicBezTo>
                <a:cubicBezTo>
                  <a:pt x="2262316" y="2270970"/>
                  <a:pt x="2249554" y="2273781"/>
                  <a:pt x="2240667" y="2281187"/>
                </a:cubicBezTo>
                <a:cubicBezTo>
                  <a:pt x="2230210" y="2289901"/>
                  <a:pt x="2221416" y="2300438"/>
                  <a:pt x="2211791" y="2310063"/>
                </a:cubicBezTo>
                <a:cubicBezTo>
                  <a:pt x="2188906" y="2378721"/>
                  <a:pt x="2221356" y="2295717"/>
                  <a:pt x="2173290" y="2367815"/>
                </a:cubicBezTo>
                <a:cubicBezTo>
                  <a:pt x="2167662" y="2376257"/>
                  <a:pt x="2170003" y="2388768"/>
                  <a:pt x="2163665" y="2396690"/>
                </a:cubicBezTo>
                <a:cubicBezTo>
                  <a:pt x="2156438" y="2405723"/>
                  <a:pt x="2143676" y="2408535"/>
                  <a:pt x="2134789" y="2415941"/>
                </a:cubicBezTo>
                <a:cubicBezTo>
                  <a:pt x="2110300" y="2436349"/>
                  <a:pt x="2106560" y="2451414"/>
                  <a:pt x="2077037" y="2464067"/>
                </a:cubicBezTo>
                <a:cubicBezTo>
                  <a:pt x="2064878" y="2469278"/>
                  <a:pt x="2051256" y="2470059"/>
                  <a:pt x="2038536" y="2473693"/>
                </a:cubicBezTo>
                <a:cubicBezTo>
                  <a:pt x="1955161" y="2497515"/>
                  <a:pt x="2092699" y="2471953"/>
                  <a:pt x="1903783" y="2492943"/>
                </a:cubicBezTo>
                <a:cubicBezTo>
                  <a:pt x="1881235" y="2495448"/>
                  <a:pt x="1858894" y="2499570"/>
                  <a:pt x="1836406" y="2502568"/>
                </a:cubicBezTo>
                <a:cubicBezTo>
                  <a:pt x="1810766" y="2505987"/>
                  <a:pt x="1784970" y="2508261"/>
                  <a:pt x="1759404" y="2512194"/>
                </a:cubicBezTo>
                <a:cubicBezTo>
                  <a:pt x="1743234" y="2514682"/>
                  <a:pt x="1727373" y="2518893"/>
                  <a:pt x="1711277" y="2521819"/>
                </a:cubicBezTo>
                <a:cubicBezTo>
                  <a:pt x="1692076" y="2525310"/>
                  <a:pt x="1672776" y="2528236"/>
                  <a:pt x="1653526" y="2531444"/>
                </a:cubicBezTo>
                <a:cubicBezTo>
                  <a:pt x="1531606" y="2528236"/>
                  <a:pt x="1409481" y="2529588"/>
                  <a:pt x="1287766" y="2521819"/>
                </a:cubicBezTo>
                <a:cubicBezTo>
                  <a:pt x="1258246" y="2519935"/>
                  <a:pt x="1229961" y="2509219"/>
                  <a:pt x="1201138" y="2502568"/>
                </a:cubicBezTo>
                <a:cubicBezTo>
                  <a:pt x="1153861" y="2491658"/>
                  <a:pt x="1158452" y="2491548"/>
                  <a:pt x="1104886" y="2473693"/>
                </a:cubicBezTo>
                <a:cubicBezTo>
                  <a:pt x="1095261" y="2470484"/>
                  <a:pt x="1084452" y="2469695"/>
                  <a:pt x="1076010" y="2464067"/>
                </a:cubicBezTo>
                <a:lnTo>
                  <a:pt x="1018258" y="2425566"/>
                </a:lnTo>
                <a:cubicBezTo>
                  <a:pt x="989260" y="2406234"/>
                  <a:pt x="985073" y="2401719"/>
                  <a:pt x="950882" y="2387065"/>
                </a:cubicBezTo>
                <a:cubicBezTo>
                  <a:pt x="941556" y="2383068"/>
                  <a:pt x="931631" y="2380648"/>
                  <a:pt x="922006" y="2377440"/>
                </a:cubicBezTo>
                <a:cubicBezTo>
                  <a:pt x="912381" y="2367815"/>
                  <a:pt x="904456" y="2356115"/>
                  <a:pt x="893130" y="2348564"/>
                </a:cubicBezTo>
                <a:cubicBezTo>
                  <a:pt x="884688" y="2342936"/>
                  <a:pt x="872177" y="2345277"/>
                  <a:pt x="864254" y="2338939"/>
                </a:cubicBezTo>
                <a:cubicBezTo>
                  <a:pt x="802058" y="2289182"/>
                  <a:pt x="888709" y="2324631"/>
                  <a:pt x="816128" y="2300438"/>
                </a:cubicBezTo>
                <a:cubicBezTo>
                  <a:pt x="789841" y="2274151"/>
                  <a:pt x="756304" y="2235580"/>
                  <a:pt x="719875" y="2223436"/>
                </a:cubicBezTo>
                <a:lnTo>
                  <a:pt x="690999" y="2213810"/>
                </a:lnTo>
                <a:cubicBezTo>
                  <a:pt x="649150" y="2171961"/>
                  <a:pt x="667695" y="2186730"/>
                  <a:pt x="604372" y="2146434"/>
                </a:cubicBezTo>
                <a:cubicBezTo>
                  <a:pt x="588589" y="2136390"/>
                  <a:pt x="569475" y="2130787"/>
                  <a:pt x="556246" y="2117558"/>
                </a:cubicBezTo>
                <a:cubicBezTo>
                  <a:pt x="520196" y="2081508"/>
                  <a:pt x="540284" y="2092986"/>
                  <a:pt x="498494" y="2079057"/>
                </a:cubicBezTo>
                <a:cubicBezTo>
                  <a:pt x="488869" y="2069432"/>
                  <a:pt x="481437" y="2056935"/>
                  <a:pt x="469618" y="2050181"/>
                </a:cubicBezTo>
                <a:cubicBezTo>
                  <a:pt x="458132" y="2043618"/>
                  <a:pt x="442124" y="2047894"/>
                  <a:pt x="431117" y="2040556"/>
                </a:cubicBezTo>
                <a:cubicBezTo>
                  <a:pt x="421492" y="2034139"/>
                  <a:pt x="420900" y="2018907"/>
                  <a:pt x="411867" y="2011680"/>
                </a:cubicBezTo>
                <a:cubicBezTo>
                  <a:pt x="403944" y="2005342"/>
                  <a:pt x="392317" y="2006052"/>
                  <a:pt x="382991" y="2002055"/>
                </a:cubicBezTo>
                <a:cubicBezTo>
                  <a:pt x="369803" y="1996403"/>
                  <a:pt x="357324" y="1989221"/>
                  <a:pt x="344490" y="1982804"/>
                </a:cubicBezTo>
                <a:cubicBezTo>
                  <a:pt x="331656" y="1963554"/>
                  <a:pt x="322349" y="1941413"/>
                  <a:pt x="305989" y="1925053"/>
                </a:cubicBezTo>
                <a:cubicBezTo>
                  <a:pt x="296364" y="1915428"/>
                  <a:pt x="285470" y="1906922"/>
                  <a:pt x="277113" y="1896177"/>
                </a:cubicBezTo>
                <a:cubicBezTo>
                  <a:pt x="262909" y="1877914"/>
                  <a:pt x="238612" y="1838425"/>
                  <a:pt x="238612" y="1838425"/>
                </a:cubicBezTo>
                <a:cubicBezTo>
                  <a:pt x="235404" y="1828800"/>
                  <a:pt x="231188" y="1819453"/>
                  <a:pt x="228987" y="1809549"/>
                </a:cubicBezTo>
                <a:cubicBezTo>
                  <a:pt x="224754" y="1790498"/>
                  <a:pt x="223189" y="1770935"/>
                  <a:pt x="219362" y="1751798"/>
                </a:cubicBezTo>
                <a:cubicBezTo>
                  <a:pt x="216768" y="1738826"/>
                  <a:pt x="212945" y="1726131"/>
                  <a:pt x="209736" y="1713297"/>
                </a:cubicBezTo>
                <a:cubicBezTo>
                  <a:pt x="211031" y="1679621"/>
                  <a:pt x="207761" y="1490193"/>
                  <a:pt x="228987" y="1405288"/>
                </a:cubicBezTo>
                <a:cubicBezTo>
                  <a:pt x="233908" y="1385602"/>
                  <a:pt x="243315" y="1367223"/>
                  <a:pt x="248237" y="1347537"/>
                </a:cubicBezTo>
                <a:cubicBezTo>
                  <a:pt x="262785" y="1289350"/>
                  <a:pt x="253680" y="1321586"/>
                  <a:pt x="277113" y="1251284"/>
                </a:cubicBezTo>
                <a:cubicBezTo>
                  <a:pt x="280321" y="1241659"/>
                  <a:pt x="281110" y="1230850"/>
                  <a:pt x="286738" y="1222408"/>
                </a:cubicBezTo>
                <a:lnTo>
                  <a:pt x="305989" y="1193533"/>
                </a:lnTo>
                <a:cubicBezTo>
                  <a:pt x="328045" y="1105307"/>
                  <a:pt x="310562" y="1138544"/>
                  <a:pt x="344490" y="1087655"/>
                </a:cubicBezTo>
                <a:cubicBezTo>
                  <a:pt x="347698" y="1068404"/>
                  <a:pt x="350287" y="1049040"/>
                  <a:pt x="354115" y="1029903"/>
                </a:cubicBezTo>
                <a:cubicBezTo>
                  <a:pt x="364143" y="979763"/>
                  <a:pt x="361137" y="1005329"/>
                  <a:pt x="373366" y="962526"/>
                </a:cubicBezTo>
                <a:cubicBezTo>
                  <a:pt x="377000" y="949806"/>
                  <a:pt x="379783" y="936859"/>
                  <a:pt x="382991" y="924025"/>
                </a:cubicBezTo>
                <a:cubicBezTo>
                  <a:pt x="389720" y="843277"/>
                  <a:pt x="388546" y="819249"/>
                  <a:pt x="402242" y="750770"/>
                </a:cubicBezTo>
                <a:cubicBezTo>
                  <a:pt x="404836" y="737798"/>
                  <a:pt x="407222" y="724655"/>
                  <a:pt x="411867" y="712269"/>
                </a:cubicBezTo>
                <a:cubicBezTo>
                  <a:pt x="422336" y="684352"/>
                  <a:pt x="434408" y="668831"/>
                  <a:pt x="450368" y="644893"/>
                </a:cubicBezTo>
                <a:cubicBezTo>
                  <a:pt x="465374" y="599874"/>
                  <a:pt x="458778" y="611219"/>
                  <a:pt x="498494" y="558265"/>
                </a:cubicBezTo>
                <a:lnTo>
                  <a:pt x="556246" y="481263"/>
                </a:lnTo>
                <a:cubicBezTo>
                  <a:pt x="568349" y="444952"/>
                  <a:pt x="571274" y="427734"/>
                  <a:pt x="604372" y="394636"/>
                </a:cubicBezTo>
                <a:cubicBezTo>
                  <a:pt x="613997" y="385011"/>
                  <a:pt x="624534" y="376217"/>
                  <a:pt x="633248" y="365760"/>
                </a:cubicBezTo>
                <a:cubicBezTo>
                  <a:pt x="667726" y="324386"/>
                  <a:pt x="640420" y="351416"/>
                  <a:pt x="662124" y="308008"/>
                </a:cubicBezTo>
                <a:cubicBezTo>
                  <a:pt x="688947" y="254363"/>
                  <a:pt x="673958" y="301914"/>
                  <a:pt x="719875" y="250257"/>
                </a:cubicBezTo>
                <a:cubicBezTo>
                  <a:pt x="762825" y="201938"/>
                  <a:pt x="742952" y="190591"/>
                  <a:pt x="796877" y="163629"/>
                </a:cubicBezTo>
                <a:cubicBezTo>
                  <a:pt x="815027" y="154554"/>
                  <a:pt x="834731" y="148359"/>
                  <a:pt x="854629" y="144379"/>
                </a:cubicBezTo>
                <a:lnTo>
                  <a:pt x="999008" y="115503"/>
                </a:lnTo>
                <a:lnTo>
                  <a:pt x="1095261" y="96253"/>
                </a:lnTo>
                <a:lnTo>
                  <a:pt x="1432145" y="105878"/>
                </a:lnTo>
                <a:cubicBezTo>
                  <a:pt x="1457984" y="107080"/>
                  <a:pt x="1483723" y="110736"/>
                  <a:pt x="1509147" y="115503"/>
                </a:cubicBezTo>
                <a:cubicBezTo>
                  <a:pt x="1535151" y="120379"/>
                  <a:pt x="1586149" y="134754"/>
                  <a:pt x="1586149" y="134754"/>
                </a:cubicBezTo>
                <a:cubicBezTo>
                  <a:pt x="1595774" y="141171"/>
                  <a:pt x="1604392" y="149447"/>
                  <a:pt x="1615025" y="154004"/>
                </a:cubicBezTo>
                <a:cubicBezTo>
                  <a:pt x="1627184" y="159215"/>
                  <a:pt x="1640882" y="159739"/>
                  <a:pt x="1653526" y="163629"/>
                </a:cubicBezTo>
                <a:cubicBezTo>
                  <a:pt x="1682618" y="172580"/>
                  <a:pt x="1711277" y="182880"/>
                  <a:pt x="1740153" y="192505"/>
                </a:cubicBezTo>
                <a:lnTo>
                  <a:pt x="1797905" y="211756"/>
                </a:lnTo>
                <a:cubicBezTo>
                  <a:pt x="1810739" y="218173"/>
                  <a:pt x="1822663" y="226883"/>
                  <a:pt x="1836406" y="231006"/>
                </a:cubicBezTo>
                <a:cubicBezTo>
                  <a:pt x="1855099" y="236614"/>
                  <a:pt x="1874907" y="237423"/>
                  <a:pt x="1894157" y="240631"/>
                </a:cubicBezTo>
                <a:cubicBezTo>
                  <a:pt x="1903782" y="247048"/>
                  <a:pt x="1912686" y="254709"/>
                  <a:pt x="1923033" y="259882"/>
                </a:cubicBezTo>
                <a:cubicBezTo>
                  <a:pt x="1949470" y="273101"/>
                  <a:pt x="1982206" y="272797"/>
                  <a:pt x="2009661" y="279133"/>
                </a:cubicBezTo>
                <a:cubicBezTo>
                  <a:pt x="2032420" y="284385"/>
                  <a:pt x="2054198" y="293489"/>
                  <a:pt x="2077037" y="298383"/>
                </a:cubicBezTo>
                <a:cubicBezTo>
                  <a:pt x="2099220" y="303136"/>
                  <a:pt x="2122093" y="303950"/>
                  <a:pt x="2144414" y="308008"/>
                </a:cubicBezTo>
                <a:cubicBezTo>
                  <a:pt x="2157429" y="310374"/>
                  <a:pt x="2170529" y="312989"/>
                  <a:pt x="2182915" y="317634"/>
                </a:cubicBezTo>
                <a:cubicBezTo>
                  <a:pt x="2196350" y="322672"/>
                  <a:pt x="2207286" y="334391"/>
                  <a:pt x="2221416" y="336884"/>
                </a:cubicBezTo>
                <a:cubicBezTo>
                  <a:pt x="2262612" y="344154"/>
                  <a:pt x="2304835" y="343301"/>
                  <a:pt x="2346545" y="346509"/>
                </a:cubicBezTo>
                <a:cubicBezTo>
                  <a:pt x="2362587" y="349718"/>
                  <a:pt x="2379353" y="350391"/>
                  <a:pt x="2394671" y="356135"/>
                </a:cubicBezTo>
                <a:cubicBezTo>
                  <a:pt x="2435742" y="371537"/>
                  <a:pt x="2414561" y="376025"/>
                  <a:pt x="2442797" y="404261"/>
                </a:cubicBezTo>
                <a:cubicBezTo>
                  <a:pt x="2450977" y="412441"/>
                  <a:pt x="2462048" y="417094"/>
                  <a:pt x="2471673" y="423511"/>
                </a:cubicBezTo>
                <a:cubicBezTo>
                  <a:pt x="2515347" y="510861"/>
                  <a:pt x="2494255" y="476637"/>
                  <a:pt x="2529425" y="529389"/>
                </a:cubicBezTo>
                <a:cubicBezTo>
                  <a:pt x="2533086" y="547693"/>
                  <a:pt x="2538809" y="586660"/>
                  <a:pt x="2548675" y="606391"/>
                </a:cubicBezTo>
                <a:cubicBezTo>
                  <a:pt x="2553849" y="616738"/>
                  <a:pt x="2561509" y="625642"/>
                  <a:pt x="2567926" y="635267"/>
                </a:cubicBezTo>
                <a:cubicBezTo>
                  <a:pt x="2592119" y="707847"/>
                  <a:pt x="2559484" y="618383"/>
                  <a:pt x="2596802" y="693019"/>
                </a:cubicBezTo>
                <a:cubicBezTo>
                  <a:pt x="2601339" y="702094"/>
                  <a:pt x="2601500" y="713026"/>
                  <a:pt x="2606427" y="721895"/>
                </a:cubicBezTo>
                <a:cubicBezTo>
                  <a:pt x="2617663" y="742120"/>
                  <a:pt x="2644928" y="779646"/>
                  <a:pt x="2644928" y="779646"/>
                </a:cubicBezTo>
                <a:cubicBezTo>
                  <a:pt x="2694591" y="928640"/>
                  <a:pt x="2637669" y="774754"/>
                  <a:pt x="2683429" y="866274"/>
                </a:cubicBezTo>
                <a:cubicBezTo>
                  <a:pt x="2696819" y="893053"/>
                  <a:pt x="2712948" y="945206"/>
                  <a:pt x="2721930" y="972151"/>
                </a:cubicBezTo>
                <a:lnTo>
                  <a:pt x="2741181" y="1029903"/>
                </a:lnTo>
                <a:cubicBezTo>
                  <a:pt x="2744389" y="1039528"/>
                  <a:pt x="2748345" y="1048936"/>
                  <a:pt x="2750806" y="1058779"/>
                </a:cubicBezTo>
                <a:cubicBezTo>
                  <a:pt x="2757715" y="1086415"/>
                  <a:pt x="2767963" y="1131592"/>
                  <a:pt x="2779682" y="1155031"/>
                </a:cubicBezTo>
                <a:cubicBezTo>
                  <a:pt x="2792516" y="1180699"/>
                  <a:pt x="2807525" y="1205389"/>
                  <a:pt x="2818183" y="1232034"/>
                </a:cubicBezTo>
                <a:cubicBezTo>
                  <a:pt x="2841201" y="1289580"/>
                  <a:pt x="2831969" y="1263769"/>
                  <a:pt x="2847058" y="1309036"/>
                </a:cubicBezTo>
                <a:cubicBezTo>
                  <a:pt x="2879989" y="1539544"/>
                  <a:pt x="2874347" y="1445878"/>
                  <a:pt x="2856684" y="1790299"/>
                </a:cubicBezTo>
                <a:cubicBezTo>
                  <a:pt x="2856164" y="1800432"/>
                  <a:pt x="2851257" y="1809938"/>
                  <a:pt x="2847058" y="1819175"/>
                </a:cubicBezTo>
                <a:cubicBezTo>
                  <a:pt x="2835183" y="1845300"/>
                  <a:pt x="2817632" y="1868953"/>
                  <a:pt x="2808557" y="1896177"/>
                </a:cubicBezTo>
                <a:cubicBezTo>
                  <a:pt x="2785002" y="1966842"/>
                  <a:pt x="2803655" y="1939580"/>
                  <a:pt x="2760431" y="1982804"/>
                </a:cubicBezTo>
                <a:cubicBezTo>
                  <a:pt x="2746826" y="2050831"/>
                  <a:pt x="2755980" y="2015407"/>
                  <a:pt x="2731555" y="2088682"/>
                </a:cubicBezTo>
                <a:lnTo>
                  <a:pt x="2721930" y="2117558"/>
                </a:lnTo>
                <a:cubicBezTo>
                  <a:pt x="2718722" y="2127183"/>
                  <a:pt x="2717933" y="2137992"/>
                  <a:pt x="2712305" y="2146434"/>
                </a:cubicBezTo>
                <a:lnTo>
                  <a:pt x="2693054" y="2175309"/>
                </a:lnTo>
                <a:cubicBezTo>
                  <a:pt x="2670146" y="2244036"/>
                  <a:pt x="2685060" y="2216177"/>
                  <a:pt x="2654553" y="2261937"/>
                </a:cubicBezTo>
                <a:cubicBezTo>
                  <a:pt x="2637638" y="2312685"/>
                  <a:pt x="2656108" y="2271621"/>
                  <a:pt x="2616052" y="2319688"/>
                </a:cubicBezTo>
                <a:cubicBezTo>
                  <a:pt x="2608646" y="2328575"/>
                  <a:pt x="2604487" y="2339918"/>
                  <a:pt x="2596802" y="2348564"/>
                </a:cubicBezTo>
                <a:cubicBezTo>
                  <a:pt x="2566617" y="2382522"/>
                  <a:pt x="2546513" y="2404801"/>
                  <a:pt x="2510174" y="2425566"/>
                </a:cubicBezTo>
                <a:cubicBezTo>
                  <a:pt x="2497716" y="2432685"/>
                  <a:pt x="2484861" y="2439165"/>
                  <a:pt x="2471673" y="2444817"/>
                </a:cubicBezTo>
                <a:cubicBezTo>
                  <a:pt x="2462347" y="2448814"/>
                  <a:pt x="2452422" y="2451234"/>
                  <a:pt x="2442797" y="2454442"/>
                </a:cubicBezTo>
                <a:cubicBezTo>
                  <a:pt x="2434076" y="2460983"/>
                  <a:pt x="2389497" y="2495530"/>
                  <a:pt x="2375421" y="2502568"/>
                </a:cubicBezTo>
                <a:cubicBezTo>
                  <a:pt x="2366346" y="2507106"/>
                  <a:pt x="2355620" y="2507657"/>
                  <a:pt x="2346545" y="2512194"/>
                </a:cubicBezTo>
                <a:cubicBezTo>
                  <a:pt x="2271917" y="2549508"/>
                  <a:pt x="2361367" y="2516879"/>
                  <a:pt x="2288793" y="2541069"/>
                </a:cubicBezTo>
                <a:cubicBezTo>
                  <a:pt x="2279168" y="2547486"/>
                  <a:pt x="2270789" y="2556367"/>
                  <a:pt x="2259917" y="2560320"/>
                </a:cubicBezTo>
                <a:cubicBezTo>
                  <a:pt x="2231549" y="2570636"/>
                  <a:pt x="2168972" y="2582359"/>
                  <a:pt x="2134789" y="2589196"/>
                </a:cubicBezTo>
                <a:cubicBezTo>
                  <a:pt x="2070238" y="2621471"/>
                  <a:pt x="2123316" y="2598412"/>
                  <a:pt x="2057787" y="2618071"/>
                </a:cubicBezTo>
                <a:cubicBezTo>
                  <a:pt x="2047918" y="2621032"/>
                  <a:pt x="1980324" y="2645748"/>
                  <a:pt x="1961534" y="2646947"/>
                </a:cubicBezTo>
                <a:cubicBezTo>
                  <a:pt x="1823703" y="2655745"/>
                  <a:pt x="1685610" y="2659781"/>
                  <a:pt x="1547648" y="2666198"/>
                </a:cubicBezTo>
                <a:cubicBezTo>
                  <a:pt x="1528397" y="2669406"/>
                  <a:pt x="1508829" y="2671090"/>
                  <a:pt x="1489896" y="2675823"/>
                </a:cubicBezTo>
                <a:cubicBezTo>
                  <a:pt x="1470210" y="2680745"/>
                  <a:pt x="1432145" y="2695074"/>
                  <a:pt x="1432145" y="2695074"/>
                </a:cubicBezTo>
                <a:cubicBezTo>
                  <a:pt x="1408263" y="2693237"/>
                  <a:pt x="1319694" y="2696599"/>
                  <a:pt x="1278141" y="2675823"/>
                </a:cubicBezTo>
                <a:cubicBezTo>
                  <a:pt x="1267794" y="2670650"/>
                  <a:pt x="1260097" y="2660635"/>
                  <a:pt x="1249265" y="2656573"/>
                </a:cubicBezTo>
                <a:cubicBezTo>
                  <a:pt x="1233947" y="2650829"/>
                  <a:pt x="1216922" y="2651252"/>
                  <a:pt x="1201138" y="2646947"/>
                </a:cubicBezTo>
                <a:cubicBezTo>
                  <a:pt x="1181561" y="2641608"/>
                  <a:pt x="1143387" y="2627697"/>
                  <a:pt x="1143387" y="2627697"/>
                </a:cubicBezTo>
                <a:cubicBezTo>
                  <a:pt x="1102336" y="2600330"/>
                  <a:pt x="1088567" y="2587702"/>
                  <a:pt x="1047134" y="2569945"/>
                </a:cubicBezTo>
                <a:cubicBezTo>
                  <a:pt x="1037808" y="2565948"/>
                  <a:pt x="1028162" y="2562521"/>
                  <a:pt x="1018258" y="2560320"/>
                </a:cubicBezTo>
                <a:cubicBezTo>
                  <a:pt x="999207" y="2556087"/>
                  <a:pt x="979757" y="2553903"/>
                  <a:pt x="960507" y="2550695"/>
                </a:cubicBezTo>
                <a:cubicBezTo>
                  <a:pt x="950882" y="2547486"/>
                  <a:pt x="941535" y="2543270"/>
                  <a:pt x="931631" y="2541069"/>
                </a:cubicBezTo>
                <a:cubicBezTo>
                  <a:pt x="882787" y="2530215"/>
                  <a:pt x="826034" y="2526660"/>
                  <a:pt x="777627" y="2521819"/>
                </a:cubicBezTo>
                <a:cubicBezTo>
                  <a:pt x="708901" y="2498910"/>
                  <a:pt x="736759" y="2513824"/>
                  <a:pt x="690999" y="2483318"/>
                </a:cubicBezTo>
                <a:cubicBezTo>
                  <a:pt x="669999" y="2420315"/>
                  <a:pt x="699166" y="2482152"/>
                  <a:pt x="652498" y="2444817"/>
                </a:cubicBezTo>
                <a:cubicBezTo>
                  <a:pt x="643465" y="2437590"/>
                  <a:pt x="640987" y="2424540"/>
                  <a:pt x="633248" y="2415941"/>
                </a:cubicBezTo>
                <a:cubicBezTo>
                  <a:pt x="612001" y="2392333"/>
                  <a:pt x="565871" y="2348564"/>
                  <a:pt x="565871" y="2348564"/>
                </a:cubicBezTo>
                <a:cubicBezTo>
                  <a:pt x="558321" y="2333463"/>
                  <a:pt x="540976" y="2294793"/>
                  <a:pt x="527370" y="2281187"/>
                </a:cubicBezTo>
                <a:cubicBezTo>
                  <a:pt x="519190" y="2273007"/>
                  <a:pt x="508119" y="2268354"/>
                  <a:pt x="498494" y="2261937"/>
                </a:cubicBezTo>
                <a:lnTo>
                  <a:pt x="459993" y="2204185"/>
                </a:lnTo>
                <a:cubicBezTo>
                  <a:pt x="440742" y="2175308"/>
                  <a:pt x="443953" y="2172101"/>
                  <a:pt x="411867" y="2156059"/>
                </a:cubicBezTo>
                <a:cubicBezTo>
                  <a:pt x="402792" y="2151522"/>
                  <a:pt x="392616" y="2149642"/>
                  <a:pt x="382991" y="2146434"/>
                </a:cubicBezTo>
                <a:cubicBezTo>
                  <a:pt x="314232" y="2100595"/>
                  <a:pt x="347684" y="2113545"/>
                  <a:pt x="286738" y="2098307"/>
                </a:cubicBezTo>
                <a:cubicBezTo>
                  <a:pt x="267488" y="2085473"/>
                  <a:pt x="241821" y="2079056"/>
                  <a:pt x="228987" y="2059806"/>
                </a:cubicBezTo>
                <a:cubicBezTo>
                  <a:pt x="203319" y="2021305"/>
                  <a:pt x="219361" y="2037347"/>
                  <a:pt x="180861" y="2011680"/>
                </a:cubicBezTo>
                <a:lnTo>
                  <a:pt x="142359" y="1953928"/>
                </a:lnTo>
                <a:lnTo>
                  <a:pt x="123109" y="1925053"/>
                </a:lnTo>
                <a:lnTo>
                  <a:pt x="94233" y="1838425"/>
                </a:lnTo>
                <a:lnTo>
                  <a:pt x="84608" y="1809549"/>
                </a:lnTo>
                <a:cubicBezTo>
                  <a:pt x="81400" y="1799924"/>
                  <a:pt x="77444" y="1790517"/>
                  <a:pt x="74983" y="1780674"/>
                </a:cubicBezTo>
                <a:cubicBezTo>
                  <a:pt x="68566" y="1755006"/>
                  <a:pt x="64099" y="1728771"/>
                  <a:pt x="55732" y="1703671"/>
                </a:cubicBezTo>
                <a:cubicBezTo>
                  <a:pt x="52524" y="1694046"/>
                  <a:pt x="50644" y="1683871"/>
                  <a:pt x="46107" y="1674796"/>
                </a:cubicBezTo>
                <a:cubicBezTo>
                  <a:pt x="40933" y="1664449"/>
                  <a:pt x="33273" y="1655545"/>
                  <a:pt x="26856" y="1645920"/>
                </a:cubicBezTo>
                <a:cubicBezTo>
                  <a:pt x="-15143" y="1519919"/>
                  <a:pt x="603" y="1589966"/>
                  <a:pt x="17231" y="1357162"/>
                </a:cubicBezTo>
                <a:cubicBezTo>
                  <a:pt x="18664" y="1337096"/>
                  <a:pt x="30843" y="1309522"/>
                  <a:pt x="36482" y="1289785"/>
                </a:cubicBezTo>
                <a:cubicBezTo>
                  <a:pt x="52022" y="1235398"/>
                  <a:pt x="36051" y="1266369"/>
                  <a:pt x="65357" y="1222408"/>
                </a:cubicBezTo>
                <a:cubicBezTo>
                  <a:pt x="67923" y="1212144"/>
                  <a:pt x="92813" y="1104222"/>
                  <a:pt x="103858" y="1087655"/>
                </a:cubicBezTo>
                <a:lnTo>
                  <a:pt x="123109" y="1058779"/>
                </a:lnTo>
                <a:cubicBezTo>
                  <a:pt x="126317" y="1045945"/>
                  <a:pt x="128933" y="1032949"/>
                  <a:pt x="132734" y="1020278"/>
                </a:cubicBezTo>
                <a:cubicBezTo>
                  <a:pt x="167885" y="903109"/>
                  <a:pt x="139425" y="1012766"/>
                  <a:pt x="161610" y="924025"/>
                </a:cubicBezTo>
                <a:cubicBezTo>
                  <a:pt x="164818" y="891941"/>
                  <a:pt x="166332" y="859642"/>
                  <a:pt x="171235" y="827773"/>
                </a:cubicBezTo>
                <a:cubicBezTo>
                  <a:pt x="172778" y="817745"/>
                  <a:pt x="178074" y="808653"/>
                  <a:pt x="180861" y="798897"/>
                </a:cubicBezTo>
                <a:cubicBezTo>
                  <a:pt x="187587" y="775357"/>
                  <a:pt x="198299" y="719799"/>
                  <a:pt x="209736" y="702644"/>
                </a:cubicBezTo>
                <a:lnTo>
                  <a:pt x="228987" y="673768"/>
                </a:lnTo>
                <a:cubicBezTo>
                  <a:pt x="232195" y="664143"/>
                  <a:pt x="234075" y="653968"/>
                  <a:pt x="238612" y="644893"/>
                </a:cubicBezTo>
                <a:cubicBezTo>
                  <a:pt x="246171" y="629775"/>
                  <a:pt x="279475" y="587684"/>
                  <a:pt x="286738" y="577516"/>
                </a:cubicBezTo>
                <a:cubicBezTo>
                  <a:pt x="293462" y="568102"/>
                  <a:pt x="299185" y="557996"/>
                  <a:pt x="305989" y="548640"/>
                </a:cubicBezTo>
                <a:cubicBezTo>
                  <a:pt x="324860" y="522692"/>
                  <a:pt x="345944" y="498334"/>
                  <a:pt x="363741" y="471638"/>
                </a:cubicBezTo>
                <a:cubicBezTo>
                  <a:pt x="418915" y="388874"/>
                  <a:pt x="352761" y="493595"/>
                  <a:pt x="392616" y="413886"/>
                </a:cubicBezTo>
                <a:cubicBezTo>
                  <a:pt x="406017" y="387085"/>
                  <a:pt x="419456" y="377422"/>
                  <a:pt x="440743" y="356135"/>
                </a:cubicBezTo>
                <a:cubicBezTo>
                  <a:pt x="443951" y="343301"/>
                  <a:pt x="444452" y="329466"/>
                  <a:pt x="450368" y="317634"/>
                </a:cubicBezTo>
                <a:cubicBezTo>
                  <a:pt x="457542" y="303285"/>
                  <a:pt x="469920" y="292187"/>
                  <a:pt x="479244" y="279133"/>
                </a:cubicBezTo>
                <a:cubicBezTo>
                  <a:pt x="485968" y="269720"/>
                  <a:pt x="493321" y="260604"/>
                  <a:pt x="498494" y="250257"/>
                </a:cubicBezTo>
                <a:cubicBezTo>
                  <a:pt x="549313" y="148615"/>
                  <a:pt x="425237" y="345704"/>
                  <a:pt x="546621" y="163629"/>
                </a:cubicBezTo>
                <a:cubicBezTo>
                  <a:pt x="553038" y="154004"/>
                  <a:pt x="556246" y="141171"/>
                  <a:pt x="565871" y="134754"/>
                </a:cubicBezTo>
                <a:cubicBezTo>
                  <a:pt x="636223" y="87852"/>
                  <a:pt x="547764" y="145101"/>
                  <a:pt x="633248" y="96253"/>
                </a:cubicBezTo>
                <a:cubicBezTo>
                  <a:pt x="643292" y="90514"/>
                  <a:pt x="651777" y="82176"/>
                  <a:pt x="662124" y="77002"/>
                </a:cubicBezTo>
                <a:cubicBezTo>
                  <a:pt x="671199" y="72465"/>
                  <a:pt x="681499" y="70939"/>
                  <a:pt x="690999" y="67377"/>
                </a:cubicBezTo>
                <a:cubicBezTo>
                  <a:pt x="707177" y="61310"/>
                  <a:pt x="722612" y="53207"/>
                  <a:pt x="739126" y="48126"/>
                </a:cubicBezTo>
                <a:cubicBezTo>
                  <a:pt x="764413" y="40345"/>
                  <a:pt x="789685" y="29757"/>
                  <a:pt x="816128" y="28876"/>
                </a:cubicBezTo>
                <a:lnTo>
                  <a:pt x="1104886" y="19250"/>
                </a:lnTo>
                <a:cubicBezTo>
                  <a:pt x="1159951" y="10073"/>
                  <a:pt x="1211553" y="0"/>
                  <a:pt x="1268515" y="0"/>
                </a:cubicBezTo>
                <a:cubicBezTo>
                  <a:pt x="1428968" y="0"/>
                  <a:pt x="1589357" y="6417"/>
                  <a:pt x="1749778" y="9625"/>
                </a:cubicBezTo>
                <a:cubicBezTo>
                  <a:pt x="1759403" y="12833"/>
                  <a:pt x="1769579" y="14713"/>
                  <a:pt x="1778654" y="19250"/>
                </a:cubicBezTo>
                <a:cubicBezTo>
                  <a:pt x="1789001" y="24423"/>
                  <a:pt x="1796450" y="35177"/>
                  <a:pt x="1807530" y="38501"/>
                </a:cubicBezTo>
                <a:cubicBezTo>
                  <a:pt x="1829260" y="45020"/>
                  <a:pt x="1852448" y="44918"/>
                  <a:pt x="1874907" y="48126"/>
                </a:cubicBezTo>
                <a:cubicBezTo>
                  <a:pt x="1934908" y="88127"/>
                  <a:pt x="1870834" y="51628"/>
                  <a:pt x="1980785" y="77002"/>
                </a:cubicBezTo>
                <a:cubicBezTo>
                  <a:pt x="1997620" y="80887"/>
                  <a:pt x="2012673" y="90348"/>
                  <a:pt x="2028911" y="96253"/>
                </a:cubicBezTo>
                <a:cubicBezTo>
                  <a:pt x="2047981" y="103188"/>
                  <a:pt x="2068513" y="106428"/>
                  <a:pt x="2086663" y="115503"/>
                </a:cubicBezTo>
                <a:cubicBezTo>
                  <a:pt x="2135645" y="139995"/>
                  <a:pt x="2135519" y="139042"/>
                  <a:pt x="2192541" y="173255"/>
                </a:cubicBezTo>
                <a:cubicBezTo>
                  <a:pt x="2202460" y="179207"/>
                  <a:pt x="2210585" y="188443"/>
                  <a:pt x="2221416" y="192505"/>
                </a:cubicBezTo>
                <a:cubicBezTo>
                  <a:pt x="2236734" y="198249"/>
                  <a:pt x="2253671" y="198162"/>
                  <a:pt x="2269543" y="202130"/>
                </a:cubicBezTo>
                <a:cubicBezTo>
                  <a:pt x="2279386" y="204591"/>
                  <a:pt x="2288575" y="209295"/>
                  <a:pt x="2298418" y="211756"/>
                </a:cubicBezTo>
                <a:cubicBezTo>
                  <a:pt x="2314290" y="215724"/>
                  <a:pt x="2330575" y="217832"/>
                  <a:pt x="2346545" y="221381"/>
                </a:cubicBezTo>
                <a:cubicBezTo>
                  <a:pt x="2359459" y="224251"/>
                  <a:pt x="2372212" y="227798"/>
                  <a:pt x="2385046" y="231006"/>
                </a:cubicBezTo>
                <a:cubicBezTo>
                  <a:pt x="2394671" y="240631"/>
                  <a:pt x="2403465" y="251168"/>
                  <a:pt x="2413922" y="259882"/>
                </a:cubicBezTo>
                <a:cubicBezTo>
                  <a:pt x="2457315" y="296044"/>
                  <a:pt x="2453759" y="266696"/>
                  <a:pt x="2500549" y="336884"/>
                </a:cubicBezTo>
                <a:cubicBezTo>
                  <a:pt x="2543092" y="400700"/>
                  <a:pt x="2493095" y="329793"/>
                  <a:pt x="2548675" y="394636"/>
                </a:cubicBezTo>
                <a:cubicBezTo>
                  <a:pt x="2559115" y="406816"/>
                  <a:pt x="2567111" y="420957"/>
                  <a:pt x="2577551" y="433137"/>
                </a:cubicBezTo>
                <a:cubicBezTo>
                  <a:pt x="2602256" y="461959"/>
                  <a:pt x="2605597" y="461460"/>
                  <a:pt x="2635303" y="481263"/>
                </a:cubicBezTo>
                <a:cubicBezTo>
                  <a:pt x="2641720" y="490888"/>
                  <a:pt x="2646868" y="501493"/>
                  <a:pt x="2654553" y="510139"/>
                </a:cubicBezTo>
                <a:cubicBezTo>
                  <a:pt x="2672640" y="530487"/>
                  <a:pt x="2695970" y="546111"/>
                  <a:pt x="2712305" y="567890"/>
                </a:cubicBezTo>
                <a:cubicBezTo>
                  <a:pt x="2733546" y="596212"/>
                  <a:pt x="2743246" y="612925"/>
                  <a:pt x="2770056" y="635267"/>
                </a:cubicBezTo>
                <a:cubicBezTo>
                  <a:pt x="2778943" y="642673"/>
                  <a:pt x="2789307" y="648101"/>
                  <a:pt x="2798932" y="654518"/>
                </a:cubicBezTo>
                <a:cubicBezTo>
                  <a:pt x="2809731" y="686916"/>
                  <a:pt x="2808776" y="688590"/>
                  <a:pt x="2827808" y="721895"/>
                </a:cubicBezTo>
                <a:cubicBezTo>
                  <a:pt x="2833547" y="731939"/>
                  <a:pt x="2842360" y="740199"/>
                  <a:pt x="2847058" y="750770"/>
                </a:cubicBezTo>
                <a:cubicBezTo>
                  <a:pt x="2855299" y="769313"/>
                  <a:pt x="2857234" y="790372"/>
                  <a:pt x="2866309" y="808522"/>
                </a:cubicBezTo>
                <a:cubicBezTo>
                  <a:pt x="2872726" y="821356"/>
                  <a:pt x="2880230" y="833701"/>
                  <a:pt x="2885559" y="847023"/>
                </a:cubicBezTo>
                <a:cubicBezTo>
                  <a:pt x="2922636" y="939715"/>
                  <a:pt x="2887556" y="872259"/>
                  <a:pt x="2924061" y="981777"/>
                </a:cubicBezTo>
                <a:lnTo>
                  <a:pt x="2952936" y="1068404"/>
                </a:lnTo>
                <a:cubicBezTo>
                  <a:pt x="2956145" y="1078029"/>
                  <a:pt x="2960101" y="1087437"/>
                  <a:pt x="2962562" y="1097280"/>
                </a:cubicBezTo>
                <a:cubicBezTo>
                  <a:pt x="2968979" y="1122947"/>
                  <a:pt x="2973445" y="1149182"/>
                  <a:pt x="2981812" y="1174282"/>
                </a:cubicBezTo>
                <a:cubicBezTo>
                  <a:pt x="2991437" y="1203158"/>
                  <a:pt x="3004719" y="1231062"/>
                  <a:pt x="3010688" y="1260909"/>
                </a:cubicBezTo>
                <a:cubicBezTo>
                  <a:pt x="3022303" y="1318985"/>
                  <a:pt x="3015140" y="1293516"/>
                  <a:pt x="3029938" y="1337911"/>
                </a:cubicBezTo>
                <a:cubicBezTo>
                  <a:pt x="3030097" y="1340142"/>
                  <a:pt x="3042034" y="1532105"/>
                  <a:pt x="3049189" y="1559293"/>
                </a:cubicBezTo>
                <a:cubicBezTo>
                  <a:pt x="3060562" y="1602510"/>
                  <a:pt x="3085557" y="1641308"/>
                  <a:pt x="3097315" y="1684421"/>
                </a:cubicBezTo>
                <a:cubicBezTo>
                  <a:pt x="3104276" y="1709946"/>
                  <a:pt x="3108200" y="1736323"/>
                  <a:pt x="3116566" y="1761423"/>
                </a:cubicBezTo>
                <a:cubicBezTo>
                  <a:pt x="3141280" y="1835566"/>
                  <a:pt x="3128280" y="1800335"/>
                  <a:pt x="3155067" y="1867301"/>
                </a:cubicBezTo>
                <a:cubicBezTo>
                  <a:pt x="3151859" y="1953928"/>
                  <a:pt x="3150850" y="2040665"/>
                  <a:pt x="3145442" y="2127183"/>
                </a:cubicBezTo>
                <a:cubicBezTo>
                  <a:pt x="3144658" y="2139732"/>
                  <a:pt x="3134272" y="2188023"/>
                  <a:pt x="3126191" y="2204185"/>
                </a:cubicBezTo>
                <a:cubicBezTo>
                  <a:pt x="3121018" y="2214532"/>
                  <a:pt x="3115974" y="2225834"/>
                  <a:pt x="3106941" y="2233061"/>
                </a:cubicBezTo>
                <a:cubicBezTo>
                  <a:pt x="3099018" y="2239399"/>
                  <a:pt x="3087690" y="2239478"/>
                  <a:pt x="3078065" y="2242686"/>
                </a:cubicBezTo>
                <a:cubicBezTo>
                  <a:pt x="3032684" y="2310757"/>
                  <a:pt x="3089651" y="2226464"/>
                  <a:pt x="3029938" y="2310063"/>
                </a:cubicBezTo>
                <a:cubicBezTo>
                  <a:pt x="3010075" y="2337871"/>
                  <a:pt x="3010704" y="2345343"/>
                  <a:pt x="2981812" y="2367815"/>
                </a:cubicBezTo>
                <a:cubicBezTo>
                  <a:pt x="2872564" y="2452787"/>
                  <a:pt x="2964891" y="2381089"/>
                  <a:pt x="2895185" y="2415941"/>
                </a:cubicBezTo>
                <a:cubicBezTo>
                  <a:pt x="2884838" y="2421114"/>
                  <a:pt x="2876656" y="2430018"/>
                  <a:pt x="2866309" y="2435191"/>
                </a:cubicBezTo>
                <a:cubicBezTo>
                  <a:pt x="2857234" y="2439728"/>
                  <a:pt x="2846759" y="2440820"/>
                  <a:pt x="2837433" y="2444817"/>
                </a:cubicBezTo>
                <a:cubicBezTo>
                  <a:pt x="2824245" y="2450469"/>
                  <a:pt x="2811390" y="2456948"/>
                  <a:pt x="2798932" y="2464067"/>
                </a:cubicBezTo>
                <a:cubicBezTo>
                  <a:pt x="2788888" y="2469806"/>
                  <a:pt x="2780689" y="2478761"/>
                  <a:pt x="2770056" y="2483318"/>
                </a:cubicBezTo>
                <a:cubicBezTo>
                  <a:pt x="2738200" y="2496971"/>
                  <a:pt x="2652274" y="2500871"/>
                  <a:pt x="2635303" y="2502568"/>
                </a:cubicBezTo>
                <a:cubicBezTo>
                  <a:pt x="2622469" y="2505777"/>
                  <a:pt x="2609473" y="2508393"/>
                  <a:pt x="2596802" y="2512194"/>
                </a:cubicBezTo>
                <a:cubicBezTo>
                  <a:pt x="2577366" y="2518025"/>
                  <a:pt x="2558736" y="2526523"/>
                  <a:pt x="2539050" y="2531444"/>
                </a:cubicBezTo>
                <a:cubicBezTo>
                  <a:pt x="2526216" y="2534652"/>
                  <a:pt x="2513220" y="2537268"/>
                  <a:pt x="2500549" y="2541069"/>
                </a:cubicBezTo>
                <a:cubicBezTo>
                  <a:pt x="2481113" y="2546900"/>
                  <a:pt x="2462695" y="2556340"/>
                  <a:pt x="2442797" y="2560320"/>
                </a:cubicBezTo>
                <a:lnTo>
                  <a:pt x="2394671" y="2569945"/>
                </a:lnTo>
                <a:cubicBezTo>
                  <a:pt x="2381837" y="2576362"/>
                  <a:pt x="2369492" y="2583867"/>
                  <a:pt x="2356170" y="2589196"/>
                </a:cubicBezTo>
                <a:cubicBezTo>
                  <a:pt x="2323706" y="2602182"/>
                  <a:pt x="2293437" y="2610335"/>
                  <a:pt x="2259917" y="2618071"/>
                </a:cubicBezTo>
                <a:cubicBezTo>
                  <a:pt x="2185800" y="2635175"/>
                  <a:pt x="2186544" y="2634671"/>
                  <a:pt x="2125164" y="2646947"/>
                </a:cubicBezTo>
                <a:cubicBezTo>
                  <a:pt x="2115539" y="2653364"/>
                  <a:pt x="2106635" y="2661025"/>
                  <a:pt x="2096288" y="2666198"/>
                </a:cubicBezTo>
                <a:cubicBezTo>
                  <a:pt x="2080834" y="2673925"/>
                  <a:pt x="2048162" y="2685448"/>
                  <a:pt x="2048162" y="2685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/>
          <p:cNvSpPr txBox="1"/>
          <p:nvPr/>
        </p:nvSpPr>
        <p:spPr>
          <a:xfrm>
            <a:off x="1187624" y="4743146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РИСУНОК 1   </a:t>
            </a:r>
            <a:endParaRPr lang="ru-RU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6140370" y="339289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РИСУНОК 2</a:t>
            </a:r>
            <a:endParaRPr lang="ru-RU" sz="2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650377" y="6375749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РИСУНОК 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44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</TotalTime>
  <Words>96</Words>
  <Application>Microsoft Office PowerPoint</Application>
  <PresentationFormat>Экран (4:3)</PresentationFormat>
  <Paragraphs>45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2015-12-02T19:29:21Z</dcterms:created>
  <dcterms:modified xsi:type="dcterms:W3CDTF">2016-01-24T19:51:59Z</dcterms:modified>
</cp:coreProperties>
</file>