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85" r:id="rId2"/>
    <p:sldId id="260" r:id="rId3"/>
    <p:sldId id="286" r:id="rId4"/>
    <p:sldId id="287" r:id="rId5"/>
    <p:sldId id="288" r:id="rId6"/>
    <p:sldId id="289" r:id="rId7"/>
    <p:sldId id="290" r:id="rId8"/>
    <p:sldId id="262" r:id="rId9"/>
    <p:sldId id="279" r:id="rId10"/>
    <p:sldId id="281" r:id="rId11"/>
    <p:sldId id="280" r:id="rId12"/>
    <p:sldId id="263" r:id="rId13"/>
    <p:sldId id="282" r:id="rId14"/>
    <p:sldId id="284" r:id="rId15"/>
    <p:sldId id="283" r:id="rId16"/>
    <p:sldId id="276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8" r:id="rId27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8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62C055-C453-4B60-A160-4484D045DAAD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BB9A9F4-4BBB-4EA6-BA68-62BAB28E36D4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3200" b="1" cap="none" spc="0" smtClean="0">
              <a:ln w="50800"/>
              <a:effectLst/>
            </a:rPr>
            <a:t>атом</a:t>
          </a:r>
          <a:endParaRPr lang="ru-RU" sz="3200" b="1" cap="none" spc="0" dirty="0">
            <a:ln w="50800"/>
            <a:effectLst/>
          </a:endParaRPr>
        </a:p>
      </dgm:t>
    </dgm:pt>
    <dgm:pt modelId="{FE7EE929-FA64-4A84-A73C-DCF088CCAD93}" type="parTrans" cxnId="{D28F820B-B47B-459F-AD8D-627852F203BA}">
      <dgm:prSet/>
      <dgm:spPr/>
      <dgm:t>
        <a:bodyPr/>
        <a:lstStyle/>
        <a:p>
          <a:endParaRPr lang="ru-RU"/>
        </a:p>
      </dgm:t>
    </dgm:pt>
    <dgm:pt modelId="{A2B8EA95-6ED2-422F-A041-53E390D857B0}" type="sibTrans" cxnId="{D28F820B-B47B-459F-AD8D-627852F203BA}">
      <dgm:prSet/>
      <dgm:spPr/>
      <dgm:t>
        <a:bodyPr/>
        <a:lstStyle/>
        <a:p>
          <a:endParaRPr lang="ru-RU"/>
        </a:p>
      </dgm:t>
    </dgm:pt>
    <dgm:pt modelId="{796087D2-2179-43AE-8E24-95A7466D91CC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3200" b="1" cap="none" spc="0" smtClean="0">
              <a:ln w="50800"/>
              <a:effectLst/>
            </a:rPr>
            <a:t>ядро</a:t>
          </a:r>
          <a:endParaRPr lang="ru-RU" sz="3200" b="1" cap="none" spc="0" dirty="0">
            <a:ln w="50800"/>
            <a:effectLst/>
          </a:endParaRPr>
        </a:p>
      </dgm:t>
    </dgm:pt>
    <dgm:pt modelId="{20155D59-8CCB-4829-AD6E-6DDF8A765A89}" type="parTrans" cxnId="{923A499E-FFC5-40F6-8924-8AB29601CCB0}">
      <dgm:prSet/>
      <dgm:spPr/>
      <dgm:t>
        <a:bodyPr/>
        <a:lstStyle/>
        <a:p>
          <a:endParaRPr lang="ru-RU"/>
        </a:p>
      </dgm:t>
    </dgm:pt>
    <dgm:pt modelId="{7C5BBB15-D42C-4853-9F7F-BBEAE7159CB7}" type="sibTrans" cxnId="{923A499E-FFC5-40F6-8924-8AB29601CCB0}">
      <dgm:prSet/>
      <dgm:spPr/>
      <dgm:t>
        <a:bodyPr/>
        <a:lstStyle/>
        <a:p>
          <a:endParaRPr lang="ru-RU"/>
        </a:p>
      </dgm:t>
    </dgm:pt>
    <dgm:pt modelId="{1E36BFA3-D301-4795-8D42-3F6885DBFF88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3200" b="1" cap="none" spc="0" smtClean="0">
              <a:ln w="50800"/>
              <a:effectLst/>
            </a:rPr>
            <a:t>протон</a:t>
          </a:r>
          <a:endParaRPr lang="ru-RU" sz="3200" b="1" cap="none" spc="0" dirty="0">
            <a:ln w="50800"/>
            <a:effectLst/>
          </a:endParaRPr>
        </a:p>
      </dgm:t>
    </dgm:pt>
    <dgm:pt modelId="{8F56C0C4-7983-462D-9E41-FF0B83993A7B}" type="parTrans" cxnId="{4850B3FB-5DD0-449B-A1DE-CB3A8873E7BE}">
      <dgm:prSet/>
      <dgm:spPr/>
      <dgm:t>
        <a:bodyPr/>
        <a:lstStyle/>
        <a:p>
          <a:endParaRPr lang="ru-RU"/>
        </a:p>
      </dgm:t>
    </dgm:pt>
    <dgm:pt modelId="{1AFB3FF2-5467-4EC3-8239-0E16780FCEF7}" type="sibTrans" cxnId="{4850B3FB-5DD0-449B-A1DE-CB3A8873E7BE}">
      <dgm:prSet/>
      <dgm:spPr/>
      <dgm:t>
        <a:bodyPr/>
        <a:lstStyle/>
        <a:p>
          <a:endParaRPr lang="ru-RU"/>
        </a:p>
      </dgm:t>
    </dgm:pt>
    <dgm:pt modelId="{34D14458-1699-49A9-A169-05C6ECC7155B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3200" b="1" cap="none" spc="0" smtClean="0">
              <a:ln w="50800"/>
              <a:effectLst/>
            </a:rPr>
            <a:t>нейтрон</a:t>
          </a:r>
          <a:endParaRPr lang="ru-RU" sz="3200" b="1" cap="none" spc="0" dirty="0">
            <a:ln w="50800"/>
            <a:effectLst/>
          </a:endParaRPr>
        </a:p>
      </dgm:t>
    </dgm:pt>
    <dgm:pt modelId="{591CF508-82FE-4A37-BFFC-DFC8588180ED}" type="parTrans" cxnId="{8CD51409-D43B-49EA-9AC2-34D536F87C03}">
      <dgm:prSet/>
      <dgm:spPr/>
      <dgm:t>
        <a:bodyPr/>
        <a:lstStyle/>
        <a:p>
          <a:endParaRPr lang="ru-RU"/>
        </a:p>
      </dgm:t>
    </dgm:pt>
    <dgm:pt modelId="{8943417A-D6D7-474F-BFFF-4E026B09C521}" type="sibTrans" cxnId="{8CD51409-D43B-49EA-9AC2-34D536F87C03}">
      <dgm:prSet/>
      <dgm:spPr/>
      <dgm:t>
        <a:bodyPr/>
        <a:lstStyle/>
        <a:p>
          <a:endParaRPr lang="ru-RU"/>
        </a:p>
      </dgm:t>
    </dgm:pt>
    <dgm:pt modelId="{170CD055-1731-46D3-8E8D-A3CAB27458FD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3200" b="1" cap="none" spc="0" dirty="0" smtClean="0">
              <a:ln w="50800"/>
              <a:effectLst/>
            </a:rPr>
            <a:t>электроны</a:t>
          </a:r>
          <a:endParaRPr lang="ru-RU" sz="3200" b="1" cap="none" spc="0" dirty="0">
            <a:ln w="50800"/>
            <a:effectLst/>
          </a:endParaRPr>
        </a:p>
      </dgm:t>
    </dgm:pt>
    <dgm:pt modelId="{B408AE20-88C1-4F9C-8CD6-ED0588C47DAE}" type="parTrans" cxnId="{A6544E41-60E5-4C47-9869-C99D89E97CD3}">
      <dgm:prSet/>
      <dgm:spPr/>
      <dgm:t>
        <a:bodyPr/>
        <a:lstStyle/>
        <a:p>
          <a:endParaRPr lang="ru-RU"/>
        </a:p>
      </dgm:t>
    </dgm:pt>
    <dgm:pt modelId="{6079D736-E9B5-4D60-B255-35DF3FABE46D}" type="sibTrans" cxnId="{A6544E41-60E5-4C47-9869-C99D89E97CD3}">
      <dgm:prSet/>
      <dgm:spPr/>
      <dgm:t>
        <a:bodyPr/>
        <a:lstStyle/>
        <a:p>
          <a:endParaRPr lang="ru-RU"/>
        </a:p>
      </dgm:t>
    </dgm:pt>
    <dgm:pt modelId="{65C6E4D8-C856-4A5F-99E6-4943D1F999CB}" type="pres">
      <dgm:prSet presAssocID="{F162C055-C453-4B60-A160-4484D045DAA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1676F1-6779-4A9A-BA9A-7F753B203832}" type="pres">
      <dgm:prSet presAssocID="{8BB9A9F4-4BBB-4EA6-BA68-62BAB28E36D4}" presName="root1" presStyleCnt="0"/>
      <dgm:spPr/>
      <dgm:t>
        <a:bodyPr/>
        <a:lstStyle/>
        <a:p>
          <a:endParaRPr lang="ru-RU"/>
        </a:p>
      </dgm:t>
    </dgm:pt>
    <dgm:pt modelId="{7B40B5C2-97AA-42AD-872B-8A6CA539DB65}" type="pres">
      <dgm:prSet presAssocID="{8BB9A9F4-4BBB-4EA6-BA68-62BAB28E36D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A2F7B5-5BBC-4FF2-A1BB-3A2ADFCCAD2F}" type="pres">
      <dgm:prSet presAssocID="{8BB9A9F4-4BBB-4EA6-BA68-62BAB28E36D4}" presName="level2hierChild" presStyleCnt="0"/>
      <dgm:spPr/>
      <dgm:t>
        <a:bodyPr/>
        <a:lstStyle/>
        <a:p>
          <a:endParaRPr lang="ru-RU"/>
        </a:p>
      </dgm:t>
    </dgm:pt>
    <dgm:pt modelId="{7CA41273-FB31-4809-A8EE-14B0ED84F3B4}" type="pres">
      <dgm:prSet presAssocID="{20155D59-8CCB-4829-AD6E-6DDF8A765A89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47EE97B3-1E28-4FD0-8A63-386BA15D2B78}" type="pres">
      <dgm:prSet presAssocID="{20155D59-8CCB-4829-AD6E-6DDF8A765A89}" presName="connTx" presStyleLbl="parChTrans1D2" presStyleIdx="0" presStyleCnt="2"/>
      <dgm:spPr/>
      <dgm:t>
        <a:bodyPr/>
        <a:lstStyle/>
        <a:p>
          <a:endParaRPr lang="ru-RU"/>
        </a:p>
      </dgm:t>
    </dgm:pt>
    <dgm:pt modelId="{988AEF07-5B38-47BD-99B2-A58F2E1A3311}" type="pres">
      <dgm:prSet presAssocID="{796087D2-2179-43AE-8E24-95A7466D91CC}" presName="root2" presStyleCnt="0"/>
      <dgm:spPr/>
      <dgm:t>
        <a:bodyPr/>
        <a:lstStyle/>
        <a:p>
          <a:endParaRPr lang="ru-RU"/>
        </a:p>
      </dgm:t>
    </dgm:pt>
    <dgm:pt modelId="{0227D0A5-EE29-4860-8445-DF65BC731883}" type="pres">
      <dgm:prSet presAssocID="{796087D2-2179-43AE-8E24-95A7466D91CC}" presName="LevelTwoTextNode" presStyleLbl="node2" presStyleIdx="0" presStyleCnt="2" custLinFactY="-29237" custLinFactNeighborX="-9425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FA75F37-A872-470A-8EDF-A2E0E4846EFC}" type="pres">
      <dgm:prSet presAssocID="{796087D2-2179-43AE-8E24-95A7466D91CC}" presName="level3hierChild" presStyleCnt="0"/>
      <dgm:spPr/>
      <dgm:t>
        <a:bodyPr/>
        <a:lstStyle/>
        <a:p>
          <a:endParaRPr lang="ru-RU"/>
        </a:p>
      </dgm:t>
    </dgm:pt>
    <dgm:pt modelId="{43A5D6C6-9BE8-421B-B1C7-A188F25ADB33}" type="pres">
      <dgm:prSet presAssocID="{8F56C0C4-7983-462D-9E41-FF0B83993A7B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061728B2-D988-4F63-84F4-0DB6EAC138E0}" type="pres">
      <dgm:prSet presAssocID="{8F56C0C4-7983-462D-9E41-FF0B83993A7B}" presName="connTx" presStyleLbl="parChTrans1D3" presStyleIdx="0" presStyleCnt="2"/>
      <dgm:spPr/>
      <dgm:t>
        <a:bodyPr/>
        <a:lstStyle/>
        <a:p>
          <a:endParaRPr lang="ru-RU"/>
        </a:p>
      </dgm:t>
    </dgm:pt>
    <dgm:pt modelId="{92419F94-4F1E-41AA-9E68-9C2E6AB91771}" type="pres">
      <dgm:prSet presAssocID="{1E36BFA3-D301-4795-8D42-3F6885DBFF88}" presName="root2" presStyleCnt="0"/>
      <dgm:spPr/>
      <dgm:t>
        <a:bodyPr/>
        <a:lstStyle/>
        <a:p>
          <a:endParaRPr lang="ru-RU"/>
        </a:p>
      </dgm:t>
    </dgm:pt>
    <dgm:pt modelId="{D450875F-9A21-43CF-8E27-53A82C241095}" type="pres">
      <dgm:prSet presAssocID="{1E36BFA3-D301-4795-8D42-3F6885DBFF88}" presName="LevelTwoTextNode" presStyleLbl="node3" presStyleIdx="0" presStyleCnt="2" custLinFactY="-20516" custLinFactNeighborX="-21595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626BF0-0241-4C4F-A859-03278D0B03B1}" type="pres">
      <dgm:prSet presAssocID="{1E36BFA3-D301-4795-8D42-3F6885DBFF88}" presName="level3hierChild" presStyleCnt="0"/>
      <dgm:spPr/>
      <dgm:t>
        <a:bodyPr/>
        <a:lstStyle/>
        <a:p>
          <a:endParaRPr lang="ru-RU"/>
        </a:p>
      </dgm:t>
    </dgm:pt>
    <dgm:pt modelId="{C14869DC-5FEC-4628-B2FD-050AEE43C5D8}" type="pres">
      <dgm:prSet presAssocID="{591CF508-82FE-4A37-BFFC-DFC8588180ED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4E877857-4739-42C8-A988-AD3D7D962537}" type="pres">
      <dgm:prSet presAssocID="{591CF508-82FE-4A37-BFFC-DFC8588180ED}" presName="connTx" presStyleLbl="parChTrans1D3" presStyleIdx="1" presStyleCnt="2"/>
      <dgm:spPr/>
      <dgm:t>
        <a:bodyPr/>
        <a:lstStyle/>
        <a:p>
          <a:endParaRPr lang="ru-RU"/>
        </a:p>
      </dgm:t>
    </dgm:pt>
    <dgm:pt modelId="{FF641F6D-BC41-4229-A7F7-6438E444145D}" type="pres">
      <dgm:prSet presAssocID="{34D14458-1699-49A9-A169-05C6ECC7155B}" presName="root2" presStyleCnt="0"/>
      <dgm:spPr/>
      <dgm:t>
        <a:bodyPr/>
        <a:lstStyle/>
        <a:p>
          <a:endParaRPr lang="ru-RU"/>
        </a:p>
      </dgm:t>
    </dgm:pt>
    <dgm:pt modelId="{BD9B8A81-C26F-403C-8C41-E7D4E27FB51B}" type="pres">
      <dgm:prSet presAssocID="{34D14458-1699-49A9-A169-05C6ECC7155B}" presName="LevelTwoTextNode" presStyleLbl="node3" presStyleIdx="1" presStyleCnt="2" custLinFactNeighborX="-18621" custLinFactNeighborY="-868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D51FF38-6A29-4E56-8947-05A1E129AE39}" type="pres">
      <dgm:prSet presAssocID="{34D14458-1699-49A9-A169-05C6ECC7155B}" presName="level3hierChild" presStyleCnt="0"/>
      <dgm:spPr/>
      <dgm:t>
        <a:bodyPr/>
        <a:lstStyle/>
        <a:p>
          <a:endParaRPr lang="ru-RU"/>
        </a:p>
      </dgm:t>
    </dgm:pt>
    <dgm:pt modelId="{7DAFCFDD-503A-4C4A-8818-362660B07ABC}" type="pres">
      <dgm:prSet presAssocID="{B408AE20-88C1-4F9C-8CD6-ED0588C47DAE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C2780774-72B0-4F21-9CD5-6F3DE9696917}" type="pres">
      <dgm:prSet presAssocID="{B408AE20-88C1-4F9C-8CD6-ED0588C47DAE}" presName="connTx" presStyleLbl="parChTrans1D2" presStyleIdx="1" presStyleCnt="2"/>
      <dgm:spPr/>
      <dgm:t>
        <a:bodyPr/>
        <a:lstStyle/>
        <a:p>
          <a:endParaRPr lang="ru-RU"/>
        </a:p>
      </dgm:t>
    </dgm:pt>
    <dgm:pt modelId="{2F590978-169C-45FE-B371-9DA11D101E64}" type="pres">
      <dgm:prSet presAssocID="{170CD055-1731-46D3-8E8D-A3CAB27458FD}" presName="root2" presStyleCnt="0"/>
      <dgm:spPr/>
      <dgm:t>
        <a:bodyPr/>
        <a:lstStyle/>
        <a:p>
          <a:endParaRPr lang="ru-RU"/>
        </a:p>
      </dgm:t>
    </dgm:pt>
    <dgm:pt modelId="{A4D5EB5F-CC05-4943-A3E8-B1138ED1AD0E}" type="pres">
      <dgm:prSet presAssocID="{170CD055-1731-46D3-8E8D-A3CAB27458FD}" presName="LevelTwoTextNode" presStyleLbl="node2" presStyleIdx="1" presStyleCnt="2" custScaleX="173353" custLinFactNeighborX="-3535" custLinFactNeighborY="539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611085-9ECB-4F08-B84D-F9677F981EFE}" type="pres">
      <dgm:prSet presAssocID="{170CD055-1731-46D3-8E8D-A3CAB27458FD}" presName="level3hierChild" presStyleCnt="0"/>
      <dgm:spPr/>
      <dgm:t>
        <a:bodyPr/>
        <a:lstStyle/>
        <a:p>
          <a:endParaRPr lang="ru-RU"/>
        </a:p>
      </dgm:t>
    </dgm:pt>
  </dgm:ptLst>
  <dgm:cxnLst>
    <dgm:cxn modelId="{4850B3FB-5DD0-449B-A1DE-CB3A8873E7BE}" srcId="{796087D2-2179-43AE-8E24-95A7466D91CC}" destId="{1E36BFA3-D301-4795-8D42-3F6885DBFF88}" srcOrd="0" destOrd="0" parTransId="{8F56C0C4-7983-462D-9E41-FF0B83993A7B}" sibTransId="{1AFB3FF2-5467-4EC3-8239-0E16780FCEF7}"/>
    <dgm:cxn modelId="{003C90BA-25D0-445C-8795-41BE34A959DD}" type="presOf" srcId="{8F56C0C4-7983-462D-9E41-FF0B83993A7B}" destId="{061728B2-D988-4F63-84F4-0DB6EAC138E0}" srcOrd="1" destOrd="0" presId="urn:microsoft.com/office/officeart/2005/8/layout/hierarchy2"/>
    <dgm:cxn modelId="{DC84E0BB-360D-483D-8C5B-AAAC77F5E69C}" type="presOf" srcId="{1E36BFA3-D301-4795-8D42-3F6885DBFF88}" destId="{D450875F-9A21-43CF-8E27-53A82C241095}" srcOrd="0" destOrd="0" presId="urn:microsoft.com/office/officeart/2005/8/layout/hierarchy2"/>
    <dgm:cxn modelId="{FF7886AB-1C54-4D04-B993-8415EF3BB7D2}" type="presOf" srcId="{B408AE20-88C1-4F9C-8CD6-ED0588C47DAE}" destId="{7DAFCFDD-503A-4C4A-8818-362660B07ABC}" srcOrd="0" destOrd="0" presId="urn:microsoft.com/office/officeart/2005/8/layout/hierarchy2"/>
    <dgm:cxn modelId="{923A499E-FFC5-40F6-8924-8AB29601CCB0}" srcId="{8BB9A9F4-4BBB-4EA6-BA68-62BAB28E36D4}" destId="{796087D2-2179-43AE-8E24-95A7466D91CC}" srcOrd="0" destOrd="0" parTransId="{20155D59-8CCB-4829-AD6E-6DDF8A765A89}" sibTransId="{7C5BBB15-D42C-4853-9F7F-BBEAE7159CB7}"/>
    <dgm:cxn modelId="{8CD51409-D43B-49EA-9AC2-34D536F87C03}" srcId="{796087D2-2179-43AE-8E24-95A7466D91CC}" destId="{34D14458-1699-49A9-A169-05C6ECC7155B}" srcOrd="1" destOrd="0" parTransId="{591CF508-82FE-4A37-BFFC-DFC8588180ED}" sibTransId="{8943417A-D6D7-474F-BFFF-4E026B09C521}"/>
    <dgm:cxn modelId="{6B2AAD4C-1345-4C28-8340-B4397F118C5D}" type="presOf" srcId="{20155D59-8CCB-4829-AD6E-6DDF8A765A89}" destId="{7CA41273-FB31-4809-A8EE-14B0ED84F3B4}" srcOrd="0" destOrd="0" presId="urn:microsoft.com/office/officeart/2005/8/layout/hierarchy2"/>
    <dgm:cxn modelId="{A6544E41-60E5-4C47-9869-C99D89E97CD3}" srcId="{8BB9A9F4-4BBB-4EA6-BA68-62BAB28E36D4}" destId="{170CD055-1731-46D3-8E8D-A3CAB27458FD}" srcOrd="1" destOrd="0" parTransId="{B408AE20-88C1-4F9C-8CD6-ED0588C47DAE}" sibTransId="{6079D736-E9B5-4D60-B255-35DF3FABE46D}"/>
    <dgm:cxn modelId="{FBB066AC-9438-414C-A166-CE024A5D183C}" type="presOf" srcId="{8BB9A9F4-4BBB-4EA6-BA68-62BAB28E36D4}" destId="{7B40B5C2-97AA-42AD-872B-8A6CA539DB65}" srcOrd="0" destOrd="0" presId="urn:microsoft.com/office/officeart/2005/8/layout/hierarchy2"/>
    <dgm:cxn modelId="{71F341EE-2A18-4CDE-9287-7D30F63B0F45}" type="presOf" srcId="{F162C055-C453-4B60-A160-4484D045DAAD}" destId="{65C6E4D8-C856-4A5F-99E6-4943D1F999CB}" srcOrd="0" destOrd="0" presId="urn:microsoft.com/office/officeart/2005/8/layout/hierarchy2"/>
    <dgm:cxn modelId="{87C62E6D-8CCF-4852-BD4B-0B513476C2EF}" type="presOf" srcId="{591CF508-82FE-4A37-BFFC-DFC8588180ED}" destId="{4E877857-4739-42C8-A988-AD3D7D962537}" srcOrd="1" destOrd="0" presId="urn:microsoft.com/office/officeart/2005/8/layout/hierarchy2"/>
    <dgm:cxn modelId="{03DDD62F-3832-4BC5-A991-FFAD29EB116D}" type="presOf" srcId="{B408AE20-88C1-4F9C-8CD6-ED0588C47DAE}" destId="{C2780774-72B0-4F21-9CD5-6F3DE9696917}" srcOrd="1" destOrd="0" presId="urn:microsoft.com/office/officeart/2005/8/layout/hierarchy2"/>
    <dgm:cxn modelId="{93F15076-3CF9-4A44-9B02-63DBF8899805}" type="presOf" srcId="{34D14458-1699-49A9-A169-05C6ECC7155B}" destId="{BD9B8A81-C26F-403C-8C41-E7D4E27FB51B}" srcOrd="0" destOrd="0" presId="urn:microsoft.com/office/officeart/2005/8/layout/hierarchy2"/>
    <dgm:cxn modelId="{2D6C2877-1AA0-4296-98A3-11042C0D5985}" type="presOf" srcId="{170CD055-1731-46D3-8E8D-A3CAB27458FD}" destId="{A4D5EB5F-CC05-4943-A3E8-B1138ED1AD0E}" srcOrd="0" destOrd="0" presId="urn:microsoft.com/office/officeart/2005/8/layout/hierarchy2"/>
    <dgm:cxn modelId="{1BFE1567-A051-41A4-B3E5-6107819567C3}" type="presOf" srcId="{796087D2-2179-43AE-8E24-95A7466D91CC}" destId="{0227D0A5-EE29-4860-8445-DF65BC731883}" srcOrd="0" destOrd="0" presId="urn:microsoft.com/office/officeart/2005/8/layout/hierarchy2"/>
    <dgm:cxn modelId="{D28F820B-B47B-459F-AD8D-627852F203BA}" srcId="{F162C055-C453-4B60-A160-4484D045DAAD}" destId="{8BB9A9F4-4BBB-4EA6-BA68-62BAB28E36D4}" srcOrd="0" destOrd="0" parTransId="{FE7EE929-FA64-4A84-A73C-DCF088CCAD93}" sibTransId="{A2B8EA95-6ED2-422F-A041-53E390D857B0}"/>
    <dgm:cxn modelId="{50631646-DFE7-4AEA-AD2A-82601A4C60B2}" type="presOf" srcId="{20155D59-8CCB-4829-AD6E-6DDF8A765A89}" destId="{47EE97B3-1E28-4FD0-8A63-386BA15D2B78}" srcOrd="1" destOrd="0" presId="urn:microsoft.com/office/officeart/2005/8/layout/hierarchy2"/>
    <dgm:cxn modelId="{F0D9004F-CF31-448E-B244-A0B8A27E625A}" type="presOf" srcId="{591CF508-82FE-4A37-BFFC-DFC8588180ED}" destId="{C14869DC-5FEC-4628-B2FD-050AEE43C5D8}" srcOrd="0" destOrd="0" presId="urn:microsoft.com/office/officeart/2005/8/layout/hierarchy2"/>
    <dgm:cxn modelId="{D2B32510-A50A-4E6D-BF14-23141E28308C}" type="presOf" srcId="{8F56C0C4-7983-462D-9E41-FF0B83993A7B}" destId="{43A5D6C6-9BE8-421B-B1C7-A188F25ADB33}" srcOrd="0" destOrd="0" presId="urn:microsoft.com/office/officeart/2005/8/layout/hierarchy2"/>
    <dgm:cxn modelId="{D7F91A77-0525-47AF-813B-BDF8B4D5685A}" type="presParOf" srcId="{65C6E4D8-C856-4A5F-99E6-4943D1F999CB}" destId="{501676F1-6779-4A9A-BA9A-7F753B203832}" srcOrd="0" destOrd="0" presId="urn:microsoft.com/office/officeart/2005/8/layout/hierarchy2"/>
    <dgm:cxn modelId="{A3668A39-9DCB-471C-B148-CEF7A5E2A622}" type="presParOf" srcId="{501676F1-6779-4A9A-BA9A-7F753B203832}" destId="{7B40B5C2-97AA-42AD-872B-8A6CA539DB65}" srcOrd="0" destOrd="0" presId="urn:microsoft.com/office/officeart/2005/8/layout/hierarchy2"/>
    <dgm:cxn modelId="{0D98CF6A-9911-4AB7-A8A9-344680C82B4D}" type="presParOf" srcId="{501676F1-6779-4A9A-BA9A-7F753B203832}" destId="{93A2F7B5-5BBC-4FF2-A1BB-3A2ADFCCAD2F}" srcOrd="1" destOrd="0" presId="urn:microsoft.com/office/officeart/2005/8/layout/hierarchy2"/>
    <dgm:cxn modelId="{08A895C6-4949-409F-9371-9F5F2398375E}" type="presParOf" srcId="{93A2F7B5-5BBC-4FF2-A1BB-3A2ADFCCAD2F}" destId="{7CA41273-FB31-4809-A8EE-14B0ED84F3B4}" srcOrd="0" destOrd="0" presId="urn:microsoft.com/office/officeart/2005/8/layout/hierarchy2"/>
    <dgm:cxn modelId="{1E82ED45-2EC8-445D-A0C3-3E685CA67FD1}" type="presParOf" srcId="{7CA41273-FB31-4809-A8EE-14B0ED84F3B4}" destId="{47EE97B3-1E28-4FD0-8A63-386BA15D2B78}" srcOrd="0" destOrd="0" presId="urn:microsoft.com/office/officeart/2005/8/layout/hierarchy2"/>
    <dgm:cxn modelId="{B456C9F9-0A67-45F2-B932-718CAD73B7A5}" type="presParOf" srcId="{93A2F7B5-5BBC-4FF2-A1BB-3A2ADFCCAD2F}" destId="{988AEF07-5B38-47BD-99B2-A58F2E1A3311}" srcOrd="1" destOrd="0" presId="urn:microsoft.com/office/officeart/2005/8/layout/hierarchy2"/>
    <dgm:cxn modelId="{A2F7317A-436B-4614-81A8-8497B11D731A}" type="presParOf" srcId="{988AEF07-5B38-47BD-99B2-A58F2E1A3311}" destId="{0227D0A5-EE29-4860-8445-DF65BC731883}" srcOrd="0" destOrd="0" presId="urn:microsoft.com/office/officeart/2005/8/layout/hierarchy2"/>
    <dgm:cxn modelId="{46603242-FBA2-45CB-90AA-F5257787D6E5}" type="presParOf" srcId="{988AEF07-5B38-47BD-99B2-A58F2E1A3311}" destId="{4FA75F37-A872-470A-8EDF-A2E0E4846EFC}" srcOrd="1" destOrd="0" presId="urn:microsoft.com/office/officeart/2005/8/layout/hierarchy2"/>
    <dgm:cxn modelId="{007ABB75-68D9-4599-BFD7-50A3C6A41662}" type="presParOf" srcId="{4FA75F37-A872-470A-8EDF-A2E0E4846EFC}" destId="{43A5D6C6-9BE8-421B-B1C7-A188F25ADB33}" srcOrd="0" destOrd="0" presId="urn:microsoft.com/office/officeart/2005/8/layout/hierarchy2"/>
    <dgm:cxn modelId="{473F354D-8446-4382-B4C8-B2E2AFA15B12}" type="presParOf" srcId="{43A5D6C6-9BE8-421B-B1C7-A188F25ADB33}" destId="{061728B2-D988-4F63-84F4-0DB6EAC138E0}" srcOrd="0" destOrd="0" presId="urn:microsoft.com/office/officeart/2005/8/layout/hierarchy2"/>
    <dgm:cxn modelId="{398FCFA7-301F-415C-A778-3B944FE18582}" type="presParOf" srcId="{4FA75F37-A872-470A-8EDF-A2E0E4846EFC}" destId="{92419F94-4F1E-41AA-9E68-9C2E6AB91771}" srcOrd="1" destOrd="0" presId="urn:microsoft.com/office/officeart/2005/8/layout/hierarchy2"/>
    <dgm:cxn modelId="{3F25CB17-079C-4F6C-885C-F41F9C924C88}" type="presParOf" srcId="{92419F94-4F1E-41AA-9E68-9C2E6AB91771}" destId="{D450875F-9A21-43CF-8E27-53A82C241095}" srcOrd="0" destOrd="0" presId="urn:microsoft.com/office/officeart/2005/8/layout/hierarchy2"/>
    <dgm:cxn modelId="{A344D7B5-CD46-453D-A2F5-1A8F954B11D1}" type="presParOf" srcId="{92419F94-4F1E-41AA-9E68-9C2E6AB91771}" destId="{A6626BF0-0241-4C4F-A859-03278D0B03B1}" srcOrd="1" destOrd="0" presId="urn:microsoft.com/office/officeart/2005/8/layout/hierarchy2"/>
    <dgm:cxn modelId="{F80FA691-41A4-4FAD-8371-D55BFA6BEBF2}" type="presParOf" srcId="{4FA75F37-A872-470A-8EDF-A2E0E4846EFC}" destId="{C14869DC-5FEC-4628-B2FD-050AEE43C5D8}" srcOrd="2" destOrd="0" presId="urn:microsoft.com/office/officeart/2005/8/layout/hierarchy2"/>
    <dgm:cxn modelId="{2CA8E1B3-4D4F-450B-8870-B597A822DFA7}" type="presParOf" srcId="{C14869DC-5FEC-4628-B2FD-050AEE43C5D8}" destId="{4E877857-4739-42C8-A988-AD3D7D962537}" srcOrd="0" destOrd="0" presId="urn:microsoft.com/office/officeart/2005/8/layout/hierarchy2"/>
    <dgm:cxn modelId="{496A2321-D53C-4E92-9DFA-ECBDB81D76F2}" type="presParOf" srcId="{4FA75F37-A872-470A-8EDF-A2E0E4846EFC}" destId="{FF641F6D-BC41-4229-A7F7-6438E444145D}" srcOrd="3" destOrd="0" presId="urn:microsoft.com/office/officeart/2005/8/layout/hierarchy2"/>
    <dgm:cxn modelId="{E83DB424-35DF-40CE-A8B3-AB59FD92110F}" type="presParOf" srcId="{FF641F6D-BC41-4229-A7F7-6438E444145D}" destId="{BD9B8A81-C26F-403C-8C41-E7D4E27FB51B}" srcOrd="0" destOrd="0" presId="urn:microsoft.com/office/officeart/2005/8/layout/hierarchy2"/>
    <dgm:cxn modelId="{1594EC21-5DA5-4DAF-8165-F40B53D9E69A}" type="presParOf" srcId="{FF641F6D-BC41-4229-A7F7-6438E444145D}" destId="{ED51FF38-6A29-4E56-8947-05A1E129AE39}" srcOrd="1" destOrd="0" presId="urn:microsoft.com/office/officeart/2005/8/layout/hierarchy2"/>
    <dgm:cxn modelId="{A3240B73-E3BD-4A48-A78A-2E73761FC3CA}" type="presParOf" srcId="{93A2F7B5-5BBC-4FF2-A1BB-3A2ADFCCAD2F}" destId="{7DAFCFDD-503A-4C4A-8818-362660B07ABC}" srcOrd="2" destOrd="0" presId="urn:microsoft.com/office/officeart/2005/8/layout/hierarchy2"/>
    <dgm:cxn modelId="{D9B20C3E-3E33-468A-B06D-9BE50CDBDA28}" type="presParOf" srcId="{7DAFCFDD-503A-4C4A-8818-362660B07ABC}" destId="{C2780774-72B0-4F21-9CD5-6F3DE9696917}" srcOrd="0" destOrd="0" presId="urn:microsoft.com/office/officeart/2005/8/layout/hierarchy2"/>
    <dgm:cxn modelId="{EB003EF1-564E-458A-8C60-9A44A05261C0}" type="presParOf" srcId="{93A2F7B5-5BBC-4FF2-A1BB-3A2ADFCCAD2F}" destId="{2F590978-169C-45FE-B371-9DA11D101E64}" srcOrd="3" destOrd="0" presId="urn:microsoft.com/office/officeart/2005/8/layout/hierarchy2"/>
    <dgm:cxn modelId="{4BF23E61-9A9D-4492-A044-97D5F2A56B4A}" type="presParOf" srcId="{2F590978-169C-45FE-B371-9DA11D101E64}" destId="{A4D5EB5F-CC05-4943-A3E8-B1138ED1AD0E}" srcOrd="0" destOrd="0" presId="urn:microsoft.com/office/officeart/2005/8/layout/hierarchy2"/>
    <dgm:cxn modelId="{E9AD48E9-6573-40CE-BC45-26794278880A}" type="presParOf" srcId="{2F590978-169C-45FE-B371-9DA11D101E64}" destId="{59611085-9ECB-4F08-B84D-F9677F981EFE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997F067-DF57-4D0F-9394-96C0EE12DBD0}" type="datetimeFigureOut">
              <a:rPr lang="ru-RU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260E154-68BD-41BA-9526-55FF4E667D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5E69B9-D838-4B27-BD1F-DBA71165304B}" type="slidenum">
              <a:rPr lang="ru-RU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 щелчку ядро увеличивается и появляются протоны и нейтроны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Первый щелчок мышью – вылетает</a:t>
            </a:r>
            <a:r>
              <a:rPr lang="ru-RU" baseline="0" dirty="0" smtClean="0"/>
              <a:t> электрон. Получается «-» – ион. </a:t>
            </a:r>
          </a:p>
          <a:p>
            <a:r>
              <a:rPr lang="ru-RU" baseline="0" dirty="0" smtClean="0"/>
              <a:t>Второй щелчок – атом. </a:t>
            </a:r>
            <a:r>
              <a:rPr lang="ru-RU" baseline="0" dirty="0" err="1" smtClean="0"/>
              <a:t>Третьий</a:t>
            </a:r>
            <a:r>
              <a:rPr lang="ru-RU" baseline="0" dirty="0" smtClean="0"/>
              <a:t> щелчок – улетает электрон. Получается «+» - ион.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Если забыла задать </a:t>
            </a:r>
            <a:r>
              <a:rPr lang="ru-RU" dirty="0" err="1" smtClean="0"/>
              <a:t>Д.з</a:t>
            </a:r>
            <a:r>
              <a:rPr lang="ru-RU" dirty="0" smtClean="0"/>
              <a:t>. ранее, то гиперссылка на последний слайд. </a:t>
            </a:r>
            <a:r>
              <a:rPr lang="ru-RU" dirty="0" err="1" smtClean="0"/>
              <a:t>Д.з</a:t>
            </a:r>
            <a:r>
              <a:rPr lang="ru-RU" dirty="0" smtClean="0"/>
              <a:t>. 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D8002C-7B89-48F9-BB08-BD7C6ECF3176}" type="slidenum">
              <a:rPr lang="ru-RU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752A10-32C0-4C58-9960-E64697BFECB0}" type="slidenum">
              <a:rPr lang="ru-RU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Здесь и далее щелчок мышью и</a:t>
            </a:r>
            <a:r>
              <a:rPr lang="ru-RU" baseline="0" dirty="0" smtClean="0"/>
              <a:t> появляются варианты ответов.</a:t>
            </a:r>
            <a:endParaRPr lang="ru-RU" dirty="0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BFA4E65-27FB-4EC7-A1FF-8A9A4531CCF7}" type="slidenum">
              <a:rPr lang="ru-RU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30B1054-1B15-48B3-ABBD-B64DEBA15A72}" type="slidenum">
              <a:rPr lang="ru-RU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Гиперссылка на последний слайд «</a:t>
            </a:r>
            <a:r>
              <a:rPr lang="ru-RU" dirty="0" err="1" smtClean="0"/>
              <a:t>д.з</a:t>
            </a:r>
            <a:r>
              <a:rPr lang="ru-RU" dirty="0" smtClean="0"/>
              <a:t>.» 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AA2F4C-CB7A-4E78-B4E0-202500D80D88}" type="slidenum">
              <a:rPr lang="ru-RU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E38324-4E1E-402F-BDB3-C4EE6116AF20}" type="slidenum">
              <a:rPr lang="ru-RU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BE15BE5-5840-4549-8787-BCBFA3712D21}" type="slidenum">
              <a:rPr lang="ru-RU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C63F6D-D9D5-493A-9B54-CBCE56BD003B}" type="slidenum">
              <a:rPr lang="ru-RU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F9625D-633D-4C2B-BEDD-46AB1B6C3C5D}" type="slidenum">
              <a:rPr lang="ru-RU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2CD69A-F6F0-49F8-8C62-4B973C100AC1}" type="slidenum">
              <a:rPr lang="ru-RU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8CBAFD-2715-4600-BB2C-36E741262BD8}" type="slidenum">
              <a:rPr lang="ru-RU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E535741-E5D6-48F7-9DA5-DCC00D9EC5F4}" type="slidenum">
              <a:rPr lang="ru-RU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dirty="0" smtClean="0"/>
              <a:t>Появляются</a:t>
            </a:r>
            <a:r>
              <a:rPr lang="ru-RU" baseline="0" dirty="0" smtClean="0"/>
              <a:t> электроны по щелчку мыши</a:t>
            </a:r>
            <a:endParaRPr lang="ru-RU" dirty="0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53BC27-1E66-47AB-97FD-08BE73CD7A87}" type="slidenum">
              <a:rPr lang="ru-RU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Поток частиц по щелчку</a:t>
            </a:r>
            <a:r>
              <a:rPr lang="ru-RU" baseline="0" dirty="0" smtClean="0"/>
              <a:t> мыши. Следует подождать примерно 10 секунд, чтобы появились </a:t>
            </a:r>
            <a:r>
              <a:rPr lang="ru-RU" baseline="0" smtClean="0"/>
              <a:t>все альфа – частицы.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60E154-68BD-41BA-9526-55FF4E667D7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53B480-A85B-4030-9580-D7337477392F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0076D33-E1B3-4CFF-ADE7-46E77CC27C8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C3FA77D-C866-4709-8814-66C703059910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33018EF-AFB0-4104-8127-BC22B694EA4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8A13C08-DDC2-4E70-8CB7-00A87D47FE2E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8C18899-7AA1-4E60-8142-5AA848BFFEE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1BA3202-6873-414D-AABC-E9FABF736858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75B194-D071-49A7-8B9E-27A95E08A58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72CAA42-E7D0-4993-819D-5D4DE5AFD4B4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1E87178-A386-4F4C-9507-44C194B5FB9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ED918BE-35C4-42B0-9507-83F6E298213D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BD6864F-BB08-42FD-A7B6-0748549AFDD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9AAEBE4-432B-4824-97DE-7963F2BE7D62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E30A978-E140-42D5-8F84-2BA966C4960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4F94B33-4C6F-4139-8447-24857CE444B4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D11B5C0-8AFE-4D22-999F-A117B9834E6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1D4FD1B-49F2-456D-99ED-F52299692755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DA4DBDC-D310-4480-AB2B-850B7123AD4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07B1999-9A40-4941-8075-AD6DB7E94D83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5A15D26-2006-4B8D-BDEE-61269AAE5C5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358D2DF-C597-4E4D-A5EE-BB037C16106F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82B77CF-59E2-4184-9880-62E7A1EE388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1F814D42-5853-47C3-BB74-35973B27EC28}" type="datetimeFigureOut">
              <a:rPr lang="ru-RU" smtClean="0"/>
              <a:pPr>
                <a:defRPr/>
              </a:pPr>
              <a:t>12.01.2016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2E094539-37CC-45CE-BBE9-FB9E85DA08E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chool.ort.spb.ru/library/physics/8class/tema_1/lesson_4/thomb.jp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4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Презентация по физике для 8 класса</a:t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 учитель физики Родионова Ю. 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6232" y="285728"/>
            <a:ext cx="8672048" cy="6215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/>
          <p:cNvPicPr>
            <a:picLocks noChangeAspect="1"/>
          </p:cNvPicPr>
          <p:nvPr/>
        </p:nvPicPr>
        <p:blipFill>
          <a:blip r:embed="rId3"/>
          <a:srcRect l="1866" t="44792" r="42491" b="17703"/>
          <a:stretch>
            <a:fillRect/>
          </a:stretch>
        </p:blipFill>
        <p:spPr bwMode="auto">
          <a:xfrm>
            <a:off x="571472" y="1313134"/>
            <a:ext cx="8001056" cy="4044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00034" y="500042"/>
            <a:ext cx="821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Схема взаимодействия </a:t>
            </a:r>
            <a:r>
              <a:rPr lang="el-GR" sz="2800" b="1" dirty="0" smtClean="0">
                <a:solidFill>
                  <a:srgbClr val="C00000"/>
                </a:solidFill>
              </a:rPr>
              <a:t>α</a:t>
            </a:r>
            <a:r>
              <a:rPr lang="ru-RU" sz="2800" b="1" dirty="0" smtClean="0">
                <a:solidFill>
                  <a:srgbClr val="C00000"/>
                </a:solidFill>
              </a:rPr>
              <a:t> – частиц с ядром.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Управляющая кнопка: домой 3">
            <a:hlinkClick r:id="rId4" action="ppaction://hlinksldjump" highlightClick="1"/>
          </p:cNvPr>
          <p:cNvSpPr/>
          <p:nvPr/>
        </p:nvSpPr>
        <p:spPr>
          <a:xfrm>
            <a:off x="8143900" y="5929330"/>
            <a:ext cx="500066" cy="428628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2" descr="http://school.ort.spb.ru/library/physics/8class/tema_1/lesson_4/rutherf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8263" y="2276475"/>
            <a:ext cx="3121025" cy="407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Box 3"/>
          <p:cNvSpPr txBox="1">
            <a:spLocks noChangeArrowheads="1"/>
          </p:cNvSpPr>
          <p:nvPr/>
        </p:nvSpPr>
        <p:spPr bwMode="auto">
          <a:xfrm>
            <a:off x="1714480" y="500042"/>
            <a:ext cx="626427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Планетарная модель </a:t>
            </a: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атома </a:t>
            </a:r>
          </a:p>
          <a:p>
            <a:pPr algn="ctr" eaLnBrk="1" hangingPunct="1"/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Эрнеста  Резерфорда</a:t>
            </a:r>
          </a:p>
          <a:p>
            <a:pPr algn="ctr" eaLnBrk="1" hangingPunct="1"/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1911 год</a:t>
            </a:r>
          </a:p>
        </p:txBody>
      </p:sp>
      <p:sp>
        <p:nvSpPr>
          <p:cNvPr id="14" name="Управляющая кнопка: домой 13">
            <a:hlinkClick r:id="rId4" action="ppaction://hlinksldjump" highlightClick="1"/>
          </p:cNvPr>
          <p:cNvSpPr/>
          <p:nvPr/>
        </p:nvSpPr>
        <p:spPr>
          <a:xfrm>
            <a:off x="8286776" y="5786454"/>
            <a:ext cx="500066" cy="500066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285984" y="3786190"/>
            <a:ext cx="428625" cy="428625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+</a:t>
            </a:r>
          </a:p>
        </p:txBody>
      </p:sp>
      <p:sp>
        <p:nvSpPr>
          <p:cNvPr id="16" name="Овал 15"/>
          <p:cNvSpPr/>
          <p:nvPr/>
        </p:nvSpPr>
        <p:spPr>
          <a:xfrm rot="1831374">
            <a:off x="1015227" y="3510663"/>
            <a:ext cx="2879492" cy="1126541"/>
          </a:xfrm>
          <a:prstGeom prst="ellipse">
            <a:avLst/>
          </a:prstGeom>
          <a:noFill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 rot="19889085">
            <a:off x="873733" y="3446000"/>
            <a:ext cx="3038742" cy="1180307"/>
          </a:xfrm>
          <a:prstGeom prst="ellipse">
            <a:avLst/>
          </a:prstGeom>
          <a:noFill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3571868" y="3500438"/>
            <a:ext cx="214314" cy="214314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1071538" y="3429000"/>
            <a:ext cx="214314" cy="214314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1785918" y="2000240"/>
            <a:ext cx="1285884" cy="400052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2428860" y="1928802"/>
            <a:ext cx="214314" cy="214314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719 0.00602 C 0.24062 0.06273 0.2875 0.14097 0.27083 0.17917 C 0.25434 0.2169 0.18038 0.20208 0.10608 0.14537 C 0.03246 0.0875 -0.01354 0.00995 0.00312 -0.02824 C 0.01979 -0.0669 0.09271 -0.05116 0.16719 0.00602 Z " pathEditMode="relative" rAng="1804359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" y="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1129 0.13495 C -0.18872 0.19907 -0.26702 0.21851 -0.28733 0.17916 C -0.30486 0.13819 -0.25677 0.05254 -0.18038 -0.01158 C -0.10243 -0.07547 -0.025 -0.09468 -0.00556 -0.05394 C 0.0125 -0.01389 -0.03455 0.07152 -0.11129 0.13495 Z " pathEditMode="relative" rAng="8889543" ptsTypes="fffff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7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59 0.58449 C -0.04688 0.58449 -0.07674 0.45417 -0.07674 0.29398 C -0.07674 0.13403 -0.04688 0.00347 -0.01059 0.00347 C 0.02604 0.00347 0.05538 0.13403 0.05538 0.29398 C 0.05538 0.45417 0.02604 0.58449 -0.01059 0.58449 Z " pathEditMode="relative" rAng="10800000" ptsTypes="fffff">
                                      <p:cBhvr>
                                        <p:cTn id="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4126563" y="2857496"/>
            <a:ext cx="890874" cy="86542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643174" y="1285860"/>
            <a:ext cx="3786214" cy="37862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786050" y="1928802"/>
            <a:ext cx="334077" cy="324533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6215074" y="3429000"/>
            <a:ext cx="334077" cy="324533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4429124" y="1500174"/>
            <a:ext cx="1143008" cy="1143008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831643" y="3571876"/>
            <a:ext cx="1168985" cy="1071570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+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4929190" y="2643182"/>
            <a:ext cx="1214446" cy="121444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143240" y="2428868"/>
            <a:ext cx="1143008" cy="114300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5572132" y="4929198"/>
            <a:ext cx="3071834" cy="928694"/>
          </a:xfrm>
          <a:prstGeom prst="wedgeRoundRectCallout">
            <a:avLst>
              <a:gd name="adj1" fmla="val -70756"/>
              <a:gd name="adj2" fmla="val -120063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протон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428596" y="3571876"/>
            <a:ext cx="2500330" cy="1071570"/>
          </a:xfrm>
          <a:prstGeom prst="wedgeRoundRectCallout">
            <a:avLst>
              <a:gd name="adj1" fmla="val 62696"/>
              <a:gd name="adj2" fmla="val -94642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нейтрон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5715008" y="357166"/>
            <a:ext cx="2928958" cy="928694"/>
          </a:xfrm>
          <a:prstGeom prst="wedgeRoundRectCallout">
            <a:avLst>
              <a:gd name="adj1" fmla="val -79547"/>
              <a:gd name="adj2" fmla="val 231549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ядро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Управляющая кнопка: домой 14">
            <a:hlinkClick r:id="rId3" action="ppaction://hlinksldjump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by x="450000" y="4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357166"/>
          <a:ext cx="8501122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143372" y="2928935"/>
            <a:ext cx="1143008" cy="114300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 smtClean="0"/>
              <a:t>+3 </a:t>
            </a:r>
            <a:r>
              <a:rPr lang="ru-RU" sz="2000" dirty="0" err="1"/>
              <a:t>р</a:t>
            </a:r>
            <a:r>
              <a:rPr lang="ru-RU" sz="2000" dirty="0"/>
              <a:t> 4</a:t>
            </a:r>
            <a:r>
              <a:rPr lang="en-US" sz="2000" dirty="0"/>
              <a:t> n</a:t>
            </a:r>
            <a:endParaRPr lang="ru-RU" sz="2000" dirty="0"/>
          </a:p>
        </p:txBody>
      </p:sp>
      <p:sp>
        <p:nvSpPr>
          <p:cNvPr id="3" name="Овал 2"/>
          <p:cNvSpPr/>
          <p:nvPr/>
        </p:nvSpPr>
        <p:spPr>
          <a:xfrm>
            <a:off x="2714622" y="1428746"/>
            <a:ext cx="4143375" cy="42148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929310" y="1785934"/>
            <a:ext cx="285750" cy="28575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714622" y="2714621"/>
            <a:ext cx="285750" cy="28575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3214659" y="2000229"/>
            <a:ext cx="3071812" cy="30718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143622" y="3500434"/>
            <a:ext cx="285750" cy="28575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4500543" y="4929187"/>
            <a:ext cx="285750" cy="28575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428728" y="428604"/>
            <a:ext cx="6572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</a:rPr>
              <a:t>Атом лития</a:t>
            </a:r>
            <a:endParaRPr lang="ru-RU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85786" y="357166"/>
            <a:ext cx="80010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Отрицательно заряженный ион лития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00034" y="428604"/>
            <a:ext cx="81439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Положительно заряженный ион лития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9" grpId="0"/>
      <p:bldP spid="9" grpId="2"/>
      <p:bldP spid="9" grpId="3"/>
      <p:bldP spid="11" grpId="0"/>
      <p:bldP spid="11" grpId="1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249238" y="1571625"/>
            <a:ext cx="864552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Ион -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это атом одного и того же химического элемента,  потерявший или присоединивший один или несколько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электронов.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домой 3">
            <a:hlinkClick r:id="" action="ppaction://hlinkshowjump?jump=lastslide" highlightClick="1"/>
          </p:cNvPr>
          <p:cNvSpPr/>
          <p:nvPr/>
        </p:nvSpPr>
        <p:spPr>
          <a:xfrm>
            <a:off x="8001024" y="5929330"/>
            <a:ext cx="642942" cy="57150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357313" y="2643188"/>
            <a:ext cx="70437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Вопросы и задания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785813" y="642938"/>
            <a:ext cx="51923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1. В центре атома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находится …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85813" y="1857375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А) электрон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85813" y="2928938"/>
            <a:ext cx="22145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Б) нейтрон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85813" y="4000500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ядро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85813" y="5214938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протон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857250" y="714375"/>
            <a:ext cx="7072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  Вокруг  ядра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вращается …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57250" y="1857375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А) электрон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57250" y="2786063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протон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57250" y="3857625"/>
            <a:ext cx="464344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Г) нейтрон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050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7200" dirty="0" smtClean="0">
                <a:solidFill>
                  <a:schemeClr val="tx2">
                    <a:lumMod val="75000"/>
                  </a:schemeClr>
                </a:solidFill>
              </a:rPr>
              <a:t>Строение атома</a:t>
            </a:r>
            <a:endParaRPr lang="ru-RU" sz="7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Управляющая кнопка: домой 4">
            <a:hlinkClick r:id="" action="ppaction://hlinkshowjump?jump=lastslide" highlightClick="1"/>
          </p:cNvPr>
          <p:cNvSpPr/>
          <p:nvPr/>
        </p:nvSpPr>
        <p:spPr>
          <a:xfrm>
            <a:off x="7929586" y="5786454"/>
            <a:ext cx="642942" cy="64294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далее 3">
            <a:hlinkClick r:id="rId3" action="ppaction://hlinksldjump" highlightClick="1"/>
          </p:cNvPr>
          <p:cNvSpPr/>
          <p:nvPr/>
        </p:nvSpPr>
        <p:spPr>
          <a:xfrm>
            <a:off x="6858016" y="5857892"/>
            <a:ext cx="642942" cy="571504"/>
          </a:xfrm>
          <a:prstGeom prst="actionButtonForwardNex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785813" y="714375"/>
            <a:ext cx="63579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 ядре атома находятся …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85813" y="1857375"/>
            <a:ext cx="657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электроны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протоны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85813" y="2857500"/>
            <a:ext cx="5286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электроны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нейтроны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85813" y="4071938"/>
            <a:ext cx="5143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протоны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нейтроны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857250" y="642938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4. Заряд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ядра …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57250" y="1857375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А) положителен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57250" y="3000375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отрицателен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57250" y="4000500"/>
            <a:ext cx="51435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ядро не имеет заряда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857250" y="785813"/>
            <a:ext cx="4000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Заряд электрона …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57250" y="1857375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А) положителен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57250" y="3000375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отрицателен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57250" y="4000500"/>
            <a:ext cx="62150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у электрона нет заряда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42910" y="2714625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атомом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2910" y="3929063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ионом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42910" y="5000625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молекулой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1" name="TextBox 4"/>
          <p:cNvSpPr txBox="1">
            <a:spLocks noChangeArrowheads="1"/>
          </p:cNvSpPr>
          <p:nvPr/>
        </p:nvSpPr>
        <p:spPr bwMode="auto">
          <a:xfrm>
            <a:off x="642910" y="571480"/>
            <a:ext cx="771525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6. Атом, потерявший или присоединивший электрон,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называют …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428596" y="642918"/>
            <a:ext cx="8215313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7. В ядре атома бора 11 частиц. Из них 6 нейтронов. Сколько электронов имеет атом в нейтральном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состоянии?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28596" y="4286250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8596" y="5214950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8596" y="3214686"/>
            <a:ext cx="3143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А)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3" grpId="0" build="allAtOnce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71500" y="2214563"/>
            <a:ext cx="75009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А) да, он станет отрицательно заряженным ионом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71500" y="3857625"/>
            <a:ext cx="7786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нет, он останется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нейтральным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атомом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1500" y="5286375"/>
            <a:ext cx="7858154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да, он станет положительно заряженным ионом </a:t>
            </a:r>
          </a:p>
        </p:txBody>
      </p:sp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571500" y="642938"/>
            <a:ext cx="80010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8. Атом гелия присоединил электрон. Будет ли атом гелия заряжен?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build="allAtOnce"/>
      <p:bldP spid="4" grpId="0" build="allAtOnce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1643050"/>
            <a:ext cx="8001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Домашнее задание:</a:t>
            </a:r>
          </a:p>
          <a:p>
            <a:pPr algn="ctr"/>
            <a:r>
              <a:rPr lang="ru-RU" sz="5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ru-RU" sz="5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ru-RU" sz="5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упр. </a:t>
            </a:r>
            <a:r>
              <a:rPr lang="ru-RU" sz="5400" b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ru-RU" sz="54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Управляющая кнопка: документ 6">
            <a:hlinkClick r:id="rId3" action="ppaction://hlinksldjump" highlightClick="1"/>
          </p:cNvPr>
          <p:cNvSpPr/>
          <p:nvPr/>
        </p:nvSpPr>
        <p:spPr>
          <a:xfrm>
            <a:off x="8143900" y="5929330"/>
            <a:ext cx="571504" cy="500066"/>
          </a:xfrm>
          <a:prstGeom prst="actionButton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428605"/>
            <a:ext cx="8429684" cy="2428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Кому принадлежат слова : «…атомы элементов состоят из нескольких отрицательно заряженных корпускул, заключенных в сферу, имеющую однородно распределенный положительный электрический заряд…»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3214686"/>
            <a:ext cx="3357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А) Дж. Дж. Томсон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4286256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Исаак Ньютон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4348" y="5286388"/>
            <a:ext cx="4143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Эрнест Резерфорд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правляющая кнопка: настраиваемая 7">
            <a:hlinkClick r:id="rId3" action="ppaction://hlinksldjump" highlightClick="1">
              <a:snd r:embed="rId4" name="drumroll.wav" builtIn="1"/>
            </a:hlinkClick>
          </p:cNvPr>
          <p:cNvSpPr/>
          <p:nvPr/>
        </p:nvSpPr>
        <p:spPr>
          <a:xfrm>
            <a:off x="7572396" y="5643578"/>
            <a:ext cx="714380" cy="642942"/>
          </a:xfrm>
          <a:prstGeom prst="actionButtonBlank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571480"/>
            <a:ext cx="842968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Какой эксперимент в 1909 г., совместно с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Гансом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Гейгером и Эрнстом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Марсденом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провел Резерфорд, который продемонстрировал существование ядра в атоме?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3214686"/>
            <a:ext cx="6500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А) Диффузия газов в жидкость.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4286256"/>
            <a:ext cx="71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Рассеяние </a:t>
            </a:r>
            <a:r>
              <a:rPr lang="el-GR" sz="2800" b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 частиц.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5286388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Изучение явления радиоактивности.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Управляющая кнопка: настраиваемая 6">
            <a:hlinkClick r:id="rId3" action="ppaction://hlinksldjump" highlightClick="1">
              <a:snd r:embed="rId4" name="drumroll.wav" builtIn="1"/>
            </a:hlinkClick>
          </p:cNvPr>
          <p:cNvSpPr/>
          <p:nvPr/>
        </p:nvSpPr>
        <p:spPr>
          <a:xfrm>
            <a:off x="7858148" y="5643578"/>
            <a:ext cx="642942" cy="571504"/>
          </a:xfrm>
          <a:prstGeom prst="actionButtonBlank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642918"/>
            <a:ext cx="778674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 называется модель атома, которую предложил Резерфорд?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3214686"/>
            <a:ext cx="6786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А) Солнечная модель атома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4286256"/>
            <a:ext cx="592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Пудинговая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модель атома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5286388"/>
            <a:ext cx="5500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Планетарная модель атома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настраиваемая 5">
            <a:hlinkClick r:id="rId3" action="ppaction://hlinksldjump" highlightClick="1">
              <a:snd r:embed="rId4" name="drumroll.wav" builtIn="1"/>
            </a:hlinkClick>
          </p:cNvPr>
          <p:cNvSpPr/>
          <p:nvPr/>
        </p:nvSpPr>
        <p:spPr>
          <a:xfrm>
            <a:off x="7429520" y="5429264"/>
            <a:ext cx="714380" cy="642942"/>
          </a:xfrm>
          <a:prstGeom prst="actionButtonBlank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835824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Правильно ли следующее утверждение: «Ядро атома состоит из протонов и нейтронов».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10" y="2285992"/>
            <a:ext cx="3357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А) Да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3357562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Нет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2910" y="4357694"/>
            <a:ext cx="4143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У атома нет ядра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Управляющая кнопка: настраиваемая 5">
            <a:hlinkClick r:id="rId3" action="ppaction://hlinksldjump" highlightClick="1">
              <a:snd r:embed="rId4" name="drumroll.wav" builtIn="1"/>
            </a:hlinkClick>
          </p:cNvPr>
          <p:cNvSpPr/>
          <p:nvPr/>
        </p:nvSpPr>
        <p:spPr>
          <a:xfrm>
            <a:off x="7572396" y="5357826"/>
            <a:ext cx="928694" cy="785818"/>
          </a:xfrm>
          <a:prstGeom prst="actionButtonBlank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571480"/>
            <a:ext cx="8286808" cy="1143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 называется атом, который потерял или присоединил электрон?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2428868"/>
            <a:ext cx="3357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А) Молекула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3500438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Б) Ион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4500570"/>
            <a:ext cx="4143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В) Атом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Управляющая кнопка: настраиваемая 6">
            <a:hlinkClick r:id="rId3" action="ppaction://hlinksldjump" highlightClick="1">
              <a:snd r:embed="rId4" name="drumroll.wav" builtIn="1"/>
            </a:hlinkClick>
          </p:cNvPr>
          <p:cNvSpPr/>
          <p:nvPr/>
        </p:nvSpPr>
        <p:spPr>
          <a:xfrm>
            <a:off x="7358082" y="5286388"/>
            <a:ext cx="857256" cy="785818"/>
          </a:xfrm>
          <a:prstGeom prst="actionButtonBlank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714375" y="3214688"/>
            <a:ext cx="2500313" cy="2643187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1285875" y="3571875"/>
            <a:ext cx="214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+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1214438" y="4786313"/>
            <a:ext cx="214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+</a:t>
            </a:r>
          </a:p>
        </p:txBody>
      </p:sp>
      <p:sp>
        <p:nvSpPr>
          <p:cNvPr id="4101" name="TextBox 4"/>
          <p:cNvSpPr txBox="1">
            <a:spLocks noChangeArrowheads="1"/>
          </p:cNvSpPr>
          <p:nvPr/>
        </p:nvSpPr>
        <p:spPr bwMode="auto">
          <a:xfrm>
            <a:off x="2143125" y="3786188"/>
            <a:ext cx="214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+</a:t>
            </a:r>
          </a:p>
        </p:txBody>
      </p:sp>
      <p:sp>
        <p:nvSpPr>
          <p:cNvPr id="4102" name="TextBox 5"/>
          <p:cNvSpPr txBox="1">
            <a:spLocks noChangeArrowheads="1"/>
          </p:cNvSpPr>
          <p:nvPr/>
        </p:nvSpPr>
        <p:spPr bwMode="auto">
          <a:xfrm>
            <a:off x="2357422" y="3357562"/>
            <a:ext cx="214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+</a:t>
            </a:r>
          </a:p>
        </p:txBody>
      </p:sp>
      <p:sp>
        <p:nvSpPr>
          <p:cNvPr id="4103" name="TextBox 6"/>
          <p:cNvSpPr txBox="1">
            <a:spLocks noChangeArrowheads="1"/>
          </p:cNvSpPr>
          <p:nvPr/>
        </p:nvSpPr>
        <p:spPr bwMode="auto">
          <a:xfrm>
            <a:off x="2143125" y="4357688"/>
            <a:ext cx="214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+</a:t>
            </a:r>
          </a:p>
        </p:txBody>
      </p:sp>
      <p:sp>
        <p:nvSpPr>
          <p:cNvPr id="4104" name="TextBox 7"/>
          <p:cNvSpPr txBox="1">
            <a:spLocks noChangeArrowheads="1"/>
          </p:cNvSpPr>
          <p:nvPr/>
        </p:nvSpPr>
        <p:spPr bwMode="auto">
          <a:xfrm>
            <a:off x="2286000" y="5000625"/>
            <a:ext cx="214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+</a:t>
            </a:r>
          </a:p>
        </p:txBody>
      </p:sp>
      <p:sp>
        <p:nvSpPr>
          <p:cNvPr id="4105" name="TextBox 8"/>
          <p:cNvSpPr txBox="1">
            <a:spLocks noChangeArrowheads="1"/>
          </p:cNvSpPr>
          <p:nvPr/>
        </p:nvSpPr>
        <p:spPr bwMode="auto">
          <a:xfrm>
            <a:off x="1785938" y="4857750"/>
            <a:ext cx="214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+</a:t>
            </a:r>
          </a:p>
        </p:txBody>
      </p:sp>
      <p:sp>
        <p:nvSpPr>
          <p:cNvPr id="10" name="Овал 9"/>
          <p:cNvSpPr/>
          <p:nvPr/>
        </p:nvSpPr>
        <p:spPr>
          <a:xfrm>
            <a:off x="2500313" y="4714875"/>
            <a:ext cx="285750" cy="28575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-</a:t>
            </a:r>
          </a:p>
        </p:txBody>
      </p:sp>
      <p:sp>
        <p:nvSpPr>
          <p:cNvPr id="11" name="Овал 10"/>
          <p:cNvSpPr/>
          <p:nvPr/>
        </p:nvSpPr>
        <p:spPr>
          <a:xfrm>
            <a:off x="1857375" y="4500563"/>
            <a:ext cx="276225" cy="276225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-</a:t>
            </a:r>
          </a:p>
        </p:txBody>
      </p:sp>
      <p:sp>
        <p:nvSpPr>
          <p:cNvPr id="12" name="Овал 11"/>
          <p:cNvSpPr/>
          <p:nvPr/>
        </p:nvSpPr>
        <p:spPr>
          <a:xfrm>
            <a:off x="1571625" y="5214938"/>
            <a:ext cx="285750" cy="28575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-</a:t>
            </a:r>
          </a:p>
        </p:txBody>
      </p:sp>
      <p:sp>
        <p:nvSpPr>
          <p:cNvPr id="13" name="Овал 12"/>
          <p:cNvSpPr/>
          <p:nvPr/>
        </p:nvSpPr>
        <p:spPr>
          <a:xfrm>
            <a:off x="1928794" y="3500438"/>
            <a:ext cx="285750" cy="28575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-</a:t>
            </a:r>
          </a:p>
        </p:txBody>
      </p:sp>
      <p:sp>
        <p:nvSpPr>
          <p:cNvPr id="14" name="Овал 13"/>
          <p:cNvSpPr/>
          <p:nvPr/>
        </p:nvSpPr>
        <p:spPr>
          <a:xfrm>
            <a:off x="1071563" y="4214813"/>
            <a:ext cx="285750" cy="28575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-</a:t>
            </a:r>
          </a:p>
        </p:txBody>
      </p:sp>
      <p:sp>
        <p:nvSpPr>
          <p:cNvPr id="15" name="Овал 14"/>
          <p:cNvSpPr/>
          <p:nvPr/>
        </p:nvSpPr>
        <p:spPr>
          <a:xfrm>
            <a:off x="2571750" y="4071938"/>
            <a:ext cx="285750" cy="28575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-</a:t>
            </a:r>
          </a:p>
        </p:txBody>
      </p:sp>
      <p:pic>
        <p:nvPicPr>
          <p:cNvPr id="4112" name="Picture 4" descr="Картинка 3 из 131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2500306"/>
            <a:ext cx="4610100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3" name="TextBox 16"/>
          <p:cNvSpPr txBox="1">
            <a:spLocks noChangeArrowheads="1"/>
          </p:cNvSpPr>
          <p:nvPr/>
        </p:nvSpPr>
        <p:spPr bwMode="auto">
          <a:xfrm>
            <a:off x="1571625" y="4071938"/>
            <a:ext cx="214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+</a:t>
            </a:r>
          </a:p>
        </p:txBody>
      </p:sp>
      <p:sp>
        <p:nvSpPr>
          <p:cNvPr id="4114" name="TextBox 5"/>
          <p:cNvSpPr txBox="1">
            <a:spLocks noChangeArrowheads="1"/>
          </p:cNvSpPr>
          <p:nvPr/>
        </p:nvSpPr>
        <p:spPr bwMode="auto">
          <a:xfrm>
            <a:off x="900113" y="188913"/>
            <a:ext cx="6911975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ru-RU" altLang="ru-RU" sz="4000" b="1" dirty="0">
                <a:latin typeface="Calibri" pitchFamily="34" charset="0"/>
              </a:rPr>
              <a:t>Модель атома</a:t>
            </a:r>
          </a:p>
          <a:p>
            <a:pPr algn="ctr" eaLnBrk="1" hangingPunct="1"/>
            <a:r>
              <a:rPr lang="ru-RU" altLang="ru-RU" sz="4000" b="1" dirty="0">
                <a:latin typeface="Calibri" pitchFamily="34" charset="0"/>
              </a:rPr>
              <a:t> Джозефа Джона Томсона</a:t>
            </a:r>
          </a:p>
          <a:p>
            <a:pPr algn="ctr" eaLnBrk="1" hangingPunct="1"/>
            <a:r>
              <a:rPr lang="ru-RU" altLang="ru-RU" sz="4000" dirty="0" smtClean="0">
                <a:latin typeface="Calibri" pitchFamily="34" charset="0"/>
              </a:rPr>
              <a:t>1904 </a:t>
            </a:r>
            <a:r>
              <a:rPr lang="ru-RU" altLang="ru-RU" sz="4000" dirty="0">
                <a:latin typeface="Calibri" pitchFamily="34" charset="0"/>
              </a:rPr>
              <a:t>год </a:t>
            </a:r>
            <a:endParaRPr lang="ru-RU" altLang="ru-RU" sz="4000" b="1" dirty="0">
              <a:latin typeface="Calibri" pitchFamily="34" charset="0"/>
            </a:endParaRPr>
          </a:p>
        </p:txBody>
      </p:sp>
      <p:sp>
        <p:nvSpPr>
          <p:cNvPr id="19" name="Управляющая кнопка: домой 18">
            <a:hlinkClick r:id="rId5" action="ppaction://hlinksldjump" highlightClick="1"/>
          </p:cNvPr>
          <p:cNvSpPr/>
          <p:nvPr/>
        </p:nvSpPr>
        <p:spPr>
          <a:xfrm>
            <a:off x="8215338" y="5857892"/>
            <a:ext cx="500066" cy="428628"/>
          </a:xfrm>
          <a:prstGeom prst="actionButtonHom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allAtOnce" animBg="1"/>
      <p:bldP spid="15" grpId="0" uiExpand="1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/>
          <p:cNvPicPr>
            <a:picLocks noChangeAspect="1"/>
          </p:cNvPicPr>
          <p:nvPr/>
        </p:nvPicPr>
        <p:blipFill>
          <a:blip r:embed="rId3"/>
          <a:srcRect l="1222" t="5858" r="31728" b="55142"/>
          <a:stretch>
            <a:fillRect/>
          </a:stretch>
        </p:blipFill>
        <p:spPr bwMode="auto">
          <a:xfrm>
            <a:off x="285720" y="2214554"/>
            <a:ext cx="850112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1428728" y="4214818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1428728" y="4143380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357290" y="4000504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357290" y="4071942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285852" y="4071942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285852" y="4000504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500166" y="4143380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285852" y="4143380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285852" y="4143380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1357290" y="4071942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428728" y="4000504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500166" y="4071942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357290" y="4143380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214414" y="4071942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428728" y="4071942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357290" y="4214818"/>
            <a:ext cx="71438" cy="7143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571472" y="285728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ОПЫТ РЕЗЕРФОРДА</a:t>
            </a:r>
            <a:endParaRPr lang="ru-RU" sz="4800" dirty="0"/>
          </a:p>
        </p:txBody>
      </p:sp>
      <p:sp>
        <p:nvSpPr>
          <p:cNvPr id="20" name="Управляющая кнопка: домой 19">
            <a:hlinkClick r:id="rId4" action="ppaction://hlinksldjump" highlightClick="1"/>
          </p:cNvPr>
          <p:cNvSpPr/>
          <p:nvPr/>
        </p:nvSpPr>
        <p:spPr>
          <a:xfrm>
            <a:off x="8358214" y="6072206"/>
            <a:ext cx="428628" cy="428628"/>
          </a:xfrm>
          <a:prstGeom prst="actionButtonHom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repeatCount="indefinite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9259E-6 L 0.58403 -0.035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" y="-1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2.77778E-7 -7.40741E-7 C 0.06771 -0.00509 0.13559 -0.01018 0.22899 -0.03009 C 0.32222 -0.05023 0.50486 -0.10463 0.56024 -0.11991 " pathEditMode="relative" rAng="0" ptsTypes="a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" y="-6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C 0.06302 -0.01436 0.12656 -0.02824 0.21823 -0.03218 C 0.31042 -0.03565 0.49566 -0.02431 0.55104 -0.02431 " pathEditMode="relative" rAng="0" ptsTypes="a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6" y="-1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remove" grpId="0" nodeType="withEffect">
                                  <p:stCondLst>
                                    <p:cond delay="9000"/>
                                  </p:stCondLst>
                                  <p:childTnLst>
                                    <p:animMotion origin="layout" path="M 0.0092 0.00417 C 0.13698 -0.02129 0.26475 -0.04629 0.28715 -0.02523 C 0.30972 -0.0037 0.16823 0.1088 0.14444 0.13542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" y="4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02685 C 0.07327 0.01111 0.14566 -0.0044 0.23143 -0.00209 C 0.31667 0.00046 0.46719 0.03379 0.51441 0.0412 " pathEditMode="relative" rAng="0" ptsTypes="a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" y="-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repeatCount="indefinite" accel="50000" decel="5000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-8.33333E-7 1.11111E-6 C 0.06441 -0.01204 0.12899 -0.02361 0.2224 -0.01806 C 0.31563 -0.0125 0.50451 0.02523 0.56042 0.03403 " pathEditMode="relative" rAng="0" ptsTypes="a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" y="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repeatCount="indefinite" accel="50000" decel="5000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.00903 -0.02037 C 0.08039 -0.0338 0.15191 -0.0463 0.24271 -0.03102 C 0.33369 -0.01574 0.50226 0.05625 0.5533 0.07315 " pathEditMode="relative" rAng="0" ptsTypes="aaA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3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repeatCount="indefinite" accel="50000" decel="5000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2.77778E-7 -4.07407E-6 C 0.06215 -0.00393 0.12465 -0.0074 0.21927 -0.03125 C 0.31406 -0.05416 0.50972 -0.12268 0.56823 -0.14097 " pathEditMode="relative" rAng="0" ptsTypes="aaA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" y="-7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repeatCount="indefinite" accel="50000" decel="50000" fill="remove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00139 0.01064 C 0.0724 0.0081 0.1434 0.00555 0.22917 -0.02153 C 0.31476 -0.04838 0.46701 -0.12987 0.51458 -0.15139 " pathEditMode="relative" rAng="0" ptsTypes="aaA">
                                      <p:cBhvr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" y="-81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0" presetClass="path" presetSubtype="0" repeatCount="indefinite" accel="50000" decel="50000" fill="remove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-0.02222 -0.01065 C 0.10035 -0.01018 0.22327 -0.00972 0.2625 -0.02083 C 0.30191 -0.03194 0.23264 -0.05393 0.21389 -0.07708 C 0.19514 -0.10023 0.17448 -0.1294 0.15 -0.15926 C 0.12552 -0.18912 0.08125 -0.24097 0.06754 -0.25625 " pathEditMode="relative" rAng="0" ptsTypes="aaaaA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-12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C 0.18577 -0.0162 0.37222 -0.03217 0.45799 -0.03935 C 0.54427 -0.04652 0.53073 -0.04537 0.51667 -0.04398 " pathEditMode="relative" rAng="0" ptsTypes="a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" y="-2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7 C 0.23125 -0.02245 0.4625 -0.04468 0.55503 -0.0534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" y="-2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C 0.23108 -0.02084 0.46233 -0.04167 0.55486 -0.0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" y="-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1105</TotalTime>
  <Words>585</Words>
  <Application>Microsoft Office PowerPoint</Application>
  <PresentationFormat>Экран (4:3)</PresentationFormat>
  <Paragraphs>141</Paragraphs>
  <Slides>26</Slides>
  <Notes>26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Аспект</vt:lpstr>
      <vt:lpstr>Презентация по физике для 8 класса  </vt:lpstr>
      <vt:lpstr>Строение атома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нео</dc:creator>
  <cp:lastModifiedBy>Valued Acer Customer</cp:lastModifiedBy>
  <cp:revision>105</cp:revision>
  <dcterms:created xsi:type="dcterms:W3CDTF">2010-09-27T16:04:39Z</dcterms:created>
  <dcterms:modified xsi:type="dcterms:W3CDTF">2016-01-12T14:59:20Z</dcterms:modified>
</cp:coreProperties>
</file>