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17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19DDB9-9F88-48E0-AD50-F8103C562BB7}" type="datetimeFigureOut">
              <a:rPr lang="ru-RU" smtClean="0"/>
              <a:pPr/>
              <a:t>24.01.2016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1BEC6E-79B9-447C-9A4F-7A52C1E8ED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rkipedia.ru/content/evakuaciya_istoricheskaya_enciklopediya_sibiri_2009" TargetMode="External"/><Relationship Id="rId2" Type="http://schemas.openxmlformats.org/officeDocument/2006/relationships/hyperlink" Target="http://zaimka.ru/papkov-rea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andex.ru/images/search" TargetMode="External"/><Relationship Id="rId4" Type="http://schemas.openxmlformats.org/officeDocument/2006/relationships/hyperlink" Target="http://tower-resto.ru/articles.htm?nid=11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Война и люди</a:t>
            </a:r>
            <a:r>
              <a:rPr lang="ru-RU" sz="60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60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467600" cy="1571636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3.Иркутяне – участники войны</a:t>
            </a: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857364"/>
            <a:ext cx="8401050" cy="4643469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Немало наших земляков похоронено под Ленинградом, Сталинградом. Сражались наши земляки на Кавказе, при форсировании Днепра, брали Берлин. После разгрома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немецко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фашистских захватчиков  наша армия воевала с Японией. Были наши земляки и в тылу врага, и принимали участие в движении Сопротивления. Иркутская область послала на фронт более 200 тысяч человек и половина из них навсегда осталась на полях сражений. Вечная память о великих сибирских воинах всегда будет жить в сердцах людей.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72560" cy="150019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3.Иркутяне – участники войны</a:t>
            </a:r>
            <a:r>
              <a:rPr lang="ru-RU" sz="40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Сибирские воины штурмовали Кенигсберг, а 23 апреля 1945 года танки колонны «</a:t>
            </a:r>
            <a:r>
              <a:rPr lang="ru-RU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Иркутский железнодорожник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первыми вошли в Берлин. Маршал Георгий Константинович Жуков писал: «О сибиряках могу сказать одно - это настоящие Советские Героические воины, большие патриоты нашей Родины, верные ее сыны. Там, где действовали сибиряки, я всегда был уверен в том, что они с честью и боевой доблестью выполняют возложенную на них задачу. Так оно и было в течение всей Великой Отечественной войны».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10000"/>
                  </a:schemeClr>
                </a:solidFill>
              </a:rPr>
              <a:t>Используемые источники</a:t>
            </a:r>
            <a:endParaRPr lang="ru-RU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http://zaimka.ru/papkov-rear/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http://irkipedia.ru/content/evakuaciya_istoricheskaya_enciklopediya_sibiri_2009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http://tower-resto.ru/articles.htm?nid=119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https://yandex.ru/images/search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chemeClr val="tx1"/>
              </a:buClr>
              <a:buSzPct val="100000"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329642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1.Иркутяне – </a:t>
            </a:r>
            <a:b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участники войны </a:t>
            </a: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14423"/>
            <a:ext cx="4857784" cy="4143404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годы войны из Иркутской области на фронт ушло более </a:t>
            </a:r>
            <a:r>
              <a:rPr lang="ru-RU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 тыс. человек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Иркутяне участвовали во всех крупных операциях и сражениях Великой Отечественной войны,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286380" y="1214422"/>
            <a:ext cx="3243263" cy="2286000"/>
          </a:xfrm>
          <a:prstGeom prst="rect">
            <a:avLst/>
          </a:prstGeom>
          <a:noFill/>
          <a:ln>
            <a:solidFill>
              <a:srgbClr val="000F2E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5643570" y="3500438"/>
            <a:ext cx="2462213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Иркутская дивизия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214818"/>
            <a:ext cx="77867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начиная с тяжелых оборонительных боев лета 1941 г.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16 сентября 1943 г.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был  опубликован указ Президиума Верховного Совета СССР о награждении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55-й Иркутской Ордена Ленина и трижды Краснознаменной стрелковой дивизий орденом Суворова II степени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467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1.Иркутяне – </a:t>
            </a:r>
            <a:b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участники войны</a:t>
            </a:r>
            <a:endParaRPr lang="ru-RU" sz="4000" dirty="0" smtClean="0">
              <a:solidFill>
                <a:srgbClr val="26171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1357298"/>
            <a:ext cx="80724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 </a:t>
            </a:r>
            <a:r>
              <a:rPr lang="ru-RU" sz="2400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героическую битву, итогом которой стало освобождение города Пинска, ко всем высоким званиям дивизии прибавлено имя </a:t>
            </a:r>
            <a:r>
              <a:rPr lang="ru-RU" sz="2400" b="1" u="sng" dirty="0" err="1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Пинская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сибирских дивизий 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принимали участие в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обороне Москвы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дальнейшем контрнаступлении. В составе Шестнадцатой армии генерала К.К. Рокоссовского в этих боях участвовала прибывшая с Дальнего Востока 78-я стрелковая дивизия под командованием иркутянина, полковника 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Афанасия </a:t>
            </a:r>
            <a:r>
              <a:rPr lang="ru-RU" sz="2400" b="1" u="sng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Павлантьевича</a:t>
            </a:r>
            <a:r>
              <a:rPr lang="ru-RU" sz="24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Белобородова</a:t>
            </a:r>
            <a:r>
              <a:rPr lang="ru-RU" sz="24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Рокоссовский называл эту дивизию «дивизией железной хватки».</a:t>
            </a:r>
            <a:endParaRPr lang="ru-RU" sz="2400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928802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3.Иркутяне – </a:t>
            </a:r>
            <a:b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герои войны</a:t>
            </a:r>
            <a: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714488"/>
            <a:ext cx="2762240" cy="44547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39" y="1436225"/>
            <a:ext cx="2714620" cy="2921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2844" y="4429125"/>
            <a:ext cx="57150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Афанасий </a:t>
            </a:r>
            <a:r>
              <a:rPr lang="ru-RU" b="1" dirty="0" err="1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Павлантьевич</a:t>
            </a: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Белобородов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(1903 -  1990)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советский военачальник, дважды Герой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Советского Союза, командующий 43-й армией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 </a:t>
            </a: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освободившей Витебск от немецких оккупантов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и участвовавшей в штурме Кёнигсберга,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генерал армии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3"/>
            <a:ext cx="6572250" cy="4625989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Челноков Николай Владимирович  </a:t>
            </a:r>
          </a:p>
          <a:p>
            <a:pPr algn="ctr">
              <a:buFont typeface="Arial" charset="0"/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(1906- 1974) 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лётчик, дважды Герой Советского Союза (1942 и 1944), генерал-майор авиации (1949).</a:t>
            </a:r>
            <a:endParaRPr lang="ru-RU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700" name="Picture 2" descr="Chelnokov N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50" y="1500188"/>
            <a:ext cx="2381250" cy="3446462"/>
          </a:xfrm>
          <a:prstGeom prst="rect">
            <a:avLst/>
          </a:prstGeom>
          <a:noFill/>
          <a:ln w="9525">
            <a:solidFill>
              <a:srgbClr val="000F2E"/>
            </a:solidFill>
            <a:miter lim="800000"/>
            <a:headEnd/>
            <a:tailEnd/>
          </a:ln>
        </p:spPr>
      </p:pic>
      <p:pic>
        <p:nvPicPr>
          <p:cNvPr id="29701" name="Picture 4" descr="Файл:Bur karta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4286250"/>
            <a:ext cx="2459037" cy="2266950"/>
          </a:xfrm>
          <a:prstGeom prst="rect">
            <a:avLst/>
          </a:prstGeom>
          <a:noFill/>
          <a:ln w="9525">
            <a:solidFill>
              <a:srgbClr val="000F2E"/>
            </a:solidFill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14282" y="4214818"/>
            <a:ext cx="3786188" cy="2462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2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честь нашего земляка, который родился в Иркутске названа его именем  </a:t>
            </a:r>
            <a:r>
              <a:rPr lang="ru-RU" sz="22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улица</a:t>
            </a:r>
            <a:r>
              <a:rPr lang="ru-RU" sz="22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(раньше эта улица имела название Вокзальная).</a:t>
            </a:r>
            <a:endParaRPr lang="ru-RU" sz="2200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85786" y="0"/>
            <a:ext cx="7467600" cy="1928802"/>
          </a:xfrm>
          <a:prstGeom prst="rect">
            <a:avLst/>
          </a:prstGeom>
        </p:spPr>
        <p:txBody>
          <a:bodyPr vert="horz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3.Иркутяне – </a:t>
            </a:r>
            <a:b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герои войны</a:t>
            </a: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63" y="2071678"/>
            <a:ext cx="6472237" cy="4572032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Борис Андреевич Пискунов </a:t>
            </a:r>
          </a:p>
          <a:p>
            <a:pPr algn="ctr"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(1921-2001), связист</a:t>
            </a:r>
          </a:p>
          <a:p>
            <a:pPr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 Герой Советского Союза (1943).</a:t>
            </a:r>
          </a:p>
          <a:p>
            <a:pPr algn="just"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В 1996г. постановлением Городской Думы Иркутска от 29.09.1996г. было принято решение о переименовании ул. 5-й Советской в улицу Б.А. Пискунова. </a:t>
            </a:r>
          </a:p>
          <a:p>
            <a:pPr>
              <a:buFont typeface="Arial" charset="0"/>
              <a:buNone/>
              <a:defRPr/>
            </a:pPr>
            <a: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24" name="Picture 2" descr="http://www.cbsirkutsk.ru/images/14-05-10-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928813"/>
            <a:ext cx="2143125" cy="3086100"/>
          </a:xfrm>
          <a:prstGeom prst="rect">
            <a:avLst/>
          </a:prstGeom>
          <a:noFill/>
          <a:ln w="9525">
            <a:solidFill>
              <a:srgbClr val="000F2E"/>
            </a:solidFill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57224" y="0"/>
            <a:ext cx="7467600" cy="1928802"/>
          </a:xfrm>
          <a:prstGeom prst="rect">
            <a:avLst/>
          </a:prstGeom>
        </p:spPr>
        <p:txBody>
          <a:bodyPr vert="horz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3.Иркутяне – </a:t>
            </a:r>
            <a:b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герои войны</a:t>
            </a: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6143636" cy="5429264"/>
          </a:xfrm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Многие иркутяне вели сражения в подразделениях Юго-Западного, Донского и Сталинградского фронтов. Знаменитая 55-я гвардейская Иркутская дивизия (бывшая 30-я Иркутская), сформированная еще в 1918 году, вела бои в районе Новороссийска, Сражаясь за освобождение Таманского полуострова, Крыма и Белоруссии.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В междуречье Тисы и Дуная сражалась 109-я Гвардейская дивизия под командованием полковника </a:t>
            </a:r>
            <a:r>
              <a:rPr lang="ru-RU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Ильи Васильевича </a:t>
            </a:r>
            <a:r>
              <a:rPr lang="ru-RU" b="1" u="sng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Балдынова</a:t>
            </a:r>
            <a:r>
              <a:rPr lang="ru-RU" b="1" u="sng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3075" y="3643313"/>
            <a:ext cx="2320925" cy="309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174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1214438"/>
            <a:ext cx="17907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857224" y="0"/>
            <a:ext cx="7467600" cy="1928802"/>
          </a:xfrm>
          <a:prstGeom prst="rect">
            <a:avLst/>
          </a:prstGeom>
        </p:spPr>
        <p:txBody>
          <a:bodyPr vert="horz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3.Иркутяне – </a:t>
            </a:r>
            <a:b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герои войны</a:t>
            </a:r>
            <a: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0F2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3.Иркутяне – </a:t>
            </a:r>
            <a:b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герои войны</a:t>
            </a:r>
            <a:endParaRPr lang="ru-RU" sz="4000" dirty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072494" cy="4757738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боях за Севастополь в мае 1944 г. отличился командир стрелкового взвода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старший сержант </a:t>
            </a:r>
            <a:r>
              <a:rPr lang="ru-RU" b="1" u="sng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С.Б.Погадаев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повторивший подвиг Александра Матросова. До войны коммунист Погодаев был председателем колхоза "Новая жизнь " Братского района. В момент штурма Сапун-горы он закрыл своим телом вражескую амбразуру дота, открыв путь наступающей пехоте, а иркутянин В. Ф. Жуков первым водрузил знамя Победы на Сапун-горе.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ru-RU" b="1" dirty="0">
              <a:solidFill>
                <a:srgbClr val="000F2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3.Иркутяне – участники войны</a:t>
            </a:r>
            <a:endParaRPr lang="ru-RU" sz="4000" dirty="0">
              <a:solidFill>
                <a:srgbClr val="26171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7215206" cy="4873752"/>
          </a:xfrm>
        </p:spPr>
        <p:txBody>
          <a:bodyPr>
            <a:normAutofit fontScale="92500"/>
          </a:bodyPr>
          <a:lstStyle/>
          <a:p>
            <a:pPr marL="273050" indent="-4763" algn="just">
              <a:buNone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реке Лене до конца 50-х годов прошлого столетия ходил пароход «Клавдий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Краснояров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получивший имя героя, сибиряка, уроженца Киренского района Красноярова Клавдия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Карповича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 прошлом скромного работника Киренского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Ленурса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Он тоже закрыл грудью амбразуру пулемета, навсегда увековечив свое имя, защищая Родину, спасая друзей.</a:t>
            </a:r>
          </a:p>
          <a:p>
            <a:pPr marL="273050" indent="-4763" algn="just">
              <a:buNone/>
            </a:pP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подвиге еще одного героя-иркутянина, закрывшего собой амбразуру немецкого пулемета, написал иркутский поэт Константин Седых. Этот герой -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Прокопий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Подкорытов</a:t>
            </a:r>
            <a:r>
              <a:rPr lang="ru-RU" b="1" dirty="0" smtClean="0">
                <a:solidFill>
                  <a:srgbClr val="26171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26171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Краснояров Клавдий Карпович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071546"/>
            <a:ext cx="1714500" cy="2590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132</TotalTime>
  <Words>626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Война и люди </vt:lpstr>
      <vt:lpstr>1.Иркутяне –  участники войны  </vt:lpstr>
      <vt:lpstr>1.Иркутяне –  участники войны</vt:lpstr>
      <vt:lpstr>3.Иркутяне –  герои войны </vt:lpstr>
      <vt:lpstr>Слайд 5</vt:lpstr>
      <vt:lpstr>Слайд 6</vt:lpstr>
      <vt:lpstr>Слайд 7</vt:lpstr>
      <vt:lpstr>3.Иркутяне –  герои войны</vt:lpstr>
      <vt:lpstr>3.Иркутяне – участники войны</vt:lpstr>
      <vt:lpstr>3.Иркутяне – участники войны </vt:lpstr>
      <vt:lpstr>3.Иркутяне – участники войны </vt:lpstr>
      <vt:lpstr>Используемые 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Война и люди </dc:title>
  <dc:creator>Sjohn</dc:creator>
  <cp:lastModifiedBy>Sjohn</cp:lastModifiedBy>
  <cp:revision>17</cp:revision>
  <dcterms:created xsi:type="dcterms:W3CDTF">2016-01-16T13:14:51Z</dcterms:created>
  <dcterms:modified xsi:type="dcterms:W3CDTF">2016-01-24T03:38:16Z</dcterms:modified>
</cp:coreProperties>
</file>