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8" r:id="rId6"/>
    <p:sldId id="260" r:id="rId7"/>
    <p:sldId id="258" r:id="rId8"/>
    <p:sldId id="262" r:id="rId9"/>
    <p:sldId id="263" r:id="rId10"/>
    <p:sldId id="264" r:id="rId11"/>
    <p:sldId id="267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7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596FD3-38AD-4491-9B8B-BE5C0111B7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D6ECAD-1EFD-4BA6-9732-7927117AC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evakuaciya_istoricheskaya_enciklopediya_sibiri_2009" TargetMode="External"/><Relationship Id="rId2" Type="http://schemas.openxmlformats.org/officeDocument/2006/relationships/hyperlink" Target="http://zaimka.ru/papkov-re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" TargetMode="External"/><Relationship Id="rId4" Type="http://schemas.openxmlformats.org/officeDocument/2006/relationships/hyperlink" Target="http://tower-resto.ru/articles.htm?nid=11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42918"/>
            <a:ext cx="7835268" cy="14721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Сибири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войны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5522913" cy="398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3.Перестройка экономики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01014" cy="5643578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F2E"/>
                </a:solidFill>
              </a:rPr>
              <a:t>   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 января 1944 г. в Иркутске насчитывалось </a:t>
            </a:r>
            <a:r>
              <a:rPr lang="ru-R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комсомольско-молодежных бригад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них </a:t>
            </a:r>
            <a:r>
              <a:rPr lang="ru-R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фронтовых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5 месяцев было создано еще 19 комсомольско-молодежных бригад, количество фронтовых увеличилось до 20. Люди работали по </a:t>
            </a:r>
            <a:r>
              <a:rPr lang="ru-R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12-14 часов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день, иногда сутками не выходили из цехов, лишь бы успеть выполнить по </a:t>
            </a:r>
            <a:r>
              <a:rPr lang="ru-R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нормы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 постоянной усталости и голоду зимой добавлялся еще и холод, предприятия едва отапливались.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kipedia.ru/sites/default/files/cf590f0bd1f6140e1302bd87b49c7b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5190"/>
            <a:ext cx="5000628" cy="3333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4143380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частности, на заводе Куйбышева отопление подавалось в цеха по часам: час отапливался один цех, затем час - следующий, и так по всему заводу.</a:t>
            </a:r>
            <a:endParaRPr lang="ru-RU" dirty="0"/>
          </a:p>
        </p:txBody>
      </p:sp>
      <p:pic>
        <p:nvPicPr>
          <p:cNvPr id="4098" name="Picture 2" descr="http://2.firepic.org/2/images/2014-12/29/l7xfh539i8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-1"/>
            <a:ext cx="5429256" cy="338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3.Перестройка экономики</a:t>
            </a:r>
            <a:endParaRPr lang="ru-RU" dirty="0" smtClean="0">
              <a:solidFill>
                <a:srgbClr val="26171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38"/>
            <a:ext cx="7829576" cy="52863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000" b="1" dirty="0" smtClean="0">
                <a:solidFill>
                  <a:srgbClr val="2617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Подростки работали наравне с взрослыми. Семнадцатилетние мальчишки за смену должны были выточить 25 донышек к авиабомбам, если успевали сделать 27 штук, то получали талон на дополнительное питание –200 гр. масла или 0,5 кг. рыбы.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2617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Сотни иркутян были награждены трудовыми наградами, а 86 179 человек награждены медалью «За доблестный труд в Великой Отечественной войне».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Используемые источники</a:t>
            </a:r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00000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http://zaimka.ru/papkov-rear/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http://irkipedia.ru/content/evakuaciya_istoricheskaya_enciklopediya_sibiri_2009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tower-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resto.ru/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articles.htm?nid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=119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yandex.ru/images/search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SzPct val="100000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SzPct val="100000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1.Эвакуация</a:t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3" y="4357694"/>
            <a:ext cx="8429652" cy="2857520"/>
          </a:xfrm>
        </p:spPr>
        <p:txBody>
          <a:bodyPr rtlCol="0">
            <a:normAutofit fontScale="85000" lnSpcReduction="2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Великой Отечественной войны Иркутск представлял собой 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глубокий тыловой центр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все же его жители сделали очень многое для приближения победы.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</p:txBody>
      </p:sp>
      <p:pic>
        <p:nvPicPr>
          <p:cNvPr id="4" name="Рисунок 3" descr="https://upload.wikimedia.org/wikipedia/commons/thumb/0/0f/East_Siberia_relief_location_map.jpg/1280px-East_Siberia_relief_location_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6215106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3000364" y="2214554"/>
            <a:ext cx="2428892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43174" y="2643182"/>
            <a:ext cx="2714644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1.Эвакуация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7858180" cy="5929354"/>
          </a:xfrm>
        </p:spPr>
        <p:txBody>
          <a:bodyPr rtlCol="0">
            <a:normAutofit fontScale="85000" lnSpcReduction="2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конца осени 1941 года в Сибирь были перемещены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промышленных предприятия. 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Западной Сибири разместились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Восточной. 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тыл были вывезены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заводов машиностроения,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предприятия металлургии,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предприятий электротехнической промышленности, а также все танковые, авиационные, мотостроительные заводы, производство боеприпасов и вооружения. </a:t>
            </a:r>
          </a:p>
          <a:p>
            <a:pPr marL="514350" indent="-514350" algn="just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Иркутскую область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западных районов были эвакуированы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крупных предприятия,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трестов и сырьевых баз и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25 495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рабочих, служащих и членов их семей.</a:t>
            </a:r>
          </a:p>
          <a:p>
            <a:pPr marL="514350" indent="-514350" algn="just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1.Эвакуация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25"/>
            <a:ext cx="7929618" cy="5643563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Первые составы с грузами стали прибывать в Иркутскую область с августа 1941 года, а уже к началу 1942 года большая часть грузов была доставлена. Сюда было вывезено оборудование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предприятий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разместились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тысяч рабочих и членов их семей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 осени 1941 года на заводах и фабриках Иркутска появляются первые стахановцы военного времени –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двухсотники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А в 1942 году предприятия города насчитывали 28640 молодых работников, 7241 из которых – стахановцы и 3759 – ударники.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256"/>
            <a:ext cx="7498080" cy="19621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Трудовые подвиги работников тыла освещались в прессе. То и дело в Иркутских газетах публиковались статьи о тех, кто убирал хлеб, стоял у станка или работал в госпиталях.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http://sociely.irkobl.ru/sites/archiv/pulication/Vistavki/gos_archiv/Irk_obl_v_gody_vov/cech_17_zavod_39_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6143668" cy="3929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1.Эвакуация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5"/>
            <a:ext cx="7758138" cy="5715016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территорию  завода им.Куйбышева был   эвакуирован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Краматорский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машиностроительный завод</a:t>
            </a:r>
          </a:p>
          <a:p>
            <a:pPr algn="just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авиационный завод № 39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разместился на производственных площадях авиационного завода № 125.</a:t>
            </a:r>
          </a:p>
          <a:p>
            <a:pPr algn="just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здании авиационного техникума на улице Ленина находился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патронный завод</a:t>
            </a:r>
          </a:p>
          <a:p>
            <a:pPr algn="just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Литвинова, напротив Торгового комплекса, находился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релейный завод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котором  выпускались анодные батареи к полевым телефонам и радиостанциям, детали для мин.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862150" cy="49625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первую ночь после начала войны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всех предприятиях Иркутска, работающих в круглосуточном режиме, были организованы митинги. Только лишь 23 июня 1941 года райвоенкоматы города получили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712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заявлений от граждан города, которые были готовы пойти на фронт добровольцами. Всего за первые десять дней войны количество таких заявлений увеличилось до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тысяч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286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2617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400" b="1" dirty="0" smtClean="0">
                <a:solidFill>
                  <a:srgbClr val="2617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.Мобилизация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2.Мобилизация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1"/>
            <a:ext cx="7758138" cy="535782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ремесленное училище № 1 Иркутска готовило для фронта огнеметы, детали для грозных минометов «Катюша»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швейные и обувные фабрики шили обувь и одежду для Красной Армии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стекольные заводы и мастерские выпускали ампулы для лекарств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макаронные фабрики и мясокомбинат города готовили для фронта сухари, пищевые концентраты, а также противотанковые бутылки с зажигательной смесью, медикаменты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3.Перестройка экономики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313"/>
            <a:ext cx="7901014" cy="550068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первые полтора года войны в области было введено в эксплуатацию на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 миллионов рубле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оборудования. Объем капиталовложений в 1942 г. составил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 миллионов рублей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Был введен в строй ряд объектов, имевших важное оборонное значение, заметно окрепла энергетическая база. Так, были пущены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тепловая электростанция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выработкой в 6 тыс. киловатт-часов в Ленинском районе, новая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электротурбина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заводе имени Куйбышева, смонтирована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турбина центральной Иркутской ТЭЦ.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</TotalTime>
  <Words>680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Экономика Сибири  в годы войны</vt:lpstr>
      <vt:lpstr>1.Эвакуация </vt:lpstr>
      <vt:lpstr>1.Эвакуация</vt:lpstr>
      <vt:lpstr>1.Эвакуация </vt:lpstr>
      <vt:lpstr>Слайд 5</vt:lpstr>
      <vt:lpstr>1.Эвакуация</vt:lpstr>
      <vt:lpstr> </vt:lpstr>
      <vt:lpstr>2.Мобилизация</vt:lpstr>
      <vt:lpstr>3.Перестройка экономики</vt:lpstr>
      <vt:lpstr>3.Перестройка экономики</vt:lpstr>
      <vt:lpstr>Слайд 11</vt:lpstr>
      <vt:lpstr>3.Перестройка экономики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Сибири  в годы войны</dc:title>
  <dc:creator>Sjohn</dc:creator>
  <cp:lastModifiedBy>Sjohn</cp:lastModifiedBy>
  <cp:revision>12</cp:revision>
  <dcterms:created xsi:type="dcterms:W3CDTF">2016-01-16T11:50:37Z</dcterms:created>
  <dcterms:modified xsi:type="dcterms:W3CDTF">2016-01-23T15:27:20Z</dcterms:modified>
</cp:coreProperties>
</file>