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5" r:id="rId4"/>
    <p:sldId id="296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F2E"/>
    <a:srgbClr val="0015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37CF-8BF5-42B9-B5D0-E90CAF9742EF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31781-CC62-48D4-89FD-F8E437913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32020-27D5-4836-B87E-2285564D19DE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7258B-1FE4-4679-9496-60FE419700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59E8E-1E24-4385-B03D-7712B46BD458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4304D-2EE2-4C88-838C-F23A712A50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5E1EC-E0F5-4814-9CFB-3926592D7C74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BEC27-5C3C-4F61-8623-C9F8EF35F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F1917-229B-435B-8812-ED74FB43F752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2C21A-494D-4E0A-BD62-FB26AF9392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9117D-E92F-4500-A767-7B57DC482319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2978E-A66A-4D7B-A3F6-5146A1CCC9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259DB-66FA-45C6-AEFC-7C89322893E9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1F5E6-27E1-47D2-BEE1-4D067C0A10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D5DA3-0A2E-4088-813E-34452B4CF8FC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74CEB-7D24-45B2-89BB-0F2068536E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4A788-3A00-48FF-9C57-985671A191B1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D8167-25F6-4CEA-877F-738F8F2797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010FC-10DB-4146-AF71-A71AFCE4E420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38138-690F-40FF-A34C-CCDF74320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9B3BA-0AA8-494C-BC7B-771A245E6D75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4F137-8FE7-42DE-879A-6FBE58F49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82000">
              <a:schemeClr val="accent1">
                <a:lumMod val="20000"/>
                <a:lumOff val="80000"/>
                <a:alpha val="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D66E64-5347-42BD-A0CB-7F0090CF8870}" type="datetimeFigureOut">
              <a:rPr lang="ru-RU"/>
              <a:pPr>
                <a:defRPr/>
              </a:pPr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A383E9-B667-4918-BF1A-3AC7A18A0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7200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Война и люди.</a:t>
            </a:r>
            <a:br>
              <a:rPr lang="ru-RU" sz="7200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600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Памятные места Иркутска</a:t>
            </a:r>
            <a:endParaRPr lang="ru-RU" sz="7200" b="1" dirty="0" smtClean="0">
              <a:solidFill>
                <a:srgbClr val="000F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способствовать ознакомлению с наиболее известными историческими событиями и участием  жителей   нашего края в Великой Отечественной войне </a:t>
            </a:r>
            <a:endParaRPr lang="ru-RU" b="1" dirty="0">
              <a:solidFill>
                <a:srgbClr val="000F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урока</a:t>
            </a:r>
            <a:endParaRPr lang="ru-RU" dirty="0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2286016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Экономика Сибири в годы войны.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Иркутск – фронту. 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Война и люди. 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Памятные места Иркутска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57916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ru-RU" sz="2400" b="1" dirty="0" smtClean="0"/>
              <a:t>   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Сибири не было войны, но бесконечны павших списки.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Сибири не было войны, но в каждом парке обелиски.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Сибирь, кормившая страну, ждала нас, мучась и печалясь.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ста ушедших на войну, всего лишь трое возвращались.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Сибири не было войны, но ширилась Сибирь полками,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лучших воинов страны, с тех пор зовут сибиряками.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spcBef>
                <a:spcPts val="0"/>
              </a:spcBef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Иван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Краснов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54</Words>
  <Application>Microsoft Office PowerPoint</Application>
  <PresentationFormat>Экран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Война и люди. Памятные места Иркутска</vt:lpstr>
      <vt:lpstr>Цель</vt:lpstr>
      <vt:lpstr>План урока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Война и люди</dc:title>
  <dc:creator>Sjohn</dc:creator>
  <cp:lastModifiedBy>Sjohn</cp:lastModifiedBy>
  <cp:revision>50</cp:revision>
  <dcterms:created xsi:type="dcterms:W3CDTF">2014-04-15T14:36:32Z</dcterms:created>
  <dcterms:modified xsi:type="dcterms:W3CDTF">2016-01-16T14:48:20Z</dcterms:modified>
</cp:coreProperties>
</file>