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4" r:id="rId5"/>
    <p:sldId id="259" r:id="rId6"/>
    <p:sldId id="260" r:id="rId7"/>
    <p:sldId id="268" r:id="rId8"/>
    <p:sldId id="266" r:id="rId9"/>
    <p:sldId id="269" r:id="rId10"/>
    <p:sldId id="267" r:id="rId11"/>
    <p:sldId id="270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0" d="100"/>
          <a:sy n="40" d="100"/>
        </p:scale>
        <p:origin x="-42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9FE11-D784-459E-8D65-CADD13A0969A}" type="datetimeFigureOut">
              <a:rPr lang="ru-RU" smtClean="0"/>
              <a:pPr/>
              <a:t>17.01.2016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BFD52-E520-46BD-A5A8-FFE58D8CACE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9FE11-D784-459E-8D65-CADD13A0969A}" type="datetimeFigureOut">
              <a:rPr lang="ru-RU" smtClean="0"/>
              <a:pPr/>
              <a:t>17.01.2016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BFD52-E520-46BD-A5A8-FFE58D8CACE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9FE11-D784-459E-8D65-CADD13A0969A}" type="datetimeFigureOut">
              <a:rPr lang="ru-RU" smtClean="0"/>
              <a:pPr/>
              <a:t>17.01.2016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BFD52-E520-46BD-A5A8-FFE58D8CACE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9FE11-D784-459E-8D65-CADD13A0969A}" type="datetimeFigureOut">
              <a:rPr lang="ru-RU" smtClean="0"/>
              <a:pPr/>
              <a:t>17.01.2016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BFD52-E520-46BD-A5A8-FFE58D8CACE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9FE11-D784-459E-8D65-CADD13A0969A}" type="datetimeFigureOut">
              <a:rPr lang="ru-RU" smtClean="0"/>
              <a:pPr/>
              <a:t>17.01.2016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BFD52-E520-46BD-A5A8-FFE58D8CACE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9FE11-D784-459E-8D65-CADD13A0969A}" type="datetimeFigureOut">
              <a:rPr lang="ru-RU" smtClean="0"/>
              <a:pPr/>
              <a:t>17.01.2016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BFD52-E520-46BD-A5A8-FFE58D8CACE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9FE11-D784-459E-8D65-CADD13A0969A}" type="datetimeFigureOut">
              <a:rPr lang="ru-RU" smtClean="0"/>
              <a:pPr/>
              <a:t>17.01.2016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BFD52-E520-46BD-A5A8-FFE58D8CACE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9FE11-D784-459E-8D65-CADD13A0969A}" type="datetimeFigureOut">
              <a:rPr lang="ru-RU" smtClean="0"/>
              <a:pPr/>
              <a:t>17.01.2016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BFD52-E520-46BD-A5A8-FFE58D8CACE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9FE11-D784-459E-8D65-CADD13A0969A}" type="datetimeFigureOut">
              <a:rPr lang="ru-RU" smtClean="0"/>
              <a:pPr/>
              <a:t>17.01.2016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BFD52-E520-46BD-A5A8-FFE58D8CACE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9FE11-D784-459E-8D65-CADD13A0969A}" type="datetimeFigureOut">
              <a:rPr lang="ru-RU" smtClean="0"/>
              <a:pPr/>
              <a:t>17.01.2016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BFD52-E520-46BD-A5A8-FFE58D8CACE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9FE11-D784-459E-8D65-CADD13A0969A}" type="datetimeFigureOut">
              <a:rPr lang="ru-RU" smtClean="0"/>
              <a:pPr/>
              <a:t>17.01.2016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BFD52-E520-46BD-A5A8-FFE58D8CACE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9FE11-D784-459E-8D65-CADD13A0969A}" type="datetimeFigureOut">
              <a:rPr lang="ru-RU" smtClean="0"/>
              <a:pPr/>
              <a:t>17.01.2016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BFD52-E520-46BD-A5A8-FFE58D8CACE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sher.ru/manager_content/images2/interesnye-fakty-ob-antarktide/big/3.jpg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305177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Тема урока: </a:t>
            </a:r>
            <a:r>
              <a:rPr lang="ru-RU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Письменное деление на числа, оканчивающиеся нулями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157192"/>
            <a:ext cx="6400800" cy="481608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ru-RU" b="1" dirty="0" smtClean="0">
                <a:solidFill>
                  <a:schemeClr val="tx1"/>
                </a:solidFill>
              </a:rPr>
              <a:t>Учитель </a:t>
            </a:r>
            <a:r>
              <a:rPr lang="ru-RU" b="1" dirty="0" smtClean="0">
                <a:solidFill>
                  <a:schemeClr val="tx1"/>
                </a:solidFill>
              </a:rPr>
              <a:t>Чернышова</a:t>
            </a:r>
            <a:r>
              <a:rPr lang="ru-RU" b="1" dirty="0" smtClean="0">
                <a:solidFill>
                  <a:schemeClr val="tx1"/>
                </a:solidFill>
              </a:rPr>
              <a:t> О.В.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002060"/>
                </a:solidFill>
              </a:rPr>
              <a:t>Задача.</a:t>
            </a:r>
            <a:endParaRPr lang="ru-RU" sz="4800" b="1" dirty="0">
              <a:solidFill>
                <a:srgbClr val="002060"/>
              </a:solidFill>
            </a:endParaRPr>
          </a:p>
        </p:txBody>
      </p:sp>
      <p:pic>
        <p:nvPicPr>
          <p:cNvPr id="4" name="Picture 11" descr="http://otvet.imgsmail.ru/download/e67774be55880bff81f6fcd2c2eee9dd_i-73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1196752"/>
            <a:ext cx="2657268" cy="199295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51520" y="3140968"/>
            <a:ext cx="889248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Два пингвина отправились на поиски пищи из дома в противоположных направлениях. Скорость первого – 25 км/ч, а скорость второго на 2 км/ч больше. На какое расстояние удалились пингвины за 3 часа?</a:t>
            </a:r>
            <a:endParaRPr lang="ru-RU" sz="3600" b="1" dirty="0"/>
          </a:p>
        </p:txBody>
      </p:sp>
      <p:sp>
        <p:nvSpPr>
          <p:cNvPr id="1026" name="AutoShape 2" descr="https://upload.wikimedia.org/wikipedia/commons/thumb/b/b3/Dolphind.jpg/330px-Dolphin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028" name="AutoShape 4" descr="https://upload.wikimedia.org/wikipedia/commons/thumb/b/b3/Dolphind.jpg/330px-Dolphin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030" name="AutoShape 6" descr="https://upload.wikimedia.org/wikipedia/commons/thumb/b/b3/Dolphind.jpg/330px-Dolphin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pic>
        <p:nvPicPr>
          <p:cNvPr id="1036" name="Picture 12" descr="http://scottmcgee.org/photos/Wallpapers/NationalGeographic/emporer-penguin-swim-976674-lw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1196752"/>
            <a:ext cx="2664296" cy="19442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Я старался. У меня всё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получалось. Я   научился…</a:t>
            </a:r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Я немного затруднялся…</a:t>
            </a:r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Мне было трудно….</a:t>
            </a:r>
          </a:p>
          <a:p>
            <a:endParaRPr lang="ru-RU" dirty="0"/>
          </a:p>
        </p:txBody>
      </p:sp>
      <p:pic>
        <p:nvPicPr>
          <p:cNvPr id="22530" name="Picture 2" descr="http://img0.liveinternet.ru/images/attach/c/0/121/558/121558634_482884348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0"/>
            <a:ext cx="3563888" cy="2520280"/>
          </a:xfrm>
          <a:prstGeom prst="rect">
            <a:avLst/>
          </a:prstGeom>
          <a:noFill/>
        </p:spPr>
      </p:pic>
      <p:pic>
        <p:nvPicPr>
          <p:cNvPr id="22532" name="Picture 4" descr="http://www.777icons.com/libs/smile/indifference-icon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8" y="2780928"/>
            <a:ext cx="1615430" cy="1615432"/>
          </a:xfrm>
          <a:prstGeom prst="rect">
            <a:avLst/>
          </a:prstGeom>
          <a:noFill/>
        </p:spPr>
      </p:pic>
      <p:sp>
        <p:nvSpPr>
          <p:cNvPr id="22534" name="AutoShape 6" descr="https://im2-tub-ru.yandex.net/i?id=b8f2eb26c4b641b484e7b4a98ff93bb0&amp;n=33&amp;h=190&amp;w=215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2536" name="AutoShape 8" descr="https://im2-tub-ru.yandex.net/i?id=b8f2eb26c4b641b484e7b4a98ff93bb0&amp;n=33&amp;h=190&amp;w=215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2538" name="AutoShape 10" descr="https://im2-tub-ru.yandex.net/i?id=b8f2eb26c4b641b484e7b4a98ff93bb0&amp;n=33&amp;h=190&amp;w=215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2540" name="AutoShape 12" descr="https://im0-tub-ru.yandex.net/i?id=b3369faf83ec80c8eeca6ca339c036f9&amp;n=33&amp;h=190&amp;w=222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2542" name="AutoShape 14" descr="https://im2-tub-ru.yandex.net/i?id=b8f2eb26c4b641b484e7b4a98ff93bb0&amp;n=33&amp;h=190&amp;w=215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2544" name="AutoShape 16" descr="https://im2-tub-ru.yandex.net/i?id=b8f2eb26c4b641b484e7b4a98ff93bb0&amp;n=33&amp;h=190&amp;w=215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pic>
        <p:nvPicPr>
          <p:cNvPr id="22546" name="Picture 18" descr="http://2.bp.blogspot.com/_6X76u3N9l3w/S9L-n0say7I/AAAAAAAABWI/IiXcyKqdWpM/s1600/skyrock-emoticons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6016" y="4653136"/>
            <a:ext cx="1656184" cy="15841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Второй этап открытия Антарктиды и первые научные исследования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88640"/>
            <a:ext cx="6048672" cy="626469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987824" y="3068960"/>
            <a:ext cx="2448272" cy="21602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8024" y="332656"/>
            <a:ext cx="4355976" cy="5242594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/>
              <a:t> 360:40= 9 	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b="1" dirty="0" smtClean="0"/>
              <a:t>800:50= 16  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9600:60=160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Й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6000:1500= 4 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М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56000:400=140 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Ы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88000:4000= 22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Н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301208"/>
            <a:ext cx="8229600" cy="1296144"/>
          </a:xfrm>
        </p:spPr>
        <p:txBody>
          <a:bodyPr>
            <a:normAutofit fontScale="25000" lnSpcReduction="20000"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pPr>
              <a:buNone/>
            </a:pPr>
            <a:r>
              <a:rPr lang="ru-RU" sz="17600" b="1" dirty="0" smtClean="0">
                <a:latin typeface="Times New Roman" pitchFamily="18" charset="0"/>
                <a:cs typeface="Times New Roman" pitchFamily="18" charset="0"/>
              </a:rPr>
              <a:t>Шлюпы «Мирный» и «Восток» </a:t>
            </a:r>
            <a:endParaRPr lang="ru-RU" sz="17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База 211 lemur59.r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4392488" cy="4968552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987824" y="5805264"/>
            <a:ext cx="25202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156176" y="5805264"/>
            <a:ext cx="273630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7236296" y="2708920"/>
            <a:ext cx="1512168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6804248" y="2060848"/>
            <a:ext cx="1512168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7631832" y="4005064"/>
            <a:ext cx="1512168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7308304" y="3356992"/>
            <a:ext cx="1512168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6660232" y="1412776"/>
            <a:ext cx="1512168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6660232" y="764704"/>
            <a:ext cx="1512168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Письменное деление на числа, оканчивающиеся нулями.</a:t>
            </a:r>
            <a:endParaRPr lang="ru-RU" sz="4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pPr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28 января</a:t>
            </a:r>
          </a:p>
          <a:p>
            <a:pPr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1820 года</a:t>
            </a:r>
          </a:p>
          <a:p>
            <a:pPr>
              <a:buNone/>
            </a:pP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4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1120 : 40 =</a:t>
            </a:r>
          </a:p>
          <a:p>
            <a:pPr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145600 : 80 =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://i426.photobucket.com/albums/pp346/sbforum31/07-31-2010/amaZing%20antarctica/download_0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482256"/>
            <a:ext cx="4176464" cy="432300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5013176"/>
            <a:ext cx="8229600" cy="1512168"/>
          </a:xfrm>
        </p:spPr>
        <p:txBody>
          <a:bodyPr>
            <a:normAutofit fontScale="90000"/>
          </a:bodyPr>
          <a:lstStyle/>
          <a:p>
            <a:r>
              <a:rPr lang="ru-RU" sz="4900" b="1" dirty="0" smtClean="0"/>
              <a:t>Ф. Беллинсгаузен и М. Лазарев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rgbClr val="002060"/>
                </a:solidFill>
              </a:rPr>
              <a:t>№104 с.29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pic>
        <p:nvPicPr>
          <p:cNvPr id="8194" name="Picture 2" descr="http://korabley.net/_nw/14/5049700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260648"/>
            <a:ext cx="7241541" cy="4525963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611560" y="4869160"/>
            <a:ext cx="8208912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Алгоритм деления</a:t>
            </a:r>
            <a:endParaRPr lang="ru-RU" sz="4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4857403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Выделю первое неполное делимое.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Определю количество цифр в значении частного. 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Разделю…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Умножу… 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Вычту …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Сравню остаток с делителем…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Экологическое лото</a:t>
            </a:r>
            <a:endParaRPr lang="ru-RU" sz="4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http://www.infoniac.ru/upload/medialibrary/c4d/c4d6c4d23792ff118a4aeb9fd66ee2ee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1052736"/>
            <a:ext cx="3312368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Интересные факты об Антарктиде">
            <a:hlinkClick r:id="rId3" tgtFrame="&quot;_blank&quot;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1052736"/>
            <a:ext cx="4054971" cy="239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10 интересных фактов об Антарктиде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528" y="4005064"/>
            <a:ext cx="3406686" cy="2371337"/>
          </a:xfrm>
          <a:prstGeom prst="rect">
            <a:avLst/>
          </a:prstGeom>
          <a:noFill/>
        </p:spPr>
      </p:pic>
      <p:pic>
        <p:nvPicPr>
          <p:cNvPr id="9" name="Picture 2" descr="Самые высокие точки каждого континента - MoiOteli.ru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95936" y="3645024"/>
            <a:ext cx="4943872" cy="30598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Физминутка</a:t>
            </a:r>
            <a:r>
              <a:rPr lang="ru-RU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4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http://funforkids.ru/pictures/snowflake/snowflake010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1916832"/>
            <a:ext cx="1904534" cy="22048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04 -0.08915  -0.046 -0.16632  -0.113 -0.17164  C -0.177 -0.1783  -0.237 -0.11842  -0.241 -0.03193  C -0.246 0.0479  -0.204 0.12241  -0.144 0.12773  C -0.089 0.13173  -0.037 0.08249  -0.033 0.00798  C -0.029 -0.05988  -0.064 -0.12374  -0.115 -0.12906  C -0.162 -0.13306  -0.206 -0.09181  -0.209 -0.02927  C -0.212 0.02661  -0.184 0.08116  -0.142 0.08383  C -0.104 0.08782  -0.068 0.05588  -0.065 0.00532  C -0.063 -0.03992  -0.084 -0.08383  -0.117 -0.08649  C -0.146 -0.08915  -0.175 -0.0652  -0.177 -0.02661  C -0.179 0.00665  -0.164 0.03859  -0.14 0.04125  C -0.12 0.04391  -0.099 0.02927  -0.098 0.00266  C -0.096 -0.01863  -0.104 -0.04125  -0.119 -0.04391  C -0.131 -0.04391  -0.143 -0.03859  -0.145 -0.02395  C -0.146 -0.01464  -0.144 -0.00532  -0.138 -0.00133  C -0.135 0  -0.133 0  -0.13 -0.00133  E" pathEditMode="relative" ptsTypes="">
                                      <p:cBhvr>
                                        <p:cTn id="6" dur="5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0"/>
                            </p:stCondLst>
                            <p:childTnLst>
                              <p:par>
                                <p:cTn id="8" presetID="4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04 -0.08915  0.046 -0.16632  0.113 -0.17164  C 0.177 -0.1783  0.237 -0.11842  0.241 -0.03193  C 0.246 0.0479  0.204 0.12241  0.144 0.12773  C 0.089 0.13173  0.037 0.08249  0.033 0.00798  C 0.029 -0.05988  0.064 -0.12374  0.115 -0.12906  C 0.162 -0.13306  0.206 -0.09181  0.209 -0.02927  C 0.212 0.02661  0.184 0.08116  0.142 0.08383  C 0.104 0.08782  0.068 0.05588  0.065 0.00532  C 0.063 -0.03992  0.084 -0.08383  0.117 -0.08649  C 0.146 -0.08915  0.175 -0.0652  0.177 -0.02661  C 0.179 0.00665  0.164 0.03859  0.14 0.04125  C 0.12 0.04391  0.099 0.02927  0.098 0.00266  C 0.096 -0.01863  0.104 -0.04125  0.119 -0.04391  C 0.131 -0.04391  0.143 -0.03859  0.145 -0.02395  C 0.146 -0.01464  0.144 -0.00532  0.138 -0.00133  C 0.135 0  0.133 0  0.13 -0.00133  E" pathEditMode="relative" ptsTypes="">
                                      <p:cBhvr>
                                        <p:cTn id="9" dur="5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69 0  0.125 0.07451  0.125 0.16632  C 0.125 0.25813  0.069 0.33264  0 0.33264  C -0.069 0.33264  -0.125 0.25813  -0.125 0.16632  C -0.125 0.07451  -0.069 0  0 0  Z" pathEditMode="relative" ptsTypes="">
                                      <p:cBhvr>
                                        <p:cTn id="12" dur="5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3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 0.04657  0.028 0.08249  0.062 0.08249  C 0.097 0.08249  0.125 0.04657  0.125 0  C 0.125 -0.04657  0.153 -0.08249  0.188 -0.08249  C 0.222 -0.08249  0.25 -0.04657  0.25 0  E" pathEditMode="relative" ptsTypes="">
                                      <p:cBhvr>
                                        <p:cTn id="15" dur="5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Экологическое задание</a:t>
            </a:r>
            <a:endParaRPr lang="ru-RU" sz="4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Вычисли наименьшие температуры на  материке: </a:t>
            </a:r>
          </a:p>
          <a:p>
            <a:pPr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	Х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50=133500 : 30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Сколько научных станций в Антарктиде:</a:t>
            </a:r>
          </a:p>
          <a:p>
            <a:pPr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	399 – у = 28720 : 80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2482</TotalTime>
  <Words>153</Words>
  <Application>Microsoft Office PowerPoint</Application>
  <PresentationFormat>Экран (4:3)</PresentationFormat>
  <Paragraphs>42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Тема урока: Письменное деление на числа, оканчивающиеся нулями.</vt:lpstr>
      <vt:lpstr>Слайд 2</vt:lpstr>
      <vt:lpstr> 360:40= 9  И  800:50= 16   Р 9600:60=160 Й 6000:1500= 4  М  56000:400=140  Ы 88000:4000= 22 Н </vt:lpstr>
      <vt:lpstr>Письменное деление на числа, оканчивающиеся нулями.</vt:lpstr>
      <vt:lpstr>Ф. Беллинсгаузен и М. Лазарев №104 с.29 </vt:lpstr>
      <vt:lpstr>Алгоритм деления</vt:lpstr>
      <vt:lpstr>Экологическое лото</vt:lpstr>
      <vt:lpstr>Физминутка.</vt:lpstr>
      <vt:lpstr>Экологическое задание</vt:lpstr>
      <vt:lpstr>Задача.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ольга</dc:creator>
  <cp:lastModifiedBy>ольга</cp:lastModifiedBy>
  <cp:revision>92</cp:revision>
  <dcterms:created xsi:type="dcterms:W3CDTF">2015-01-09T07:28:59Z</dcterms:created>
  <dcterms:modified xsi:type="dcterms:W3CDTF">2016-01-17T17:41:20Z</dcterms:modified>
</cp:coreProperties>
</file>