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  <p:sldMasterId id="2147483736" r:id="rId2"/>
  </p:sldMasterIdLst>
  <p:sldIdLst>
    <p:sldId id="280" r:id="rId3"/>
    <p:sldId id="281" r:id="rId4"/>
    <p:sldId id="282" r:id="rId5"/>
    <p:sldId id="286" r:id="rId6"/>
    <p:sldId id="278" r:id="rId7"/>
    <p:sldId id="277" r:id="rId8"/>
    <p:sldId id="289" r:id="rId9"/>
    <p:sldId id="296" r:id="rId10"/>
    <p:sldId id="288" r:id="rId11"/>
    <p:sldId id="287" r:id="rId12"/>
    <p:sldId id="291" r:id="rId13"/>
    <p:sldId id="264" r:id="rId14"/>
    <p:sldId id="297" r:id="rId15"/>
    <p:sldId id="283" r:id="rId16"/>
    <p:sldId id="256" r:id="rId17"/>
    <p:sldId id="292" r:id="rId18"/>
    <p:sldId id="293" r:id="rId19"/>
    <p:sldId id="294" r:id="rId20"/>
    <p:sldId id="295" r:id="rId21"/>
  </p:sldIdLst>
  <p:sldSz cx="3121025" cy="2339975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690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380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0712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7617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4521" algn="l" defTabSz="913809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1424" algn="l" defTabSz="913809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198329" algn="l" defTabSz="913809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5233" algn="l" defTabSz="913809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00CC"/>
    <a:srgbClr val="FF33CC"/>
    <a:srgbClr val="0066FF"/>
    <a:srgbClr val="FFFF00"/>
    <a:srgbClr val="FF33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45" autoAdjust="0"/>
    <p:restoredTop sz="94692" autoAdjust="0"/>
  </p:normalViewPr>
  <p:slideViewPr>
    <p:cSldViewPr>
      <p:cViewPr varScale="1">
        <p:scale>
          <a:sx n="256" d="100"/>
          <a:sy n="256" d="100"/>
        </p:scale>
        <p:origin x="-1818" y="-90"/>
      </p:cViewPr>
      <p:guideLst>
        <p:guide orient="horz" pos="737"/>
        <p:guide pos="983"/>
      </p:guideLst>
    </p:cSldViewPr>
  </p:slideViewPr>
  <p:outlineViewPr>
    <p:cViewPr>
      <p:scale>
        <a:sx n="33" d="100"/>
        <a:sy n="33" d="100"/>
      </p:scale>
      <p:origin x="0" y="541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780256" y="1065991"/>
            <a:ext cx="2106692" cy="646363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780256" y="1707152"/>
            <a:ext cx="2106692" cy="467995"/>
          </a:xfrm>
        </p:spPr>
        <p:txBody>
          <a:bodyPr/>
          <a:lstStyle>
            <a:lvl1pPr marL="0" indent="0" algn="l">
              <a:buNone/>
              <a:defRPr sz="600" b="1">
                <a:solidFill>
                  <a:schemeClr val="tx2"/>
                </a:solidFill>
              </a:defRPr>
            </a:lvl1pPr>
            <a:lvl2pPr marL="155929" indent="0" algn="ctr">
              <a:buNone/>
            </a:lvl2pPr>
            <a:lvl3pPr marL="311859" indent="0" algn="ctr">
              <a:buNone/>
            </a:lvl3pPr>
            <a:lvl4pPr marL="467788" indent="0" algn="ctr">
              <a:buNone/>
            </a:lvl4pPr>
            <a:lvl5pPr marL="623717" indent="0" algn="ctr">
              <a:buNone/>
            </a:lvl5pPr>
            <a:lvl6pPr marL="779647" indent="0" algn="ctr">
              <a:buNone/>
            </a:lvl6pPr>
            <a:lvl7pPr marL="935576" indent="0" algn="ctr">
              <a:buNone/>
            </a:lvl7pPr>
            <a:lvl8pPr marL="1091505" indent="0" algn="ctr">
              <a:buNone/>
            </a:lvl8pPr>
            <a:lvl9pPr marL="1247435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2650348" y="400586"/>
            <a:ext cx="779992" cy="130043"/>
          </a:xfrm>
        </p:spPr>
        <p:txBody>
          <a:bodyPr/>
          <a:lstStyle/>
          <a:p>
            <a:endParaRPr lang="ru-RU" alt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2415823" y="1426779"/>
            <a:ext cx="1247987" cy="131083"/>
          </a:xfrm>
        </p:spPr>
        <p:txBody>
          <a:bodyPr/>
          <a:lstStyle/>
          <a:p>
            <a:endParaRPr lang="ru-RU" alt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130043" y="0"/>
            <a:ext cx="208068" cy="2339975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85" tIns="15594" rIns="31185" bIns="15594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94319" y="0"/>
            <a:ext cx="35724" cy="2339975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85" tIns="15594" rIns="31185" bIns="15594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338111" y="0"/>
            <a:ext cx="62076" cy="2339975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85" tIns="15594" rIns="31185" bIns="15594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389555" y="0"/>
            <a:ext cx="78599" cy="2339975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85" tIns="15594" rIns="31185" bIns="15594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36297" y="0"/>
            <a:ext cx="0" cy="2339975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85" tIns="15594" rIns="31185" bIns="15594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312103" y="0"/>
            <a:ext cx="0" cy="2339975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85" tIns="15594" rIns="31185" bIns="15594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291525" y="0"/>
            <a:ext cx="0" cy="2339975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85" tIns="15594" rIns="31185" bIns="15594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589336" y="0"/>
            <a:ext cx="0" cy="2339975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85" tIns="15594" rIns="31185" bIns="15594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364120" y="0"/>
            <a:ext cx="0" cy="2339975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85" tIns="15594" rIns="31185" bIns="15594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3110736" y="0"/>
            <a:ext cx="0" cy="2339975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85" tIns="15594" rIns="31185" bIns="15594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416138" y="0"/>
            <a:ext cx="26009" cy="2339975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85" tIns="15594" rIns="31185" bIns="15594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208070" y="1169990"/>
            <a:ext cx="442145" cy="441995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85" tIns="15594" rIns="31185" bIns="15594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447003" y="1660554"/>
            <a:ext cx="218930" cy="218856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85" tIns="15594" rIns="31185" bIns="15594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372409" y="1876836"/>
            <a:ext cx="46815" cy="4680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85" tIns="15594" rIns="31185" bIns="15594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568028" y="1974941"/>
            <a:ext cx="93631" cy="93599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85" tIns="15594" rIns="31185" bIns="15594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650216" y="1533985"/>
            <a:ext cx="124841" cy="124799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85" tIns="15594" rIns="31185" bIns="15594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452434" y="1681691"/>
            <a:ext cx="208068" cy="176581"/>
          </a:xfrm>
        </p:spPr>
        <p:txBody>
          <a:bodyPr/>
          <a:lstStyle/>
          <a:p>
            <a:fld id="{108076A2-5D46-4B41-812F-A42E9D70B317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96B1-A161-47DB-8A61-0E7E16E1602E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2262743" y="93708"/>
            <a:ext cx="572188" cy="1996562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6053" y="93708"/>
            <a:ext cx="2054675" cy="1996562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77DAA-2FEE-421B-B519-BD974C208A65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780256" y="1065989"/>
            <a:ext cx="2106692" cy="646363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780256" y="1707152"/>
            <a:ext cx="2106692" cy="467995"/>
          </a:xfrm>
        </p:spPr>
        <p:txBody>
          <a:bodyPr/>
          <a:lstStyle>
            <a:lvl1pPr marL="0" indent="0" algn="l">
              <a:buNone/>
              <a:defRPr sz="600" b="1">
                <a:solidFill>
                  <a:schemeClr val="tx2"/>
                </a:solidFill>
              </a:defRPr>
            </a:lvl1pPr>
            <a:lvl2pPr marL="155997" indent="0" algn="ctr">
              <a:buNone/>
            </a:lvl2pPr>
            <a:lvl3pPr marL="311993" indent="0" algn="ctr">
              <a:buNone/>
            </a:lvl3pPr>
            <a:lvl4pPr marL="467990" indent="0" algn="ctr">
              <a:buNone/>
            </a:lvl4pPr>
            <a:lvl5pPr marL="623987" indent="0" algn="ctr">
              <a:buNone/>
            </a:lvl5pPr>
            <a:lvl6pPr marL="779983" indent="0" algn="ctr">
              <a:buNone/>
            </a:lvl6pPr>
            <a:lvl7pPr marL="935980" indent="0" algn="ctr">
              <a:buNone/>
            </a:lvl7pPr>
            <a:lvl8pPr marL="1091976" indent="0" algn="ctr">
              <a:buNone/>
            </a:lvl8pPr>
            <a:lvl9pPr marL="1247973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2650348" y="400584"/>
            <a:ext cx="779992" cy="130043"/>
          </a:xfrm>
        </p:spPr>
        <p:txBody>
          <a:bodyPr/>
          <a:lstStyle/>
          <a:p>
            <a:endParaRPr lang="ru-RU" alt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2415821" y="1426779"/>
            <a:ext cx="1247987" cy="131083"/>
          </a:xfrm>
        </p:spPr>
        <p:txBody>
          <a:bodyPr/>
          <a:lstStyle/>
          <a:p>
            <a:endParaRPr lang="ru-RU" alt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130043" y="0"/>
            <a:ext cx="208068" cy="2339975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99" tIns="15600" rIns="31199" bIns="1560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94319" y="0"/>
            <a:ext cx="35724" cy="2339975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99" tIns="15600" rIns="31199" bIns="1560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338111" y="0"/>
            <a:ext cx="62076" cy="2339975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99" tIns="15600" rIns="31199" bIns="1560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389555" y="0"/>
            <a:ext cx="78599" cy="2339975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99" tIns="15600" rIns="31199" bIns="1560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36297" y="0"/>
            <a:ext cx="0" cy="2339975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99" tIns="15600" rIns="31199" bIns="1560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312103" y="0"/>
            <a:ext cx="0" cy="2339975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99" tIns="15600" rIns="31199" bIns="1560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291525" y="0"/>
            <a:ext cx="0" cy="2339975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99" tIns="15600" rIns="31199" bIns="1560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589336" y="0"/>
            <a:ext cx="0" cy="2339975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99" tIns="15600" rIns="31199" bIns="1560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364120" y="0"/>
            <a:ext cx="0" cy="2339975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99" tIns="15600" rIns="31199" bIns="1560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3110736" y="0"/>
            <a:ext cx="0" cy="2339975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99" tIns="15600" rIns="31199" bIns="1560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416136" y="0"/>
            <a:ext cx="26009" cy="2339975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99" tIns="15600" rIns="31199" bIns="1560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208068" y="1169988"/>
            <a:ext cx="442145" cy="441995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99" tIns="15600" rIns="31199" bIns="1560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447003" y="1660554"/>
            <a:ext cx="218930" cy="218856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99" tIns="15600" rIns="31199" bIns="1560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372407" y="1876836"/>
            <a:ext cx="46815" cy="4680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99" tIns="15600" rIns="31199" bIns="1560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568026" y="1974939"/>
            <a:ext cx="93631" cy="93599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99" tIns="15600" rIns="31199" bIns="1560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650214" y="1533983"/>
            <a:ext cx="124841" cy="124799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99" tIns="15600" rIns="31199" bIns="1560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452434" y="1681691"/>
            <a:ext cx="208068" cy="176581"/>
          </a:xfrm>
        </p:spPr>
        <p:txBody>
          <a:bodyPr/>
          <a:lstStyle/>
          <a:p>
            <a:fld id="{9B28CCB9-6893-4C59-B438-B26F00BE1AB3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156051" y="545994"/>
            <a:ext cx="2548837" cy="166294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1AB8EF5-BF03-449C-B155-B26064A8AA3C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 alt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0256" y="987989"/>
            <a:ext cx="2106692" cy="700693"/>
          </a:xfrm>
        </p:spPr>
        <p:txBody>
          <a:bodyPr/>
          <a:lstStyle>
            <a:lvl1pPr algn="l">
              <a:buNone/>
              <a:defRPr sz="1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0256" y="1709482"/>
            <a:ext cx="2106692" cy="467995"/>
          </a:xfrm>
        </p:spPr>
        <p:txBody>
          <a:bodyPr anchor="t"/>
          <a:lstStyle>
            <a:lvl1pPr marL="0" indent="0">
              <a:buNone/>
              <a:defRPr sz="600" b="1">
                <a:solidFill>
                  <a:schemeClr val="tx2"/>
                </a:solidFill>
              </a:defRPr>
            </a:lvl1pPr>
            <a:lvl2pPr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2649882" y="399334"/>
            <a:ext cx="779992" cy="130043"/>
          </a:xfrm>
        </p:spPr>
        <p:txBody>
          <a:bodyPr/>
          <a:lstStyle/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2415885" y="1425803"/>
            <a:ext cx="1247987" cy="131083"/>
          </a:xfrm>
        </p:spPr>
        <p:txBody>
          <a:bodyPr/>
          <a:lstStyle/>
          <a:p>
            <a:endParaRPr lang="ru-RU" alt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130043" y="0"/>
            <a:ext cx="208068" cy="2339975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99" tIns="15600" rIns="31199" bIns="1560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94319" y="0"/>
            <a:ext cx="35724" cy="2339975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99" tIns="15600" rIns="31199" bIns="1560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338111" y="0"/>
            <a:ext cx="62076" cy="2339975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99" tIns="15600" rIns="31199" bIns="1560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389555" y="0"/>
            <a:ext cx="78599" cy="2339975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99" tIns="15600" rIns="31199" bIns="1560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36297" y="0"/>
            <a:ext cx="0" cy="2339975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99" tIns="15600" rIns="31199" bIns="1560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312103" y="0"/>
            <a:ext cx="0" cy="2339975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99" tIns="15600" rIns="31199" bIns="1560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291525" y="0"/>
            <a:ext cx="0" cy="2339975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99" tIns="15600" rIns="31199" bIns="1560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589336" y="0"/>
            <a:ext cx="0" cy="2339975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99" tIns="15600" rIns="31199" bIns="1560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364120" y="0"/>
            <a:ext cx="0" cy="2339975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99" tIns="15600" rIns="31199" bIns="1560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416136" y="0"/>
            <a:ext cx="26009" cy="2339975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99" tIns="15600" rIns="31199" bIns="1560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208068" y="1169988"/>
            <a:ext cx="442145" cy="44199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99" tIns="15600" rIns="31199" bIns="1560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452147" y="1660554"/>
            <a:ext cx="218930" cy="218856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99" tIns="15600" rIns="31199" bIns="1560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372407" y="1876836"/>
            <a:ext cx="46815" cy="4680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99" tIns="15600" rIns="31199" bIns="1560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568026" y="1975979"/>
            <a:ext cx="93631" cy="93599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99" tIns="15600" rIns="31199" bIns="1560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641353" y="1528554"/>
            <a:ext cx="124841" cy="124799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99" tIns="15600" rIns="31199" bIns="1560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3105305" y="0"/>
            <a:ext cx="0" cy="2339975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99" tIns="15600" rIns="31199" bIns="1560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457578" y="1681691"/>
            <a:ext cx="208068" cy="176581"/>
          </a:xfrm>
        </p:spPr>
        <p:txBody>
          <a:bodyPr/>
          <a:lstStyle/>
          <a:p>
            <a:fld id="{50687B9D-E3B0-4836-8F53-0A0CBB2743FE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84509-0A94-4701-A1E3-C94ED617E167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156051" y="545994"/>
            <a:ext cx="1248410" cy="1559983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1457519" y="545994"/>
            <a:ext cx="1248410" cy="1559983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051" y="93166"/>
            <a:ext cx="2574846" cy="389996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687C8-6E45-4DA8-A835-41D2E76D8613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156051" y="805991"/>
            <a:ext cx="1248410" cy="1325986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1492240" y="805991"/>
            <a:ext cx="1248410" cy="1325986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156051" y="535594"/>
            <a:ext cx="1248410" cy="22463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7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1482487" y="535594"/>
            <a:ext cx="1248410" cy="22463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7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12287BC-B4EB-432F-9BEA-483ABAB847BE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alt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914E1-F8B1-46CE-A0F7-2A662262CA4F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2990982" y="0"/>
            <a:ext cx="0" cy="2339975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99" tIns="15600" rIns="31199" bIns="1560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1151243" y="1091962"/>
            <a:ext cx="2152777" cy="156051"/>
          </a:xfrm>
        </p:spPr>
        <p:txBody>
          <a:bodyPr anchor="b"/>
          <a:lstStyle>
            <a:lvl1pPr algn="l">
              <a:buNone/>
              <a:defRPr sz="7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2325164" y="93599"/>
            <a:ext cx="521211" cy="1700382"/>
          </a:xfrm>
        </p:spPr>
        <p:txBody>
          <a:bodyPr/>
          <a:lstStyle>
            <a:lvl1pPr marL="0" indent="0">
              <a:spcBef>
                <a:spcPts val="136"/>
              </a:spcBef>
              <a:spcAft>
                <a:spcPts val="341"/>
              </a:spcAft>
              <a:buNone/>
              <a:defRPr sz="400"/>
            </a:lvl1pPr>
            <a:lvl2pPr>
              <a:buNone/>
              <a:defRPr sz="400"/>
            </a:lvl2pPr>
            <a:lvl3pPr>
              <a:buNone/>
              <a:defRPr sz="300"/>
            </a:lvl3pPr>
            <a:lvl4pPr>
              <a:buNone/>
              <a:defRPr sz="300"/>
            </a:lvl4pPr>
            <a:lvl5pPr>
              <a:buNone/>
              <a:defRPr sz="3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2132700" y="0"/>
            <a:ext cx="0" cy="2339975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99" tIns="15600" rIns="31199" bIns="1560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2113551" y="0"/>
            <a:ext cx="0" cy="2339975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99" tIns="15600" rIns="31199" bIns="1560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3069008" y="0"/>
            <a:ext cx="0" cy="2339975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99" tIns="15600" rIns="31199" bIns="1560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3016991" y="0"/>
            <a:ext cx="104034" cy="2339975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99" tIns="15600" rIns="31199" bIns="1560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3042999" y="0"/>
            <a:ext cx="0" cy="2339975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99" tIns="15600" rIns="31199" bIns="1560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2783954" y="1949979"/>
            <a:ext cx="187262" cy="187198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99" tIns="15600" rIns="31199" bIns="1560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104034" y="93599"/>
            <a:ext cx="1924632" cy="2159017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endParaRPr lang="ru-RU" alt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15D12BE-0401-409A-8CE8-03323DC46AED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 alt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156053" y="545994"/>
            <a:ext cx="2548837" cy="166294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F3EE7EB-09B2-4DBD-9C11-A0C8137832A3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 alt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2990982" y="0"/>
            <a:ext cx="0" cy="2339975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99" tIns="15600" rIns="31199" bIns="1560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2783954" y="1949979"/>
            <a:ext cx="187262" cy="187198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99" tIns="15600" rIns="31199" bIns="1560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1143831" y="1091962"/>
            <a:ext cx="2152777" cy="156051"/>
          </a:xfrm>
        </p:spPr>
        <p:txBody>
          <a:bodyPr anchor="b"/>
          <a:lstStyle>
            <a:lvl1pPr algn="l">
              <a:buNone/>
              <a:defRPr sz="7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2106692" cy="2339975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11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09298" y="90349"/>
            <a:ext cx="520171" cy="1691022"/>
          </a:xfrm>
        </p:spPr>
        <p:txBody>
          <a:bodyPr rot="0" spcFirstLastPara="0" vertOverflow="overflow" horzOverflow="overflow" vert="horz" wrap="square" lIns="31199" tIns="15600" rIns="31199" bIns="15600" numCol="1" spcCol="93598" rtlCol="0" fromWordArt="0" anchor="t" anchorCtr="0" forceAA="0" compatLnSpc="1">
            <a:normAutofit/>
          </a:bodyPr>
          <a:lstStyle>
            <a:lvl1pPr marL="0" indent="0">
              <a:spcBef>
                <a:spcPts val="34"/>
              </a:spcBef>
              <a:spcAft>
                <a:spcPts val="136"/>
              </a:spcAft>
              <a:buFontTx/>
              <a:buNone/>
              <a:defRPr sz="400"/>
            </a:lvl1pPr>
            <a:lvl2pPr>
              <a:defRPr sz="400"/>
            </a:lvl2pPr>
            <a:lvl3pPr>
              <a:defRPr sz="300"/>
            </a:lvl3pPr>
            <a:lvl4pPr>
              <a:defRPr sz="300"/>
            </a:lvl4pPr>
            <a:lvl5pPr>
              <a:defRPr sz="3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3069008" y="0"/>
            <a:ext cx="0" cy="2339975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99" tIns="15600" rIns="31199" bIns="1560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3016991" y="0"/>
            <a:ext cx="104034" cy="2339975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99" tIns="15600" rIns="31199" bIns="1560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3042999" y="0"/>
            <a:ext cx="0" cy="2339975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99" tIns="15600" rIns="31199" bIns="1560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2132700" y="0"/>
            <a:ext cx="0" cy="2339975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99" tIns="15600" rIns="31199" bIns="1560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2113551" y="0"/>
            <a:ext cx="0" cy="2339975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99" tIns="15600" rIns="31199" bIns="1560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ru-RU" alt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F509DB2-CAC3-4746-B244-11C848C9B85E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alt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A6A90-EE4A-40CF-A24A-4383E1BEEFE6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2262743" y="93708"/>
            <a:ext cx="572188" cy="1996562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6051" y="93708"/>
            <a:ext cx="2054675" cy="1996562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A8DB8-D866-474C-BC3C-3E7588E60D93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0256" y="987991"/>
            <a:ext cx="2106692" cy="700693"/>
          </a:xfrm>
        </p:spPr>
        <p:txBody>
          <a:bodyPr/>
          <a:lstStyle>
            <a:lvl1pPr algn="l">
              <a:buNone/>
              <a:defRPr sz="1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0256" y="1709482"/>
            <a:ext cx="2106692" cy="467995"/>
          </a:xfrm>
        </p:spPr>
        <p:txBody>
          <a:bodyPr anchor="t"/>
          <a:lstStyle>
            <a:lvl1pPr marL="0" indent="0">
              <a:buNone/>
              <a:defRPr sz="600" b="1">
                <a:solidFill>
                  <a:schemeClr val="tx2"/>
                </a:solidFill>
              </a:defRPr>
            </a:lvl1pPr>
            <a:lvl2pPr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2649882" y="399336"/>
            <a:ext cx="779992" cy="130043"/>
          </a:xfrm>
        </p:spPr>
        <p:txBody>
          <a:bodyPr/>
          <a:lstStyle/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2415887" y="1425805"/>
            <a:ext cx="1247987" cy="131083"/>
          </a:xfrm>
        </p:spPr>
        <p:txBody>
          <a:bodyPr/>
          <a:lstStyle/>
          <a:p>
            <a:endParaRPr lang="ru-RU" alt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130043" y="0"/>
            <a:ext cx="208068" cy="2339975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85" tIns="15594" rIns="31185" bIns="15594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94319" y="0"/>
            <a:ext cx="35724" cy="2339975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85" tIns="15594" rIns="31185" bIns="15594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338111" y="0"/>
            <a:ext cx="62076" cy="2339975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85" tIns="15594" rIns="31185" bIns="15594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389555" y="0"/>
            <a:ext cx="78599" cy="2339975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85" tIns="15594" rIns="31185" bIns="15594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36297" y="0"/>
            <a:ext cx="0" cy="2339975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85" tIns="15594" rIns="31185" bIns="15594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312103" y="0"/>
            <a:ext cx="0" cy="2339975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85" tIns="15594" rIns="31185" bIns="15594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291525" y="0"/>
            <a:ext cx="0" cy="2339975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85" tIns="15594" rIns="31185" bIns="15594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589336" y="0"/>
            <a:ext cx="0" cy="2339975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85" tIns="15594" rIns="31185" bIns="15594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364120" y="0"/>
            <a:ext cx="0" cy="2339975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85" tIns="15594" rIns="31185" bIns="15594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416138" y="0"/>
            <a:ext cx="26009" cy="2339975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85" tIns="15594" rIns="31185" bIns="15594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208070" y="1169990"/>
            <a:ext cx="442145" cy="44199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85" tIns="15594" rIns="31185" bIns="15594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452147" y="1660554"/>
            <a:ext cx="218930" cy="218856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85" tIns="15594" rIns="31185" bIns="15594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372409" y="1876836"/>
            <a:ext cx="46815" cy="4680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85" tIns="15594" rIns="31185" bIns="15594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568028" y="1975981"/>
            <a:ext cx="93631" cy="93599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85" tIns="15594" rIns="31185" bIns="15594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641355" y="1528556"/>
            <a:ext cx="124841" cy="124799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85" tIns="15594" rIns="31185" bIns="15594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3105305" y="0"/>
            <a:ext cx="0" cy="2339975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85" tIns="15594" rIns="31185" bIns="15594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457578" y="1681691"/>
            <a:ext cx="208068" cy="176581"/>
          </a:xfrm>
        </p:spPr>
        <p:txBody>
          <a:bodyPr/>
          <a:lstStyle/>
          <a:p>
            <a:fld id="{3A377A9D-A1EB-422E-941A-6BEB23BE49E0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57A6-8B2C-4E91-B7F0-B3C5E2A6535B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156051" y="545996"/>
            <a:ext cx="1248410" cy="1559983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1457519" y="545996"/>
            <a:ext cx="1248410" cy="1559983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051" y="93166"/>
            <a:ext cx="2574846" cy="389996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8F129-295E-4AAE-BC18-8AA8C82EC6EE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156051" y="805991"/>
            <a:ext cx="1248410" cy="1325986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1492240" y="805991"/>
            <a:ext cx="1248410" cy="1325986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156051" y="535594"/>
            <a:ext cx="1248410" cy="22463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7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1482487" y="535594"/>
            <a:ext cx="1248410" cy="22463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7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41B96F-9304-4FAE-90A1-014FF064BF4E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4E7E6-AB9D-447F-9045-79AA8CDB911A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2990982" y="0"/>
            <a:ext cx="0" cy="2339975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85" tIns="15594" rIns="31185" bIns="15594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1151243" y="1091964"/>
            <a:ext cx="2152777" cy="156051"/>
          </a:xfrm>
        </p:spPr>
        <p:txBody>
          <a:bodyPr anchor="b"/>
          <a:lstStyle>
            <a:lvl1pPr algn="l">
              <a:buNone/>
              <a:defRPr sz="7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2325166" y="93599"/>
            <a:ext cx="521211" cy="1700382"/>
          </a:xfrm>
        </p:spPr>
        <p:txBody>
          <a:bodyPr/>
          <a:lstStyle>
            <a:lvl1pPr marL="0" indent="0">
              <a:spcBef>
                <a:spcPts val="136"/>
              </a:spcBef>
              <a:spcAft>
                <a:spcPts val="341"/>
              </a:spcAft>
              <a:buNone/>
              <a:defRPr sz="400"/>
            </a:lvl1pPr>
            <a:lvl2pPr>
              <a:buNone/>
              <a:defRPr sz="400"/>
            </a:lvl2pPr>
            <a:lvl3pPr>
              <a:buNone/>
              <a:defRPr sz="300"/>
            </a:lvl3pPr>
            <a:lvl4pPr>
              <a:buNone/>
              <a:defRPr sz="300"/>
            </a:lvl4pPr>
            <a:lvl5pPr>
              <a:buNone/>
              <a:defRPr sz="3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2132700" y="0"/>
            <a:ext cx="0" cy="2339975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85" tIns="15594" rIns="31185" bIns="15594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2113551" y="0"/>
            <a:ext cx="0" cy="2339975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85" tIns="15594" rIns="31185" bIns="15594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3069008" y="0"/>
            <a:ext cx="0" cy="2339975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85" tIns="15594" rIns="31185" bIns="15594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3016991" y="0"/>
            <a:ext cx="104034" cy="2339975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85" tIns="15594" rIns="31185" bIns="15594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3042999" y="0"/>
            <a:ext cx="0" cy="2339975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85" tIns="15594" rIns="31185" bIns="15594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2783954" y="1949979"/>
            <a:ext cx="187262" cy="187198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85" tIns="15594" rIns="31185" bIns="15594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104034" y="93600"/>
            <a:ext cx="1924632" cy="2159017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endParaRPr lang="ru-RU" alt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92FC417-FD57-4AB8-A8F5-6C9DF93C27C9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 alt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2990982" y="0"/>
            <a:ext cx="0" cy="2339975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85" tIns="15594" rIns="31185" bIns="15594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2783954" y="1949979"/>
            <a:ext cx="187262" cy="187198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85" tIns="15594" rIns="31185" bIns="15594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1143831" y="1091964"/>
            <a:ext cx="2152777" cy="156051"/>
          </a:xfrm>
        </p:spPr>
        <p:txBody>
          <a:bodyPr anchor="b"/>
          <a:lstStyle>
            <a:lvl1pPr algn="l">
              <a:buNone/>
              <a:defRPr sz="7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2106692" cy="2339975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11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09298" y="90349"/>
            <a:ext cx="520171" cy="1691022"/>
          </a:xfrm>
        </p:spPr>
        <p:txBody>
          <a:bodyPr rot="0" spcFirstLastPara="0" vertOverflow="overflow" horzOverflow="overflow" vert="horz" wrap="square" lIns="31185" tIns="15594" rIns="31185" bIns="15594" numCol="1" spcCol="93558" rtlCol="0" fromWordArt="0" anchor="t" anchorCtr="0" forceAA="0" compatLnSpc="1">
            <a:normAutofit/>
          </a:bodyPr>
          <a:lstStyle>
            <a:lvl1pPr marL="0" indent="0">
              <a:spcBef>
                <a:spcPts val="34"/>
              </a:spcBef>
              <a:spcAft>
                <a:spcPts val="136"/>
              </a:spcAft>
              <a:buFontTx/>
              <a:buNone/>
              <a:defRPr sz="400"/>
            </a:lvl1pPr>
            <a:lvl2pPr>
              <a:defRPr sz="400"/>
            </a:lvl2pPr>
            <a:lvl3pPr>
              <a:defRPr sz="300"/>
            </a:lvl3pPr>
            <a:lvl4pPr>
              <a:defRPr sz="300"/>
            </a:lvl4pPr>
            <a:lvl5pPr>
              <a:defRPr sz="3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3069008" y="0"/>
            <a:ext cx="0" cy="2339975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85" tIns="15594" rIns="31185" bIns="15594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3016991" y="0"/>
            <a:ext cx="104034" cy="2339975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85" tIns="15594" rIns="31185" bIns="15594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3042999" y="0"/>
            <a:ext cx="0" cy="2339975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85" tIns="15594" rIns="31185" bIns="15594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2132700" y="0"/>
            <a:ext cx="0" cy="2339975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85" tIns="15594" rIns="31185" bIns="15594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2113551" y="0"/>
            <a:ext cx="0" cy="2339975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85" tIns="15594" rIns="31185" bIns="15594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ru-RU" alt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89BAADA-37DB-4446-9DBC-AA5BC856D5D7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2990982" y="0"/>
            <a:ext cx="0" cy="2339975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85" tIns="15594" rIns="31185" bIns="15594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156053" y="93707"/>
            <a:ext cx="2548837" cy="389996"/>
          </a:xfrm>
          <a:prstGeom prst="rect">
            <a:avLst/>
          </a:prstGeom>
        </p:spPr>
        <p:txBody>
          <a:bodyPr vert="horz" lIns="31185" tIns="15594" rIns="31185" bIns="15594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156053" y="545994"/>
            <a:ext cx="2548837" cy="1662942"/>
          </a:xfrm>
          <a:prstGeom prst="rect">
            <a:avLst/>
          </a:prstGeom>
        </p:spPr>
        <p:txBody>
          <a:bodyPr vert="horz" lIns="31185" tIns="15594" rIns="31185" bIns="15594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2590569" y="369109"/>
            <a:ext cx="686393" cy="131083"/>
          </a:xfrm>
          <a:prstGeom prst="rect">
            <a:avLst/>
          </a:prstGeom>
        </p:spPr>
        <p:txBody>
          <a:bodyPr vert="horz" lIns="31185" tIns="15594" rIns="31185" bIns="15594" anchor="ctr" anchorCtr="0"/>
          <a:lstStyle>
            <a:lvl1pPr algn="r" eaLnBrk="1" latinLnBrk="0" hangingPunct="1">
              <a:defRPr kumimoji="0" sz="400">
                <a:solidFill>
                  <a:schemeClr val="tx2"/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2386072" y="1275141"/>
            <a:ext cx="1091988" cy="124841"/>
          </a:xfrm>
          <a:prstGeom prst="rect">
            <a:avLst/>
          </a:prstGeom>
        </p:spPr>
        <p:txBody>
          <a:bodyPr vert="horz" lIns="31185" tIns="15594" rIns="31185" bIns="15594" anchor="ctr" anchorCtr="0"/>
          <a:lstStyle>
            <a:lvl1pPr algn="l" eaLnBrk="1" latinLnBrk="0" hangingPunct="1">
              <a:defRPr kumimoji="0" sz="400">
                <a:solidFill>
                  <a:schemeClr val="tx2"/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26009" y="0"/>
            <a:ext cx="0" cy="2339975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85" tIns="15594" rIns="31185" bIns="15594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3069008" y="0"/>
            <a:ext cx="0" cy="2339975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85" tIns="15594" rIns="31185" bIns="15594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016991" y="0"/>
            <a:ext cx="104034" cy="2339975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85" tIns="15594" rIns="31185" bIns="15594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3042999" y="0"/>
            <a:ext cx="0" cy="2339975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85" tIns="15594" rIns="31185" bIns="15594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2783954" y="1949979"/>
            <a:ext cx="187262" cy="187198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85" tIns="15594" rIns="31185" bIns="15594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2774591" y="1956479"/>
            <a:ext cx="208068" cy="177838"/>
          </a:xfrm>
          <a:prstGeom prst="rect">
            <a:avLst/>
          </a:prstGeom>
        </p:spPr>
        <p:txBody>
          <a:bodyPr vert="horz" lIns="31185" tIns="15594" rIns="31185" bIns="15594" anchor="ctr"/>
          <a:lstStyle>
            <a:lvl1pPr algn="ctr" eaLnBrk="1" latinLnBrk="0" hangingPunct="1">
              <a:defRPr kumimoji="0" sz="500" b="1">
                <a:solidFill>
                  <a:srgbClr val="FFFFFF"/>
                </a:solidFill>
              </a:defRPr>
            </a:lvl1pPr>
          </a:lstStyle>
          <a:p>
            <a:fld id="{72F33B27-E2DA-46C5-A06B-2C504FEF754D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xStyles>
    <p:titleStyle>
      <a:lvl1pPr algn="l" rtl="0" eaLnBrk="1" latinLnBrk="0" hangingPunct="1">
        <a:spcBef>
          <a:spcPct val="0"/>
        </a:spcBef>
        <a:buNone/>
        <a:defRPr kumimoji="0" sz="1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93558" indent="-93558" algn="l" rtl="0" eaLnBrk="1" latinLnBrk="0" hangingPunct="1">
        <a:spcBef>
          <a:spcPts val="205"/>
        </a:spcBef>
        <a:buClr>
          <a:schemeClr val="accent1"/>
        </a:buClr>
        <a:buSzPct val="70000"/>
        <a:buFont typeface="Wingdings"/>
        <a:buChar char=""/>
        <a:defRPr kumimoji="0" sz="800" kern="1200">
          <a:solidFill>
            <a:schemeClr val="tx1"/>
          </a:solidFill>
          <a:latin typeface="+mn-lt"/>
          <a:ea typeface="+mn-ea"/>
          <a:cs typeface="+mn-cs"/>
        </a:defRPr>
      </a:lvl1pPr>
      <a:lvl2pPr marL="218301" indent="-9355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700" kern="1200">
          <a:solidFill>
            <a:schemeClr val="tx1"/>
          </a:solidFill>
          <a:latin typeface="+mn-lt"/>
          <a:ea typeface="+mn-ea"/>
          <a:cs typeface="+mn-cs"/>
        </a:defRPr>
      </a:lvl2pPr>
      <a:lvl3pPr marL="311859" indent="-62372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05417" indent="-62372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600" kern="1200">
          <a:solidFill>
            <a:schemeClr val="tx1"/>
          </a:solidFill>
          <a:latin typeface="+mn-lt"/>
          <a:ea typeface="+mn-ea"/>
          <a:cs typeface="+mn-cs"/>
        </a:defRPr>
      </a:lvl4pPr>
      <a:lvl5pPr marL="498973" indent="-62372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500" kern="1200">
          <a:solidFill>
            <a:schemeClr val="tx1"/>
          </a:solidFill>
          <a:latin typeface="+mn-lt"/>
          <a:ea typeface="+mn-ea"/>
          <a:cs typeface="+mn-cs"/>
        </a:defRPr>
      </a:lvl5pPr>
      <a:lvl6pPr marL="592531" indent="-62372" algn="l" rtl="0" eaLnBrk="1" latinLnBrk="0" hangingPunct="1">
        <a:spcBef>
          <a:spcPct val="20000"/>
        </a:spcBef>
        <a:buClr>
          <a:schemeClr val="accent1"/>
        </a:buClr>
        <a:buChar char="•"/>
        <a:defRPr kumimoji="0" sz="500" kern="1200">
          <a:solidFill>
            <a:schemeClr val="tx2"/>
          </a:solidFill>
          <a:latin typeface="+mn-lt"/>
          <a:ea typeface="+mn-ea"/>
          <a:cs typeface="+mn-cs"/>
        </a:defRPr>
      </a:lvl6pPr>
      <a:lvl7pPr marL="686089" indent="-62372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5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779647" indent="-62372" algn="l" rtl="0" eaLnBrk="1" latinLnBrk="0" hangingPunct="1">
        <a:spcBef>
          <a:spcPct val="20000"/>
        </a:spcBef>
        <a:buClr>
          <a:schemeClr val="accent2"/>
        </a:buClr>
        <a:buChar char="•"/>
        <a:defRPr kumimoji="0" sz="5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873204" indent="-62372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5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15592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31185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46778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62371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77964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9355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109150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124743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2990982" y="0"/>
            <a:ext cx="0" cy="2339975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99" tIns="15600" rIns="31199" bIns="1560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156051" y="93707"/>
            <a:ext cx="2548837" cy="389996"/>
          </a:xfrm>
          <a:prstGeom prst="rect">
            <a:avLst/>
          </a:prstGeom>
        </p:spPr>
        <p:txBody>
          <a:bodyPr vert="horz" lIns="31199" tIns="15600" rIns="31199" bIns="1560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156051" y="545994"/>
            <a:ext cx="2548837" cy="1662942"/>
          </a:xfrm>
          <a:prstGeom prst="rect">
            <a:avLst/>
          </a:prstGeom>
        </p:spPr>
        <p:txBody>
          <a:bodyPr vert="horz" lIns="31199" tIns="15600" rIns="31199" bIns="15600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2590567" y="369109"/>
            <a:ext cx="686393" cy="131083"/>
          </a:xfrm>
          <a:prstGeom prst="rect">
            <a:avLst/>
          </a:prstGeom>
        </p:spPr>
        <p:txBody>
          <a:bodyPr vert="horz" lIns="31199" tIns="15600" rIns="31199" bIns="15600" anchor="ctr" anchorCtr="0"/>
          <a:lstStyle>
            <a:lvl1pPr algn="r" eaLnBrk="1" latinLnBrk="0" hangingPunct="1">
              <a:defRPr kumimoji="0" sz="400">
                <a:solidFill>
                  <a:schemeClr val="tx2"/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2386072" y="1275139"/>
            <a:ext cx="1091988" cy="124841"/>
          </a:xfrm>
          <a:prstGeom prst="rect">
            <a:avLst/>
          </a:prstGeom>
        </p:spPr>
        <p:txBody>
          <a:bodyPr vert="horz" lIns="31199" tIns="15600" rIns="31199" bIns="15600" anchor="ctr" anchorCtr="0"/>
          <a:lstStyle>
            <a:lvl1pPr algn="l" eaLnBrk="1" latinLnBrk="0" hangingPunct="1">
              <a:defRPr kumimoji="0" sz="400">
                <a:solidFill>
                  <a:schemeClr val="tx2"/>
                </a:solidFill>
              </a:defRPr>
            </a:lvl1pPr>
          </a:lstStyle>
          <a:p>
            <a:endParaRPr lang="ru-RU" alt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26009" y="0"/>
            <a:ext cx="0" cy="2339975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99" tIns="15600" rIns="31199" bIns="1560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3069008" y="0"/>
            <a:ext cx="0" cy="2339975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99" tIns="15600" rIns="31199" bIns="1560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016991" y="0"/>
            <a:ext cx="104034" cy="2339975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99" tIns="15600" rIns="31199" bIns="1560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3042999" y="0"/>
            <a:ext cx="0" cy="2339975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1199" tIns="15600" rIns="31199" bIns="1560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2783954" y="1949979"/>
            <a:ext cx="187262" cy="187198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1199" tIns="15600" rIns="31199" bIns="1560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2774591" y="1956479"/>
            <a:ext cx="208068" cy="177838"/>
          </a:xfrm>
          <a:prstGeom prst="rect">
            <a:avLst/>
          </a:prstGeom>
        </p:spPr>
        <p:txBody>
          <a:bodyPr vert="horz" lIns="31199" tIns="15600" rIns="31199" bIns="15600" anchor="ctr"/>
          <a:lstStyle>
            <a:lvl1pPr algn="ctr" eaLnBrk="1" latinLnBrk="0" hangingPunct="1">
              <a:defRPr kumimoji="0" sz="500" b="1">
                <a:solidFill>
                  <a:srgbClr val="FFFFFF"/>
                </a:solidFill>
              </a:defRPr>
            </a:lvl1pPr>
          </a:lstStyle>
          <a:p>
            <a:fld id="{3CEBB7D8-F449-454F-8724-A55CA33767BF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2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3" grpId="0" build="p"/>
    </p:bldLst>
  </p:timing>
  <p:txStyles>
    <p:titleStyle>
      <a:lvl1pPr algn="l" rtl="0" eaLnBrk="1" latinLnBrk="0" hangingPunct="1">
        <a:spcBef>
          <a:spcPct val="0"/>
        </a:spcBef>
        <a:buNone/>
        <a:defRPr kumimoji="0" sz="1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93598" indent="-93598" algn="l" rtl="0" eaLnBrk="1" latinLnBrk="0" hangingPunct="1">
        <a:spcBef>
          <a:spcPts val="205"/>
        </a:spcBef>
        <a:buClr>
          <a:schemeClr val="accent1"/>
        </a:buClr>
        <a:buSzPct val="70000"/>
        <a:buFont typeface="Wingdings"/>
        <a:buChar char=""/>
        <a:defRPr kumimoji="0" sz="800" kern="1200">
          <a:solidFill>
            <a:schemeClr val="tx1"/>
          </a:solidFill>
          <a:latin typeface="+mn-lt"/>
          <a:ea typeface="+mn-ea"/>
          <a:cs typeface="+mn-cs"/>
        </a:defRPr>
      </a:lvl1pPr>
      <a:lvl2pPr marL="218395" indent="-9359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700" kern="1200">
          <a:solidFill>
            <a:schemeClr val="tx1"/>
          </a:solidFill>
          <a:latin typeface="+mn-lt"/>
          <a:ea typeface="+mn-ea"/>
          <a:cs typeface="+mn-cs"/>
        </a:defRPr>
      </a:lvl2pPr>
      <a:lvl3pPr marL="311993" indent="-62399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05591" indent="-62399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600" kern="1200">
          <a:solidFill>
            <a:schemeClr val="tx1"/>
          </a:solidFill>
          <a:latin typeface="+mn-lt"/>
          <a:ea typeface="+mn-ea"/>
          <a:cs typeface="+mn-cs"/>
        </a:defRPr>
      </a:lvl4pPr>
      <a:lvl5pPr marL="499189" indent="-62399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500" kern="1200">
          <a:solidFill>
            <a:schemeClr val="tx1"/>
          </a:solidFill>
          <a:latin typeface="+mn-lt"/>
          <a:ea typeface="+mn-ea"/>
          <a:cs typeface="+mn-cs"/>
        </a:defRPr>
      </a:lvl5pPr>
      <a:lvl6pPr marL="592787" indent="-62399" algn="l" rtl="0" eaLnBrk="1" latinLnBrk="0" hangingPunct="1">
        <a:spcBef>
          <a:spcPct val="20000"/>
        </a:spcBef>
        <a:buClr>
          <a:schemeClr val="accent1"/>
        </a:buClr>
        <a:buChar char="•"/>
        <a:defRPr kumimoji="0" sz="500" kern="1200">
          <a:solidFill>
            <a:schemeClr val="tx2"/>
          </a:solidFill>
          <a:latin typeface="+mn-lt"/>
          <a:ea typeface="+mn-ea"/>
          <a:cs typeface="+mn-cs"/>
        </a:defRPr>
      </a:lvl6pPr>
      <a:lvl7pPr marL="686385" indent="-62399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5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779983" indent="-62399" algn="l" rtl="0" eaLnBrk="1" latinLnBrk="0" hangingPunct="1">
        <a:spcBef>
          <a:spcPct val="20000"/>
        </a:spcBef>
        <a:buClr>
          <a:schemeClr val="accent2"/>
        </a:buClr>
        <a:buChar char="•"/>
        <a:defRPr kumimoji="0" sz="5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873581" indent="-62399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5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15599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31199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46799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62398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77998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93598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10919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124797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Звезда чувашской поэзии</a:t>
            </a:r>
            <a:b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 </a:t>
            </a:r>
            <a:r>
              <a:rPr lang="ru-RU" sz="1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Хузангай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20352" y="593923"/>
            <a:ext cx="2548837" cy="1662942"/>
          </a:xfrm>
        </p:spPr>
        <p:txBody>
          <a:bodyPr/>
          <a:lstStyle/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чувашского языка и литературы МБОУ «СОШ №35» г. Чебоксары Чувашской Республики Филиппова Алевтина Владимировна</a:t>
            </a:r>
          </a:p>
          <a:p>
            <a:pPr algn="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9069334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Творчество 50 – 60 годов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20352" y="521915"/>
            <a:ext cx="936104" cy="1662942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Лирические стихи «</a:t>
            </a:r>
            <a:r>
              <a:rPr lang="ru-RU" dirty="0"/>
              <a:t>Д</a:t>
            </a:r>
            <a:r>
              <a:rPr lang="ru-RU" dirty="0" smtClean="0"/>
              <a:t>уб над Волгой», «Глаз </a:t>
            </a:r>
            <a:r>
              <a:rPr lang="ru-RU" dirty="0" err="1" smtClean="0"/>
              <a:t>Волги»,«Желудь</a:t>
            </a:r>
            <a:r>
              <a:rPr lang="ru-RU" dirty="0" smtClean="0"/>
              <a:t>»,</a:t>
            </a:r>
          </a:p>
          <a:p>
            <a:pPr marL="0" indent="0">
              <a:buNone/>
            </a:pPr>
            <a:r>
              <a:rPr lang="ru-RU" dirty="0" smtClean="0"/>
              <a:t>«Чувашия, моя земля» и др.</a:t>
            </a:r>
          </a:p>
          <a:p>
            <a:pPr marL="0" indent="0">
              <a:buNone/>
            </a:pPr>
            <a:r>
              <a:rPr lang="ru-RU" dirty="0" smtClean="0"/>
              <a:t>Вершиной </a:t>
            </a:r>
            <a:r>
              <a:rPr lang="ru-RU" dirty="0" err="1" smtClean="0"/>
              <a:t>поэти</a:t>
            </a:r>
            <a:r>
              <a:rPr lang="ru-RU" dirty="0" smtClean="0"/>
              <a:t>-</a:t>
            </a:r>
          </a:p>
          <a:p>
            <a:pPr marL="0" indent="0">
              <a:buNone/>
            </a:pPr>
            <a:r>
              <a:rPr lang="ru-RU" dirty="0" err="1"/>
              <a:t>ч</a:t>
            </a:r>
            <a:r>
              <a:rPr lang="ru-RU" dirty="0" err="1" smtClean="0"/>
              <a:t>еского</a:t>
            </a:r>
            <a:r>
              <a:rPr lang="ru-RU" dirty="0" smtClean="0"/>
              <a:t> </a:t>
            </a:r>
            <a:r>
              <a:rPr lang="ru-RU" dirty="0" err="1" smtClean="0"/>
              <a:t>творчест</a:t>
            </a:r>
            <a:r>
              <a:rPr lang="ru-RU" dirty="0" smtClean="0"/>
              <a:t>-</a:t>
            </a:r>
          </a:p>
          <a:p>
            <a:pPr marL="0" indent="0">
              <a:buNone/>
            </a:pPr>
            <a:r>
              <a:rPr lang="ru-RU" dirty="0" err="1"/>
              <a:t>в</a:t>
            </a:r>
            <a:r>
              <a:rPr lang="ru-RU" dirty="0" err="1" smtClean="0"/>
              <a:t>а</a:t>
            </a:r>
            <a:r>
              <a:rPr lang="ru-RU" dirty="0" smtClean="0"/>
              <a:t> поэта является </a:t>
            </a:r>
          </a:p>
          <a:p>
            <a:pPr marL="0" indent="0">
              <a:buNone/>
            </a:pPr>
            <a:r>
              <a:rPr lang="ru-RU" dirty="0"/>
              <a:t>ц</a:t>
            </a:r>
            <a:r>
              <a:rPr lang="ru-RU" dirty="0" smtClean="0"/>
              <a:t>икл стихов «Песни Тилли».</a:t>
            </a:r>
            <a:endParaRPr lang="ru-RU" dirty="0"/>
          </a:p>
        </p:txBody>
      </p:sp>
      <p:pic>
        <p:nvPicPr>
          <p:cNvPr id="4" name="Picture 5" descr="петро хузангай-украинский сним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456" y="651840"/>
            <a:ext cx="1845482" cy="1240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446265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Искусство перевода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«Ромео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Джульетта»  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У. Шекспир</a:t>
            </a: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Евгений Онегин» </a:t>
            </a:r>
            <a:r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А.Пушкин</a:t>
            </a: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«Рождение человека» </a:t>
            </a:r>
            <a:r>
              <a:rPr lang="ru-RU" alt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М.Горький</a:t>
            </a: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Сорокоуст» </a:t>
            </a:r>
            <a:r>
              <a:rPr lang="ru-RU" alt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С.Есенин</a:t>
            </a: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«Левый марш» </a:t>
            </a:r>
            <a:r>
              <a:rPr lang="ru-RU" alt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В.Маяковский</a:t>
            </a: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«Фляга»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К.Симонов</a:t>
            </a: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«Судьба Грузии»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Г.Леонидзе</a:t>
            </a: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«Дороги дружбы» </a:t>
            </a:r>
            <a:r>
              <a:rPr lang="ru-RU" alt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А.Сурков</a:t>
            </a: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Отрывки из «Василия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Тёркина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alt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А.Твардовский</a:t>
            </a: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9228426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7625" y="17463"/>
            <a:ext cx="3025775" cy="2232025"/>
          </a:xfrm>
        </p:spPr>
        <p:txBody>
          <a:bodyPr>
            <a:normAutofit/>
          </a:bodyPr>
          <a:lstStyle/>
          <a:p>
            <a:pPr algn="ctr">
              <a:buFontTx/>
              <a:buNone/>
            </a:pPr>
            <a:r>
              <a:rPr lang="ru-RU" altLang="ru-RU" sz="1600" dirty="0"/>
              <a:t>Песни, написанные на   стихи  поэта:</a:t>
            </a:r>
          </a:p>
          <a:p>
            <a:pPr>
              <a:buClr>
                <a:schemeClr val="tx1"/>
              </a:buClr>
              <a:buFontTx/>
              <a:buBlip>
                <a:blip r:embed="rId2"/>
              </a:buBlip>
            </a:pPr>
            <a:r>
              <a:rPr lang="ru-RU" altLang="ru-RU" sz="100" dirty="0"/>
              <a:t>«</a:t>
            </a:r>
          </a:p>
          <a:p>
            <a:pPr>
              <a:buClr>
                <a:schemeClr val="tx1"/>
              </a:buClr>
              <a:buFontTx/>
              <a:buBlip>
                <a:blip r:embed="rId2"/>
              </a:buBlip>
            </a:pPr>
            <a:endParaRPr lang="ru-RU" altLang="ru-RU" sz="100" dirty="0"/>
          </a:p>
          <a:p>
            <a:pPr marL="0" indent="0">
              <a:buClr>
                <a:schemeClr val="tx1"/>
              </a:buClr>
              <a:buNone/>
            </a:pPr>
            <a:endParaRPr lang="ru-RU" altLang="ru-RU" sz="100" dirty="0"/>
          </a:p>
          <a:p>
            <a:pPr>
              <a:buClr>
                <a:schemeClr val="tx1"/>
              </a:buClr>
              <a:buFontTx/>
              <a:buBlip>
                <a:blip r:embed="rId2"/>
              </a:buBlip>
            </a:pPr>
            <a:r>
              <a:rPr lang="ru-RU" altLang="ru-RU" sz="700" dirty="0"/>
              <a:t>«Кантата о Ленине»</a:t>
            </a:r>
          </a:p>
          <a:p>
            <a:pPr>
              <a:buClr>
                <a:schemeClr val="tx1"/>
              </a:buClr>
              <a:buFontTx/>
              <a:buBlip>
                <a:blip r:embed="rId2"/>
              </a:buBlip>
            </a:pPr>
            <a:r>
              <a:rPr lang="ru-RU" altLang="ru-RU" sz="700" dirty="0"/>
              <a:t>«Во славу Родины» «Песня о мире»</a:t>
            </a:r>
          </a:p>
          <a:p>
            <a:pPr>
              <a:buClr>
                <a:schemeClr val="tx1"/>
              </a:buClr>
              <a:buFontTx/>
              <a:buBlip>
                <a:blip r:embed="rId2"/>
              </a:buBlip>
            </a:pPr>
            <a:r>
              <a:rPr lang="ru-RU" altLang="ru-RU" sz="700" dirty="0"/>
              <a:t>«Спасибо тебе, великая партия!»</a:t>
            </a:r>
          </a:p>
          <a:p>
            <a:pPr>
              <a:buClr>
                <a:schemeClr val="tx1"/>
              </a:buClr>
              <a:buFontTx/>
              <a:buBlip>
                <a:blip r:embed="rId2"/>
              </a:buBlip>
            </a:pPr>
            <a:r>
              <a:rPr lang="ru-RU" altLang="ru-RU" sz="700" dirty="0"/>
              <a:t>«Песня тружеников»</a:t>
            </a:r>
          </a:p>
          <a:p>
            <a:pPr>
              <a:buClr>
                <a:schemeClr val="tx1"/>
              </a:buClr>
              <a:buFontTx/>
              <a:buBlip>
                <a:blip r:embed="rId2"/>
              </a:buBlip>
            </a:pPr>
            <a:r>
              <a:rPr lang="ru-RU" altLang="ru-RU" sz="700" dirty="0"/>
              <a:t>«Привет, Москва!»</a:t>
            </a:r>
          </a:p>
          <a:p>
            <a:pPr>
              <a:buClr>
                <a:schemeClr val="tx1"/>
              </a:buClr>
              <a:buFontTx/>
              <a:buBlip>
                <a:blip r:embed="rId2"/>
              </a:buBlip>
            </a:pPr>
            <a:r>
              <a:rPr lang="ru-RU" altLang="ru-RU" sz="700" dirty="0"/>
              <a:t>«Молодёжь боевая»</a:t>
            </a:r>
          </a:p>
          <a:p>
            <a:pPr>
              <a:buClr>
                <a:schemeClr val="tx1"/>
              </a:buClr>
              <a:buFontTx/>
              <a:buBlip>
                <a:blip r:embed="rId2"/>
              </a:buBlip>
            </a:pPr>
            <a:r>
              <a:rPr lang="ru-RU" altLang="ru-RU" sz="700" dirty="0"/>
              <a:t>«Журчит ручей»</a:t>
            </a:r>
          </a:p>
          <a:p>
            <a:pPr>
              <a:buClr>
                <a:schemeClr val="tx1"/>
              </a:buClr>
              <a:buFontTx/>
              <a:buBlip>
                <a:blip r:embed="rId2"/>
              </a:buBlip>
            </a:pPr>
            <a:r>
              <a:rPr lang="ru-RU" altLang="ru-RU" sz="700" dirty="0"/>
              <a:t>«Край родной»</a:t>
            </a:r>
          </a:p>
          <a:p>
            <a:pPr>
              <a:buClr>
                <a:schemeClr val="tx1"/>
              </a:buClr>
              <a:buFontTx/>
              <a:buBlip>
                <a:blip r:embed="rId2"/>
              </a:buBlip>
            </a:pPr>
            <a:r>
              <a:rPr lang="ru-RU" altLang="ru-RU" sz="700" dirty="0"/>
              <a:t>«Песня изобилия»</a:t>
            </a:r>
          </a:p>
          <a:p>
            <a:pPr>
              <a:buClr>
                <a:schemeClr val="tx1"/>
              </a:buClr>
              <a:buFontTx/>
              <a:buBlip>
                <a:blip r:embed="rId2"/>
              </a:buBlip>
            </a:pPr>
            <a:r>
              <a:rPr lang="ru-RU" altLang="ru-RU" sz="700" dirty="0"/>
              <a:t>«Весна»  и др.</a:t>
            </a:r>
          </a:p>
          <a:p>
            <a:pPr>
              <a:buClr>
                <a:schemeClr val="tx1"/>
              </a:buClr>
              <a:buFontTx/>
              <a:buBlip>
                <a:blip r:embed="rId2"/>
              </a:buBlip>
            </a:pPr>
            <a:endParaRPr lang="ru-RU" altLang="ru-RU" sz="700" dirty="0"/>
          </a:p>
          <a:p>
            <a:pPr>
              <a:buFontTx/>
              <a:buNone/>
            </a:pPr>
            <a:endParaRPr lang="ru-RU" altLang="ru-RU" sz="700" dirty="0"/>
          </a:p>
        </p:txBody>
      </p:sp>
    </p:spTree>
  </p:cSld>
  <p:clrMapOvr>
    <a:masterClrMapping/>
  </p:clrMapOvr>
  <p:transition spd="med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3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33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3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33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П. </a:t>
            </a:r>
            <a:r>
              <a:rPr lang="ru-RU" b="1" dirty="0" err="1" smtClean="0"/>
              <a:t>Хузангай</a:t>
            </a:r>
            <a:r>
              <a:rPr lang="ru-RU" b="1" dirty="0" smtClean="0"/>
              <a:t> в кругу семьи</a:t>
            </a:r>
            <a:endParaRPr lang="ru-RU" b="1" dirty="0"/>
          </a:p>
        </p:txBody>
      </p:sp>
      <p:pic>
        <p:nvPicPr>
          <p:cNvPr id="2050" name="Picture 2" descr="D:\Мамины документы\1957_1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456" y="593923"/>
            <a:ext cx="1888602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64368" y="665931"/>
            <a:ext cx="6480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Жена П. </a:t>
            </a:r>
            <a:r>
              <a:rPr lang="ru-RU" sz="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Хузангая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Вера  Кузьмина- народная артистка России, сын </a:t>
            </a:r>
            <a:r>
              <a:rPr lang="ru-RU" sz="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Атнер</a:t>
            </a:r>
            <a:r>
              <a:rPr lang="ru-RU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Петрович профессор ЧГУ.</a:t>
            </a:r>
            <a:endParaRPr lang="ru-RU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0008250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Памятник </a:t>
            </a:r>
            <a:r>
              <a:rPr lang="ru-RU" sz="1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Хузангаю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Чебоксарах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5" descr="Памятник петру хузангая-2006г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424" y="521915"/>
            <a:ext cx="1471020" cy="1584176"/>
          </a:xfrm>
        </p:spPr>
      </p:pic>
    </p:spTree>
    <p:extLst>
      <p:ext uri="{BB962C8B-B14F-4D97-AF65-F5344CB8AC3E}">
        <p14:creationId xmlns:p14="http://schemas.microsoft.com/office/powerpoint/2010/main" val="3120435285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icture"/>
          <p:cNvPicPr preferRelativeResize="0"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862" y="327344"/>
            <a:ext cx="2664296" cy="191128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</p:pic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1035050" y="1098551"/>
            <a:ext cx="2038350" cy="368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980" tIns="45490" rIns="90980" bIns="45490">
            <a:spAutoFit/>
          </a:bodyPr>
          <a:lstStyle/>
          <a:p>
            <a:pPr>
              <a:spcBef>
                <a:spcPct val="50000"/>
              </a:spcBef>
            </a:pPr>
            <a:endParaRPr lang="ru-RU" altLang="ru-RU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48344" y="14291"/>
            <a:ext cx="30972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980" tIns="45490" rIns="90980" bIns="45490"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Дворец культуры </a:t>
            </a:r>
            <a:r>
              <a:rPr lang="ru-RU" alt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им.П.Хузангая</a:t>
            </a:r>
            <a:endParaRPr lang="ru-RU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wipe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 </a:t>
            </a:r>
            <a:r>
              <a:rPr lang="ru-RU" sz="1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Хузангай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М. Шолоховым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1" descr="sholohov_Huzangai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5575" y="566408"/>
            <a:ext cx="2549525" cy="1621497"/>
          </a:xfrm>
        </p:spPr>
      </p:pic>
    </p:spTree>
    <p:extLst>
      <p:ext uri="{BB962C8B-B14F-4D97-AF65-F5344CB8AC3E}">
        <p14:creationId xmlns:p14="http://schemas.microsoft.com/office/powerpoint/2010/main" val="1078579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Наследие П. </a:t>
            </a:r>
            <a:r>
              <a:rPr lang="ru-RU" sz="1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Хузангая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64368" y="521915"/>
            <a:ext cx="2548837" cy="1776121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80000"/>
              </a:lnSpc>
            </a:pPr>
            <a:r>
              <a:rPr lang="ru-RU" altLang="ru-RU" sz="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Поэзия </a:t>
            </a:r>
            <a:r>
              <a:rPr lang="ru-RU" altLang="ru-RU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Петра </a:t>
            </a:r>
            <a:r>
              <a:rPr lang="ru-RU" altLang="ru-RU" sz="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Хузангая</a:t>
            </a:r>
            <a:r>
              <a:rPr lang="ru-RU" altLang="ru-RU" sz="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открыта миру. </a:t>
            </a:r>
            <a:r>
              <a:rPr lang="ru-RU" altLang="ru-RU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Его творчество демонстрирует широту взглядов автора, интерес к культурам других народов, отражает чувство общности между людьми, говорящими на разных языках, - то, что сегодня называется «толерантностью». Своеобразным мостом между культурами стали сделанные Петром Петровичем многочисленные переводы. Благодаря переводам на чувашском языке заговорили герои произведений Пушкина, Грибоедова, Блока, Горького, Маяковского, Шекспира и других русских и зарубежных писателей. Петр </a:t>
            </a:r>
            <a:r>
              <a:rPr lang="ru-RU" altLang="ru-RU" sz="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Хузангай</a:t>
            </a:r>
            <a:r>
              <a:rPr lang="ru-RU" altLang="ru-RU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перевел на русский язык произведения классиков чувашской литературы – Константина Иванова и Михаила </a:t>
            </a:r>
            <a:r>
              <a:rPr lang="ru-RU" altLang="ru-RU" sz="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Сеспеля</a:t>
            </a:r>
            <a:r>
              <a:rPr lang="ru-RU" altLang="ru-RU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 переводы стихов и поэм </a:t>
            </a:r>
            <a:r>
              <a:rPr lang="ru-RU" altLang="ru-RU" sz="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Хузангая</a:t>
            </a:r>
            <a:r>
              <a:rPr lang="ru-RU" altLang="ru-RU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делают Чувашию, и ее народ близкими для российской и мировой читательской аудитории.</a:t>
            </a:r>
          </a:p>
          <a:p>
            <a:pPr algn="just">
              <a:lnSpc>
                <a:spcPct val="80000"/>
              </a:lnSpc>
            </a:pPr>
            <a:r>
              <a:rPr lang="ru-RU" altLang="ru-RU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Лучшая память для любого поэта – читать его стихи. И эта лучшая память воздается в эти дни по всей республике. В формировании достойной личности роль духовно-нравственного воспитания велика. Она связана с решением актуальных задач: с воспитанием мыслящего человека, для которого характерны гуманистическая культура межнационального общения, чувства нравственного долга, </a:t>
            </a:r>
            <a:r>
              <a:rPr lang="ru-RU" altLang="ru-RU" sz="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добротворчество</a:t>
            </a:r>
            <a:r>
              <a:rPr lang="ru-RU" altLang="ru-RU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толерантность, содружество, терпимость, великодушие. Для решения этих задач необходимо формирование ценностных мировоззренческих оснований воспитания, нового воспитательного потенциала системы образования: обеспечение преемственности между поколениями, возрождение и развитие национально-культурных традиций, формирование национального самосознания. Поэтому сильно и свободно звучащее слово Поэта и Учителя может иметь огромное значение. Многому можем мы научиться у П.П. </a:t>
            </a:r>
            <a:r>
              <a:rPr lang="ru-RU" altLang="ru-RU" sz="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Хузангая</a:t>
            </a:r>
            <a:r>
              <a:rPr lang="ru-RU" altLang="ru-RU" sz="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6113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352" y="93707"/>
            <a:ext cx="2808312" cy="389996"/>
          </a:xfrm>
        </p:spPr>
        <p:txBody>
          <a:bodyPr>
            <a:noAutofit/>
          </a:bodyPr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Пётр </a:t>
            </a:r>
            <a:r>
              <a:rPr lang="ru-RU" sz="1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Хузангай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современность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56053" y="545993"/>
            <a:ext cx="2628595" cy="1776122"/>
          </a:xfrm>
        </p:spPr>
        <p:txBody>
          <a:bodyPr>
            <a:normAutofit/>
          </a:bodyPr>
          <a:lstStyle/>
          <a:p>
            <a:pPr algn="just"/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Произведения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П.Хузангая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достойно заняли место в одном ряду с лучшими образцами мировой лирики. Творческие достижения чувашского поэта вошли в сокровищницу общечеловеческих ценностей. Поэт всю свою жизнь посвятил благородному и напряженному труду. За десятилетия творческого труда был накоплен богатый опыт, отточилось художественное мастерство. Действительно, чувашский народ предан своему любимому поэту, произведениями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П.Хузангая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зачитываются, не могут оторваться, поскольку в них воплощён дух народа, переплавленный поэтом в художественное слово. Произведения его призывают к осуществлению светлых идеалов человечества.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8243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Выводы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56053" y="545994"/>
            <a:ext cx="1260443" cy="1662942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ru-RU" alt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П.Хузангай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гордостью осознаёт себя сыном родного народа, преемником его лучших традиций. Он  сопоставил родной народ с дубом, а себя с жёлудем с его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неувядаемо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цветущими ветвями</a:t>
            </a:r>
          </a:p>
          <a:p>
            <a:pPr>
              <a:lnSpc>
                <a:spcPct val="80000"/>
              </a:lnSpc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Дуб-это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просто поэтический образ, а глубокая взаимосвязь поэта с народом, действительных истоков народности поэтического творчества.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0" descr="784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60512" y="521915"/>
            <a:ext cx="1201779" cy="1583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184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и задачи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собрать материал о жизни и деятельности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поэта;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изучить основные факты жизненного и творческого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пути;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аучить понять философскую глубину и художественное совершенство 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произведений поэта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8954541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"/>
          <p:cNvSpPr txBox="1">
            <a:spLocks noGrp="1" noChangeArrowheads="1"/>
          </p:cNvSpPr>
          <p:nvPr>
            <p:ph sz="quarter" idx="1"/>
          </p:nvPr>
        </p:nvSpPr>
        <p:spPr bwMode="auto">
          <a:xfrm>
            <a:off x="120352" y="305891"/>
            <a:ext cx="1188437" cy="13845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980" tIns="45490" rIns="90980" bIns="45490"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Народный поэт</a:t>
            </a:r>
          </a:p>
          <a:p>
            <a:pPr>
              <a:spcBef>
                <a:spcPct val="50000"/>
              </a:spcBef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Чувашской Республики</a:t>
            </a: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Лауреат  </a:t>
            </a:r>
            <a:r>
              <a:rPr lang="ru-RU" alt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Гос.премии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Чувашии </a:t>
            </a:r>
            <a:r>
              <a:rPr lang="ru-RU" alt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им.К.В.Иванова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spcBef>
                <a:spcPct val="50000"/>
              </a:spcBef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Лауреат 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премии 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комсомола Чувашии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им.М.Сеспеля</a:t>
            </a: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4" descr="huzanga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4488" y="90488"/>
            <a:ext cx="1441450" cy="215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4762002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Пётр </a:t>
            </a:r>
            <a:r>
              <a:rPr lang="ru-RU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Хузангай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20352" y="449907"/>
            <a:ext cx="1224136" cy="17349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Имя народного поэта Чувашии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Педера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Хузангая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широко из-</a:t>
            </a:r>
          </a:p>
          <a:p>
            <a:pPr marL="0" indent="0">
              <a:buNone/>
            </a:pPr>
            <a:r>
              <a:rPr lang="ru-RU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естно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за предела-</a:t>
            </a:r>
          </a:p>
          <a:p>
            <a:pPr marL="0" indent="0">
              <a:buNone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нашей страны –</a:t>
            </a:r>
          </a:p>
          <a:p>
            <a:pPr marL="0" indent="0">
              <a:buNone/>
            </a:pP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 стихи и поэмы изданы на многих языках народов мира.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" descr="huzangai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496" y="521915"/>
            <a:ext cx="1228827" cy="1662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4567289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352" y="89867"/>
            <a:ext cx="2548837" cy="321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Биография</a:t>
            </a:r>
            <a:b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92360" y="305891"/>
            <a:ext cx="2512528" cy="1903045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endParaRPr lang="ru-RU" altLang="ru-RU" sz="400" dirty="0"/>
          </a:p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Петр Петрович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Хузангай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родился 22 января 1907 года в селе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Сиктерме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Татарской Республики в крестьянской семье. Первые произведения поэта увидели свет в 1919 – 1920 годах. По – настоящему творческий голос его прорезался в годы учебы в Казанском чувашском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педтехникуме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(1923 – 1925). Это учебное  заведение в те годы являлось настоящим образовательным и культурным центром чувашей, где преподавали именитые чувашские ученые и педагоги Н. И. Ашмарин, Н. В. Никольский, В. Г. Егоров. В 1927 году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Хузангай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поступил в Казанский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Восточно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педагогический институт, к этому времени он уже был самым известным среди молодых чувашских поэтов.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0390900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352" y="89867"/>
            <a:ext cx="2548837" cy="389996"/>
          </a:xfr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alt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Учёба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1923г.-окончил школу второй 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ступени</a:t>
            </a:r>
          </a:p>
          <a:p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1923-1925г.г. - Чувашский педагогический техникум в  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Казани</a:t>
            </a:r>
          </a:p>
          <a:p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1927г.- Казанский восточный педагогический институт- не 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окончил</a:t>
            </a:r>
          </a:p>
          <a:p>
            <a:pPr marL="0" indent="0"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1955-1957г.г. - окончил Высшие литературные курсы при СП 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СССР</a:t>
            </a: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008388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alt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Творчество 30-х годов: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altLang="ru-RU" dirty="0">
                <a:latin typeface="Comic Sans MS" pitchFamily="66" charset="0"/>
              </a:rPr>
              <a:t>«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Магнит - гора»</a:t>
            </a: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Терлемес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яблонях»</a:t>
            </a:r>
          </a:p>
          <a:p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«Пути-дороги»</a:t>
            </a:r>
          </a:p>
          <a:p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«Здравствуй, Пушкин!»</a:t>
            </a:r>
          </a:p>
          <a:p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«В стране 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Нарспи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«Памяти Федерико Гарсиа Лорки»</a:t>
            </a:r>
          </a:p>
          <a:p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 стихов «Земляки» (поэма «</a:t>
            </a:r>
            <a:r>
              <a:rPr lang="ru-RU" alt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Эльдиван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1749420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Хузангай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Великая Отечественная война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94463" y="521915"/>
            <a:ext cx="1044421" cy="166294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Хузангай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участник войны. С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-ром и оружием воевал на войне, до послед-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их дней был 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marL="0" indent="0">
              <a:buNone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редовой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Произведе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</a:p>
          <a:p>
            <a:pPr marL="0" indent="0">
              <a:buNone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военных лет: по –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«Таня», роман в стихах «Род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Аптра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</a:p>
          <a:p>
            <a:pPr marL="0" indent="0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».Лирика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фронто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marL="0" indent="0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периода носит мощный заряд патриотизма.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D:\Мамины документы\f13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2480" y="613997"/>
            <a:ext cx="1610511" cy="1067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0513195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352" y="233883"/>
            <a:ext cx="2548837" cy="356200"/>
          </a:xfrm>
        </p:spPr>
        <p:txBody>
          <a:bodyPr>
            <a:normAutofit fontScale="90000"/>
          </a:bodyPr>
          <a:lstStyle/>
          <a:p>
            <a:pPr algn="ctr"/>
            <a:r>
              <a:rPr lang="ru-RU" alt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</a:t>
            </a:r>
            <a:r>
              <a:rPr lang="ru-RU" alt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сближает </a:t>
            </a:r>
            <a:r>
              <a:rPr lang="ru-RU" altLang="ru-RU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Хузангая</a:t>
            </a:r>
            <a:r>
              <a:rPr lang="ru-RU" alt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Маяковским?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56051" y="665930"/>
            <a:ext cx="2548837" cy="1543005"/>
          </a:xfrm>
        </p:spPr>
        <p:txBody>
          <a:bodyPr>
            <a:normAutofit/>
          </a:bodyPr>
          <a:lstStyle/>
          <a:p>
            <a:pPr>
              <a:spcBef>
                <a:spcPct val="50000"/>
              </a:spcBef>
              <a:buFont typeface="Courier New" panose="02070309020205020404" pitchFamily="49" charset="0"/>
              <a:buChar char="o"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Маяковский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помог ему войти в бурный поток народной жизни </a:t>
            </a:r>
          </a:p>
          <a:p>
            <a:pPr>
              <a:spcBef>
                <a:spcPct val="50000"/>
              </a:spcBef>
              <a:buFont typeface="Courier New" panose="02070309020205020404" pitchFamily="49" charset="0"/>
              <a:buChar char="o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Помог обратиться к большим темам героической 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современности</a:t>
            </a: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  <a:buFont typeface="Courier New" panose="02070309020205020404" pitchFamily="49" charset="0"/>
              <a:buChar char="o"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Помог овладеть методом социалистического реализма и новаторскими принципами поэзии высокого социального пафоса </a:t>
            </a:r>
          </a:p>
          <a:p>
            <a:pPr marL="0" indent="0">
              <a:spcBef>
                <a:spcPct val="50000"/>
              </a:spcBef>
              <a:buNone/>
            </a:pPr>
            <a:endParaRPr lang="ru-RU" altLang="ru-RU" dirty="0"/>
          </a:p>
          <a:p>
            <a:pPr>
              <a:spcBef>
                <a:spcPct val="50000"/>
              </a:spcBef>
              <a:buFontTx/>
              <a:buBlip>
                <a:blip r:embed="rId2"/>
              </a:buBlip>
            </a:pPr>
            <a:endParaRPr lang="ru-RU" alt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8592431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722</TotalTime>
  <Words>935</Words>
  <Application>Microsoft Office PowerPoint</Application>
  <PresentationFormat>Произвольный</PresentationFormat>
  <Paragraphs>93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19</vt:i4>
      </vt:variant>
    </vt:vector>
  </HeadingPairs>
  <TitlesOfParts>
    <vt:vector size="21" baseType="lpstr">
      <vt:lpstr>1_Эркер</vt:lpstr>
      <vt:lpstr>Эркер</vt:lpstr>
      <vt:lpstr>Звезда чувашской поэзии П. Хузангай</vt:lpstr>
      <vt:lpstr>Цели и задачи</vt:lpstr>
      <vt:lpstr>Презентация PowerPoint</vt:lpstr>
      <vt:lpstr>Пётр Хузангай </vt:lpstr>
      <vt:lpstr>Биография </vt:lpstr>
      <vt:lpstr>Учёба </vt:lpstr>
      <vt:lpstr>Творчество 30-х годов:</vt:lpstr>
      <vt:lpstr>Хузангай и Великая Отечественная война</vt:lpstr>
      <vt:lpstr>                   Что сближает Хузангая с Маяковским? </vt:lpstr>
      <vt:lpstr>Творчество 50 – 60 годов</vt:lpstr>
      <vt:lpstr>Искусство перевода</vt:lpstr>
      <vt:lpstr>Презентация PowerPoint</vt:lpstr>
      <vt:lpstr>П. Хузангай в кругу семьи</vt:lpstr>
      <vt:lpstr>Памятник Хузангаю в Чебоксарах</vt:lpstr>
      <vt:lpstr>Презентация PowerPoint</vt:lpstr>
      <vt:lpstr>П. Хузангай с М. Шолоховым</vt:lpstr>
      <vt:lpstr>Наследие П. Хузангая</vt:lpstr>
      <vt:lpstr>Пётр Хузангай и современность</vt:lpstr>
      <vt:lpstr>Выводы</vt:lpstr>
    </vt:vector>
  </TitlesOfParts>
  <Company>kaaz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Ученик</dc:creator>
  <cp:lastModifiedBy>Admin</cp:lastModifiedBy>
  <cp:revision>54</cp:revision>
  <dcterms:created xsi:type="dcterms:W3CDTF">2008-05-22T11:47:23Z</dcterms:created>
  <dcterms:modified xsi:type="dcterms:W3CDTF">2016-01-25T18:01:31Z</dcterms:modified>
</cp:coreProperties>
</file>