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8" r:id="rId3"/>
    <p:sldId id="260" r:id="rId4"/>
    <p:sldId id="263" r:id="rId5"/>
    <p:sldId id="267" r:id="rId6"/>
    <p:sldId id="269" r:id="rId7"/>
    <p:sldId id="271" r:id="rId8"/>
    <p:sldId id="275" r:id="rId9"/>
    <p:sldId id="277" r:id="rId10"/>
    <p:sldId id="279" r:id="rId11"/>
    <p:sldId id="281" r:id="rId12"/>
    <p:sldId id="296" r:id="rId13"/>
    <p:sldId id="289" r:id="rId14"/>
    <p:sldId id="292" r:id="rId15"/>
    <p:sldId id="285" r:id="rId16"/>
    <p:sldId id="287" r:id="rId17"/>
    <p:sldId id="295" r:id="rId18"/>
    <p:sldId id="294" r:id="rId19"/>
    <p:sldId id="293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7FD6-FFED-4EEE-893A-434506FF7086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37D3-B2C1-4D29-9D3A-1771B5DE8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8143932" cy="41549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8800" i="1" dirty="0" smtClean="0">
                <a:solidFill>
                  <a:srgbClr val="7030A0"/>
                </a:solidFill>
              </a:rPr>
              <a:t>УРОК ЛИТЕРАТУРНОГО ЧТЕНИЯ </a:t>
            </a:r>
            <a:endParaRPr lang="ru-RU" sz="8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0338" y="620713"/>
            <a:ext cx="36718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Экранизация произведений Н.Носова</a:t>
            </a:r>
          </a:p>
        </p:txBody>
      </p:sp>
      <p:pic>
        <p:nvPicPr>
          <p:cNvPr id="20483" name="Picture 7" descr="C:\Users\User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23812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C:\Users\User\Desktop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15888"/>
            <a:ext cx="21844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C:\Users\User\Desktop\Рисуно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369411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C:\Users\User\Desktop\Рисунок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284538"/>
            <a:ext cx="24130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alexgetti.narod.ru/imgi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216058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www.diafilms-tv.ru/sites/default/files/imagecache/slideshow/nosov_fantaz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88913"/>
            <a:ext cx="172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http://bovasan.narod.ru/photo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88913"/>
            <a:ext cx="20891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http://static2.etoya.ru/files/images/imgsng/part_0/15840/src/semenov-ogurc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88913"/>
            <a:ext cx="2233612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http://img-fotki.yandex.ru/get/5505/31075627.292/0_71a17_8b01d93c_XL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107950" y="3284538"/>
            <a:ext cx="2592388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4" descr="http://www.colibri.ru/photos/abr04/abr957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3284538"/>
            <a:ext cx="25209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http://static.media.svoy.ru/f3bc49f5fdd5fa518553ae00e8c3a9e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357563"/>
            <a:ext cx="32400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76" y="-35903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9174" y="382064"/>
            <a:ext cx="7786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/>
              <a:t>ЕБО</a:t>
            </a:r>
            <a:endParaRPr lang="ru-RU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585" y="866428"/>
            <a:ext cx="7662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/>
              <a:t>РБУЗ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9249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32804" y="4156760"/>
            <a:ext cx="489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5916" y="4326194"/>
            <a:ext cx="5116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</a:t>
            </a:r>
            <a:r>
              <a:rPr lang="ru-RU" sz="4800" b="1" dirty="0" smtClean="0"/>
              <a:t>АЛЕНДАРЬ</a:t>
            </a:r>
            <a:endParaRPr lang="ru-RU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49289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15916" y="2292507"/>
            <a:ext cx="2012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Г</a:t>
            </a:r>
            <a:r>
              <a:rPr lang="ru-RU" sz="4800" b="1" dirty="0" smtClean="0"/>
              <a:t>РИБЫ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2977598"/>
            <a:ext cx="3521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/>
              <a:t>ДУВАНЧИК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05210" y="3645024"/>
            <a:ext cx="2182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</a:t>
            </a:r>
            <a:r>
              <a:rPr lang="ru-RU" sz="4800" b="1" dirty="0" smtClean="0"/>
              <a:t>АДУГА</a:t>
            </a:r>
            <a:endParaRPr lang="ru-RU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88989" y="4941168"/>
            <a:ext cx="1205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/>
              <a:t>ЛЬ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pic>
        <p:nvPicPr>
          <p:cNvPr id="4" name="Рисунок 3" descr=" "/>
          <p:cNvPicPr/>
          <p:nvPr/>
        </p:nvPicPr>
        <p:blipFill>
          <a:blip r:embed="rId3"/>
          <a:srcRect l="9783" t="7329" r="10326"/>
          <a:stretch>
            <a:fillRect/>
          </a:stretch>
        </p:blipFill>
        <p:spPr bwMode="auto">
          <a:xfrm>
            <a:off x="285720" y="285728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Горка – возвышенность, поднимающаяся над окружающей местностью. Это куча чего - </a:t>
            </a:r>
            <a:r>
              <a:rPr lang="ru-RU" sz="3600" dirty="0" err="1" smtClean="0"/>
              <a:t>нибудь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 "/>
          <p:cNvPicPr/>
          <p:nvPr/>
        </p:nvPicPr>
        <p:blipFill>
          <a:blip r:embed="rId3"/>
          <a:srcRect l="18099" r="19008" b="6250"/>
          <a:stretch>
            <a:fillRect/>
          </a:stretch>
        </p:blipFill>
        <p:spPr bwMode="auto">
          <a:xfrm>
            <a:off x="142844" y="142852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 "/>
          <p:cNvPicPr/>
          <p:nvPr/>
        </p:nvPicPr>
        <p:blipFill>
          <a:blip r:embed="rId4"/>
          <a:srcRect l="11655" t="8011" r="7576" b="11882"/>
          <a:stretch>
            <a:fillRect/>
          </a:stretch>
        </p:blipFill>
        <p:spPr bwMode="auto">
          <a:xfrm>
            <a:off x="4429124" y="714356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86100"/>
            <a:ext cx="4143404" cy="34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6929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Дворницкая</a:t>
            </a:r>
            <a:r>
              <a:rPr lang="ru-RU" sz="3600" dirty="0" smtClean="0"/>
              <a:t> – помещение для дворника, работника, поддерживающего порядок и чистоту на улице.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b="1" dirty="0" smtClean="0"/>
              <a:t>На четвереньках </a:t>
            </a:r>
            <a:r>
              <a:rPr lang="ru-RU" sz="3600" dirty="0" smtClean="0"/>
              <a:t>– поза, в которой человек стоит, одновременно опираясь на обе руки и ноги.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778674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Физкультминутка </a:t>
            </a:r>
          </a:p>
          <a:p>
            <a:pPr algn="ctr"/>
            <a:r>
              <a:rPr lang="ru-RU" sz="4000" dirty="0" smtClean="0"/>
              <a:t>Раз, два, раз, два-</a:t>
            </a:r>
          </a:p>
          <a:p>
            <a:pPr algn="ctr"/>
            <a:r>
              <a:rPr lang="ru-RU" sz="4000" dirty="0" smtClean="0"/>
              <a:t>Начинается игра.</a:t>
            </a:r>
          </a:p>
          <a:p>
            <a:pPr algn="ctr"/>
            <a:r>
              <a:rPr lang="ru-RU" sz="4000" dirty="0" smtClean="0"/>
              <a:t>Разгребаем снег лопатой, </a:t>
            </a:r>
          </a:p>
          <a:p>
            <a:pPr algn="ctr"/>
            <a:r>
              <a:rPr lang="ru-RU" sz="4000" dirty="0" smtClean="0"/>
              <a:t>Строим горку во дворе.</a:t>
            </a:r>
          </a:p>
          <a:p>
            <a:pPr algn="ctr"/>
            <a:r>
              <a:rPr lang="ru-RU" sz="4000" dirty="0" smtClean="0"/>
              <a:t>Белой и пушистой ватой </a:t>
            </a:r>
          </a:p>
          <a:p>
            <a:pPr algn="ctr"/>
            <a:r>
              <a:rPr lang="ru-RU" sz="4000" dirty="0" smtClean="0"/>
              <a:t>Двор украшен в декабре.</a:t>
            </a:r>
          </a:p>
          <a:p>
            <a:pPr algn="ctr"/>
            <a:r>
              <a:rPr lang="ru-RU" sz="4000" dirty="0" smtClean="0"/>
              <a:t>Раз, два, раз, два-</a:t>
            </a:r>
          </a:p>
          <a:p>
            <a:pPr algn="ctr"/>
            <a:r>
              <a:rPr lang="ru-RU" sz="4000" dirty="0" smtClean="0"/>
              <a:t>Вот и кончилась игра.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885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Поспешишь – людей насмешишь.</a:t>
            </a:r>
          </a:p>
          <a:p>
            <a:endParaRPr lang="ru-RU" sz="4800" dirty="0" smtClean="0"/>
          </a:p>
          <a:p>
            <a:r>
              <a:rPr lang="ru-RU" sz="4800" dirty="0" smtClean="0"/>
              <a:t>Семь раз отмерь – один отрежь.</a:t>
            </a:r>
          </a:p>
          <a:p>
            <a:endParaRPr lang="ru-RU" sz="4800" dirty="0" smtClean="0"/>
          </a:p>
          <a:p>
            <a:r>
              <a:rPr lang="ru-RU" sz="4800" dirty="0" smtClean="0"/>
              <a:t>Умел ошибиться, умей и поправиться.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ello_html_17463d1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714644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festival.1september.ru/articles/564391/img5.jpg"/>
          <p:cNvPicPr/>
          <p:nvPr/>
        </p:nvPicPr>
        <p:blipFill>
          <a:blip r:embed="rId4"/>
          <a:srcRect l="2600" t="4454" r="1600"/>
          <a:stretch>
            <a:fillRect/>
          </a:stretch>
        </p:blipFill>
        <p:spPr bwMode="auto">
          <a:xfrm>
            <a:off x="6072198" y="285728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estival.1september.ru/articles/564391/img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071810"/>
            <a:ext cx="3381382" cy="306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s.nashaucheba.ru/tw_files2/urls_3/1596/d-1595236/img7.jpg"/>
          <p:cNvPicPr/>
          <p:nvPr/>
        </p:nvPicPr>
        <p:blipFill>
          <a:blip r:embed="rId6"/>
          <a:srcRect l="53302" t="48501"/>
          <a:stretch>
            <a:fillRect/>
          </a:stretch>
        </p:blipFill>
        <p:spPr bwMode="auto">
          <a:xfrm>
            <a:off x="3000364" y="214290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s.nashaucheba.ru/tw_files2/urls_3/1596/d-1595236/img7.jpg"/>
          <p:cNvPicPr/>
          <p:nvPr/>
        </p:nvPicPr>
        <p:blipFill>
          <a:blip r:embed="rId6"/>
          <a:srcRect t="47411" r="45405"/>
          <a:stretch>
            <a:fillRect/>
          </a:stretch>
        </p:blipFill>
        <p:spPr bwMode="auto">
          <a:xfrm>
            <a:off x="214282" y="3071810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Я познакомился...</a:t>
            </a:r>
          </a:p>
          <a:p>
            <a:r>
              <a:rPr lang="ru-RU" sz="5400" dirty="0" smtClean="0"/>
              <a:t>Я научился…</a:t>
            </a:r>
          </a:p>
          <a:p>
            <a:r>
              <a:rPr lang="ru-RU" sz="5400" dirty="0" smtClean="0"/>
              <a:t>Мне было трудно…</a:t>
            </a:r>
          </a:p>
          <a:p>
            <a:r>
              <a:rPr lang="ru-RU" sz="5400" dirty="0" smtClean="0"/>
              <a:t>Мне понравилось…</a:t>
            </a:r>
          </a:p>
          <a:p>
            <a:r>
              <a:rPr lang="ru-RU" sz="5400" dirty="0" smtClean="0"/>
              <a:t>Я понял, что…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0004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ОК –ОК – ОК – падает снежок</a:t>
            </a:r>
          </a:p>
          <a:p>
            <a:endParaRPr lang="ru-RU" sz="4800" dirty="0" smtClean="0"/>
          </a:p>
          <a:p>
            <a:r>
              <a:rPr lang="ru-RU" sz="4800" dirty="0" smtClean="0"/>
              <a:t>ИП – ИП – ИП –слышу снега скрип</a:t>
            </a:r>
          </a:p>
          <a:p>
            <a:endParaRPr lang="ru-RU" sz="4800" dirty="0" smtClean="0"/>
          </a:p>
          <a:p>
            <a:r>
              <a:rPr lang="ru-RU" sz="4800" dirty="0" smtClean="0"/>
              <a:t>РЕ –РЕ –РЕ – горы в снежном серебре</a:t>
            </a:r>
            <a:endParaRPr lang="ru-RU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://www.playcast.ru/uploads/2012/12/29/432992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5905542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500570"/>
            <a:ext cx="86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66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22-91.ru/upload/images/market/49/c2/d0af30192822f475b2b754931faf135171635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tvet.imgsmail.ru/download/867647b9a322704451dc71864a466b6a_i-199.jpg"/>
          <p:cNvPicPr/>
          <p:nvPr/>
        </p:nvPicPr>
        <p:blipFill>
          <a:blip r:embed="rId4"/>
          <a:srcRect l="31333" t="31778" r="31000" b="11556"/>
          <a:stretch>
            <a:fillRect/>
          </a:stretch>
        </p:blipFill>
        <p:spPr bwMode="auto">
          <a:xfrm>
            <a:off x="4429124" y="214290"/>
            <a:ext cx="27146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rlovka.org.ru/crimea_abc/img/orlov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500438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aozbib.ru/uploads/posts/2013-11/1385185197_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429000"/>
            <a:ext cx="265748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35716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4286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14480" y="378619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37147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stingkartinok.com/uploads/images/2011/12/7a8428766b605caa04ff4b302e99de4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cs621923.vk.me/v621923923/37c7e/2VyUR7YNHZ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642918"/>
            <a:ext cx="8357649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175" y="188913"/>
            <a:ext cx="489743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Разносторонне одаренный мальчик, 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Носов с гимназических лет увлекался музыкой, театром, сочинительством – наряду с шахматами, фотографией, электротехникой, радиолюбительством.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6" descr="http://img11.nnm.ru/b/5/f/1/6/da708cc17a6a1c6718ac71cd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7877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663" y="0"/>
            <a:ext cx="4859337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газетным торговцем, землекопом, косарем, 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1927–1929 учился 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Киевском художественном институте, 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откуда перевелся 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Московский институт кинематографии (окончил в 1932).</a:t>
            </a:r>
            <a:endParaRPr lang="ru-RU" sz="3600" dirty="0">
              <a:latin typeface="Arial" charset="0"/>
              <a:cs typeface="Arial" charset="0"/>
            </a:endParaRPr>
          </a:p>
        </p:txBody>
      </p:sp>
      <p:pic>
        <p:nvPicPr>
          <p:cNvPr id="13315" name="Picture 2" descr="http://gallery.forum-grad.ru/files/4/1/0/9/6/11s09_nosov1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3889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9338" y="765175"/>
            <a:ext cx="4284662" cy="28315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1932–1951 – режиссер-постановщик мультипликационных, научно-популярных и учебных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фильмов.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4339" name="Picture 4" descr="http://900igr.net/datas/literatura/Nikolaj-Nikolaevich-Nosov/0009-009-Vstrecha-so-shkolnikami-Mosk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5370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200" y="404813"/>
            <a:ext cx="5003800" cy="646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Носов ввел в детскую литературу нового героя – наивного и здравомыслящего, озорного и любознательного непоседу, одержимого жаждой деятельности и постоянно попадающего в необычные, зачастую комические ситуации.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6387" name="Picture 4" descr="http://my-shop.ru/_files/product/2/12/11375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95288" y="333375"/>
            <a:ext cx="3313112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9700" y="0"/>
            <a:ext cx="39243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Николай Николаевич говорил, что начал писать для детей совершенно случайно — сперва просто рассказывал сказки своему маленькому сынишке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друзьям. </a:t>
            </a:r>
          </a:p>
        </p:txBody>
      </p:sp>
      <p:pic>
        <p:nvPicPr>
          <p:cNvPr id="18435" name="Picture 4" descr="http://900igr.net/datas/literatura/Nikolaj-Nikolaevich-Nosov/0006-006-N.N.Nosov-s-synom-Pet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450"/>
            <a:ext cx="439261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291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16</cp:revision>
  <dcterms:created xsi:type="dcterms:W3CDTF">2015-12-07T19:28:17Z</dcterms:created>
  <dcterms:modified xsi:type="dcterms:W3CDTF">2015-12-10T07:22:22Z</dcterms:modified>
</cp:coreProperties>
</file>