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56" r:id="rId2"/>
    <p:sldId id="257" r:id="rId3"/>
    <p:sldId id="258" r:id="rId4"/>
    <p:sldId id="259" r:id="rId5"/>
    <p:sldId id="260" r:id="rId6"/>
    <p:sldId id="261" r:id="rId7"/>
    <p:sldId id="262" r:id="rId8"/>
    <p:sldId id="283" r:id="rId9"/>
    <p:sldId id="284" r:id="rId10"/>
    <p:sldId id="285" r:id="rId11"/>
    <p:sldId id="263" r:id="rId12"/>
    <p:sldId id="264" r:id="rId13"/>
    <p:sldId id="286" r:id="rId14"/>
    <p:sldId id="265" r:id="rId15"/>
    <p:sldId id="266" r:id="rId16"/>
    <p:sldId id="267" r:id="rId17"/>
    <p:sldId id="268" r:id="rId18"/>
    <p:sldId id="269" r:id="rId19"/>
    <p:sldId id="270" r:id="rId20"/>
    <p:sldId id="271" r:id="rId21"/>
    <p:sldId id="272" r:id="rId22"/>
    <p:sldId id="273" r:id="rId23"/>
    <p:sldId id="274" r:id="rId24"/>
    <p:sldId id="275" r:id="rId25"/>
    <p:sldId id="279" r:id="rId26"/>
    <p:sldId id="276" r:id="rId27"/>
    <p:sldId id="277" r:id="rId28"/>
    <p:sldId id="278" r:id="rId29"/>
    <p:sldId id="288" r:id="rId30"/>
    <p:sldId id="287" r:id="rId31"/>
    <p:sldId id="280" r:id="rId32"/>
    <p:sldId id="281"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A9652-2D09-4775-BE09-5458E527813A}" type="datetimeFigureOut">
              <a:rPr lang="ru-RU" smtClean="0"/>
              <a:pPr/>
              <a:t>23.01.2016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5CBAE8-C29D-4398-9427-24690018A10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5CBAE8-C29D-4398-9427-24690018A107}"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5CBAE8-C29D-4398-9427-24690018A107}" type="slidenum">
              <a:rPr lang="ru-RU" smtClean="0"/>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5CBAE8-C29D-4398-9427-24690018A107}"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E1570C50-9CE0-4E15-BF1B-BCF20982C57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570C50-9CE0-4E15-BF1B-BCF20982C57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1570C50-9CE0-4E15-BF1B-BCF20982C57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570C50-9CE0-4E15-BF1B-BCF20982C57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F297CF9-0DBB-4BB0-B491-A06D61AD120B}" type="datetimeFigureOut">
              <a:rPr lang="ru-RU" smtClean="0"/>
              <a:pPr/>
              <a:t>23.01.2016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570C50-9CE0-4E15-BF1B-BCF20982C57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F297CF9-0DBB-4BB0-B491-A06D61AD120B}" type="datetimeFigureOut">
              <a:rPr lang="ru-RU" smtClean="0"/>
              <a:pPr/>
              <a:t>23.01.2016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1570C50-9CE0-4E15-BF1B-BCF20982C57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u.wikipedia.org/wiki/%D0%9F%D1%80%D0%B8%D0%BA%D0%B0%D0%B7_(%D0%BE%D1%80%D0%B3%D0%B0%D0%BD_%D1%83%D0%BF%D1%80%D0%B0%D0%B2%D0%BB%D0%B5%D0%BD%D0%B8%D1%8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944215"/>
          </a:xfrm>
        </p:spPr>
        <p:txBody>
          <a:bodyPr>
            <a:normAutofit/>
          </a:bodyPr>
          <a:lstStyle/>
          <a:p>
            <a:r>
              <a:rPr lang="ru-RU" sz="3200" b="1" dirty="0" err="1" smtClean="0"/>
              <a:t>Повторительно</a:t>
            </a:r>
            <a:r>
              <a:rPr lang="ru-RU" sz="3200" b="1" dirty="0" smtClean="0"/>
              <a:t> – обобщающий урок по </a:t>
            </a:r>
            <a:r>
              <a:rPr lang="en-US" sz="3200" b="1" dirty="0" smtClean="0"/>
              <a:t>           </a:t>
            </a:r>
            <a:r>
              <a:rPr lang="ru-RU" sz="3200" b="1" dirty="0" smtClean="0"/>
              <a:t>истории России для </a:t>
            </a:r>
            <a:br>
              <a:rPr lang="ru-RU" sz="3200" b="1" dirty="0" smtClean="0"/>
            </a:br>
            <a:r>
              <a:rPr lang="ru-RU" sz="3200" b="1" dirty="0" smtClean="0"/>
              <a:t>7 класса</a:t>
            </a:r>
            <a:endParaRPr lang="ru-RU" sz="3200" b="1" dirty="0"/>
          </a:p>
        </p:txBody>
      </p:sp>
      <p:sp>
        <p:nvSpPr>
          <p:cNvPr id="3" name="Подзаголовок 2"/>
          <p:cNvSpPr>
            <a:spLocks noGrp="1"/>
          </p:cNvSpPr>
          <p:nvPr>
            <p:ph type="subTitle" idx="1"/>
          </p:nvPr>
        </p:nvSpPr>
        <p:spPr>
          <a:xfrm>
            <a:off x="467544" y="2204864"/>
            <a:ext cx="8208912" cy="4464496"/>
          </a:xfrm>
        </p:spPr>
        <p:txBody>
          <a:bodyPr>
            <a:normAutofit/>
          </a:bodyPr>
          <a:lstStyle/>
          <a:p>
            <a:r>
              <a:rPr lang="en-US" sz="4400" b="1" dirty="0" smtClean="0">
                <a:solidFill>
                  <a:srgbClr val="FF0000"/>
                </a:solidFill>
              </a:rPr>
              <a:t>                   </a:t>
            </a:r>
            <a:r>
              <a:rPr lang="ru-RU" sz="4400" b="1" i="1" dirty="0" smtClean="0">
                <a:solidFill>
                  <a:srgbClr val="FF0000"/>
                </a:solidFill>
                <a:latin typeface="Book Antiqua" pitchFamily="18" charset="0"/>
              </a:rPr>
              <a:t>Тема урока: </a:t>
            </a:r>
            <a:r>
              <a:rPr lang="en-US" sz="4400" b="1" i="1" dirty="0" smtClean="0">
                <a:solidFill>
                  <a:srgbClr val="FF0000"/>
                </a:solidFill>
                <a:latin typeface="Book Antiqua" pitchFamily="18" charset="0"/>
              </a:rPr>
              <a:t/>
            </a:r>
            <a:br>
              <a:rPr lang="en-US" sz="4400" b="1" i="1" dirty="0" smtClean="0">
                <a:solidFill>
                  <a:srgbClr val="FF0000"/>
                </a:solidFill>
                <a:latin typeface="Book Antiqua" pitchFamily="18" charset="0"/>
              </a:rPr>
            </a:br>
            <a:r>
              <a:rPr lang="ru-RU" sz="4400" b="1" i="1" dirty="0" smtClean="0">
                <a:solidFill>
                  <a:srgbClr val="FF0000"/>
                </a:solidFill>
                <a:latin typeface="Book Antiqua" pitchFamily="18" charset="0"/>
              </a:rPr>
              <a:t> </a:t>
            </a:r>
            <a:r>
              <a:rPr lang="en-US" sz="4400" b="1" i="1" dirty="0" smtClean="0">
                <a:solidFill>
                  <a:srgbClr val="FF0000"/>
                </a:solidFill>
                <a:latin typeface="Book Antiqua" pitchFamily="18" charset="0"/>
              </a:rPr>
              <a:t>           </a:t>
            </a:r>
            <a:r>
              <a:rPr lang="ru-RU" sz="4400" b="1" i="1" dirty="0" smtClean="0">
                <a:solidFill>
                  <a:srgbClr val="FF0000"/>
                </a:solidFill>
                <a:latin typeface="Book Antiqua" pitchFamily="18" charset="0"/>
              </a:rPr>
              <a:t>«Пётр </a:t>
            </a:r>
            <a:r>
              <a:rPr lang="en-US" sz="4400" b="1" i="1" dirty="0" smtClean="0">
                <a:solidFill>
                  <a:srgbClr val="FF0000"/>
                </a:solidFill>
                <a:latin typeface="Book Antiqua" pitchFamily="18" charset="0"/>
              </a:rPr>
              <a:t>I</a:t>
            </a:r>
            <a:r>
              <a:rPr lang="ru-RU" sz="4400" b="1" i="1" dirty="0" smtClean="0">
                <a:solidFill>
                  <a:srgbClr val="FF0000"/>
                </a:solidFill>
                <a:latin typeface="Book Antiqua" pitchFamily="18" charset="0"/>
              </a:rPr>
              <a:t> и его эпоха»</a:t>
            </a:r>
          </a:p>
          <a:p>
            <a:endParaRPr lang="ru-RU" b="1" dirty="0"/>
          </a:p>
          <a:p>
            <a:pPr algn="r"/>
            <a:r>
              <a:rPr lang="ru-RU" sz="1800" b="1" i="1" dirty="0" smtClean="0">
                <a:solidFill>
                  <a:schemeClr val="tx2">
                    <a:lumMod val="75000"/>
                  </a:schemeClr>
                </a:solidFill>
              </a:rPr>
              <a:t>МБОУ «Домашов</a:t>
            </a:r>
            <a:r>
              <a:rPr lang="en-US" sz="1800" b="1" i="1" dirty="0" smtClean="0">
                <a:solidFill>
                  <a:schemeClr val="tx2">
                    <a:lumMod val="75000"/>
                  </a:schemeClr>
                </a:solidFill>
              </a:rPr>
              <a:t>c</a:t>
            </a:r>
            <a:r>
              <a:rPr lang="ru-RU" sz="1800" b="1" i="1" dirty="0" err="1" smtClean="0">
                <a:solidFill>
                  <a:schemeClr val="tx2">
                    <a:lumMod val="75000"/>
                  </a:schemeClr>
                </a:solidFill>
              </a:rPr>
              <a:t>кая</a:t>
            </a:r>
            <a:r>
              <a:rPr lang="en-US" sz="1800" b="1" i="1" dirty="0" smtClean="0">
                <a:solidFill>
                  <a:schemeClr val="tx2">
                    <a:lumMod val="75000"/>
                  </a:schemeClr>
                </a:solidFill>
              </a:rPr>
              <a:t> </a:t>
            </a:r>
            <a:r>
              <a:rPr lang="ru-RU" sz="1800" b="1" i="1" dirty="0" smtClean="0">
                <a:solidFill>
                  <a:schemeClr val="tx2">
                    <a:lumMod val="75000"/>
                  </a:schemeClr>
                </a:solidFill>
              </a:rPr>
              <a:t>СОШ»</a:t>
            </a:r>
          </a:p>
          <a:p>
            <a:pPr algn="r"/>
            <a:r>
              <a:rPr lang="en-US" sz="1800" b="1" i="1" dirty="0" smtClean="0">
                <a:solidFill>
                  <a:schemeClr val="tx2">
                    <a:lumMod val="75000"/>
                  </a:schemeClr>
                </a:solidFill>
              </a:rPr>
              <a:t>                </a:t>
            </a:r>
            <a:r>
              <a:rPr lang="ru-RU" sz="1800" b="1" i="1" dirty="0" smtClean="0">
                <a:solidFill>
                  <a:schemeClr val="tx2">
                    <a:lumMod val="75000"/>
                  </a:schemeClr>
                </a:solidFill>
              </a:rPr>
              <a:t>                         Брянская область</a:t>
            </a:r>
          </a:p>
          <a:p>
            <a:pPr algn="r"/>
            <a:r>
              <a:rPr lang="en-US" sz="1800" b="1" i="1" dirty="0" smtClean="0">
                <a:solidFill>
                  <a:schemeClr val="tx2">
                    <a:lumMod val="75000"/>
                  </a:schemeClr>
                </a:solidFill>
              </a:rPr>
              <a:t>                 </a:t>
            </a:r>
            <a:r>
              <a:rPr lang="ru-RU" sz="1800" b="1" i="1" dirty="0" smtClean="0">
                <a:solidFill>
                  <a:schemeClr val="tx2">
                    <a:lumMod val="75000"/>
                  </a:schemeClr>
                </a:solidFill>
              </a:rPr>
              <a:t>                        Брянский  район</a:t>
            </a:r>
            <a:endParaRPr lang="en-US" sz="1800" b="1" i="1" dirty="0" smtClean="0">
              <a:solidFill>
                <a:schemeClr val="tx2">
                  <a:lumMod val="75000"/>
                </a:schemeClr>
              </a:solidFill>
            </a:endParaRPr>
          </a:p>
          <a:p>
            <a:pPr algn="r"/>
            <a:r>
              <a:rPr lang="en-US" sz="1800" b="1" i="1" dirty="0" smtClean="0">
                <a:solidFill>
                  <a:schemeClr val="tx2">
                    <a:lumMod val="75000"/>
                  </a:schemeClr>
                </a:solidFill>
              </a:rPr>
              <a:t>                                  </a:t>
            </a:r>
            <a:r>
              <a:rPr lang="ru-RU" sz="1800" b="1" i="1" dirty="0" smtClean="0">
                <a:solidFill>
                  <a:schemeClr val="tx2">
                    <a:lumMod val="75000"/>
                  </a:schemeClr>
                </a:solidFill>
              </a:rPr>
              <a:t>Иванова Нина Михайловна, </a:t>
            </a:r>
            <a:r>
              <a:rPr lang="en-US" sz="1800" b="1" i="1" dirty="0" smtClean="0">
                <a:solidFill>
                  <a:schemeClr val="tx2">
                    <a:lumMod val="75000"/>
                  </a:schemeClr>
                </a:solidFill>
              </a:rPr>
              <a:t> </a:t>
            </a:r>
            <a:endParaRPr lang="ru-RU" sz="1800" b="1" i="1" dirty="0" smtClean="0">
              <a:solidFill>
                <a:schemeClr val="tx2">
                  <a:lumMod val="75000"/>
                </a:schemeClr>
              </a:solidFill>
            </a:endParaRPr>
          </a:p>
          <a:p>
            <a:pPr algn="r"/>
            <a:r>
              <a:rPr lang="en-US" sz="1800" b="1" i="1" dirty="0" smtClean="0">
                <a:solidFill>
                  <a:schemeClr val="tx2">
                    <a:lumMod val="75000"/>
                  </a:schemeClr>
                </a:solidFill>
              </a:rPr>
              <a:t>                                  </a:t>
            </a:r>
            <a:r>
              <a:rPr lang="ru-RU" sz="1800" b="1" i="1" dirty="0" smtClean="0">
                <a:solidFill>
                  <a:schemeClr val="tx2">
                    <a:lumMod val="75000"/>
                  </a:schemeClr>
                </a:solidFill>
              </a:rPr>
              <a:t>учитель истории и обществознания</a:t>
            </a:r>
            <a:endParaRPr lang="ru-RU"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930226"/>
          </a:xfrm>
        </p:spPr>
        <p:txBody>
          <a:bodyPr>
            <a:normAutofit fontScale="90000"/>
          </a:bodyPr>
          <a:lstStyle/>
          <a:p>
            <a:pPr algn="ctr"/>
            <a:r>
              <a:rPr lang="en-US" b="1" dirty="0" smtClean="0"/>
              <a:t>III</a:t>
            </a:r>
            <a:r>
              <a:rPr lang="ru-RU" b="1" dirty="0" smtClean="0"/>
              <a:t>. История в лицах.</a:t>
            </a:r>
            <a:br>
              <a:rPr lang="ru-RU" b="1" dirty="0" smtClean="0"/>
            </a:br>
            <a:r>
              <a:rPr lang="ru-RU" sz="3600" dirty="0" smtClean="0"/>
              <a:t>Перед вами портреты сподвижников </a:t>
            </a:r>
            <a:r>
              <a:rPr lang="ru-RU" dirty="0" smtClean="0"/>
              <a:t>Петра1 </a:t>
            </a:r>
            <a:br>
              <a:rPr lang="ru-RU" dirty="0" smtClean="0"/>
            </a:br>
            <a:r>
              <a:rPr lang="ru-RU" b="1" dirty="0" smtClean="0">
                <a:solidFill>
                  <a:srgbClr val="FF0000"/>
                </a:solidFill>
              </a:rPr>
              <a:t>Назовите их? Что вы о них знаете?</a:t>
            </a:r>
            <a:endParaRPr lang="ru-RU" b="1" dirty="0">
              <a:solidFill>
                <a:srgbClr val="FF0000"/>
              </a:solidFill>
            </a:endParaRPr>
          </a:p>
        </p:txBody>
      </p:sp>
      <p:pic>
        <p:nvPicPr>
          <p:cNvPr id="4" name="Содержимое 3" descr="C:\Documents and Settings\dom\Мои документы\images (1).jpg"/>
          <p:cNvPicPr>
            <a:picLocks noGrp="1"/>
          </p:cNvPicPr>
          <p:nvPr>
            <p:ph idx="1"/>
          </p:nvPr>
        </p:nvPicPr>
        <p:blipFill>
          <a:blip r:embed="rId2" cstate="print"/>
          <a:srcRect/>
          <a:stretch>
            <a:fillRect/>
          </a:stretch>
        </p:blipFill>
        <p:spPr bwMode="auto">
          <a:xfrm>
            <a:off x="611560" y="2276872"/>
            <a:ext cx="2178174" cy="2808312"/>
          </a:xfrm>
          <a:prstGeom prst="rect">
            <a:avLst/>
          </a:prstGeom>
          <a:noFill/>
          <a:ln w="9525">
            <a:noFill/>
            <a:miter lim="800000"/>
            <a:headEnd/>
            <a:tailEnd/>
          </a:ln>
        </p:spPr>
      </p:pic>
      <p:pic>
        <p:nvPicPr>
          <p:cNvPr id="5" name="Рисунок 4" descr="C:\Documents and Settings\dom\Мои документы\250px-Lefort.jpg"/>
          <p:cNvPicPr/>
          <p:nvPr/>
        </p:nvPicPr>
        <p:blipFill>
          <a:blip r:embed="rId3" cstate="print"/>
          <a:srcRect/>
          <a:stretch>
            <a:fillRect/>
          </a:stretch>
        </p:blipFill>
        <p:spPr bwMode="auto">
          <a:xfrm>
            <a:off x="3347864" y="2276872"/>
            <a:ext cx="2304256" cy="2852936"/>
          </a:xfrm>
          <a:prstGeom prst="rect">
            <a:avLst/>
          </a:prstGeom>
          <a:noFill/>
          <a:ln w="9525">
            <a:noFill/>
            <a:miter lim="800000"/>
            <a:headEnd/>
            <a:tailEnd/>
          </a:ln>
        </p:spPr>
      </p:pic>
      <p:pic>
        <p:nvPicPr>
          <p:cNvPr id="2050" name="Picture 2" descr="C:\Documents and Settings\dom\Мои документы\скачанные файлы (1).jpg"/>
          <p:cNvPicPr>
            <a:picLocks noChangeAspect="1" noChangeArrowheads="1"/>
          </p:cNvPicPr>
          <p:nvPr/>
        </p:nvPicPr>
        <p:blipFill>
          <a:blip r:embed="rId4" cstate="print"/>
          <a:srcRect/>
          <a:stretch>
            <a:fillRect/>
          </a:stretch>
        </p:blipFill>
        <p:spPr bwMode="auto">
          <a:xfrm>
            <a:off x="6228184" y="2276872"/>
            <a:ext cx="2160240" cy="2880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2880320"/>
          </a:xfrm>
        </p:spPr>
        <p:txBody>
          <a:bodyPr>
            <a:normAutofit/>
          </a:bodyPr>
          <a:lstStyle/>
          <a:p>
            <a:pPr algn="r"/>
            <a:r>
              <a:rPr lang="ru-RU" dirty="0" smtClean="0"/>
              <a:t>Алексей </a:t>
            </a:r>
            <a:br>
              <a:rPr lang="ru-RU" dirty="0" smtClean="0"/>
            </a:br>
            <a:r>
              <a:rPr lang="ru-RU" dirty="0" smtClean="0"/>
              <a:t> Данилович Меньшиков</a:t>
            </a:r>
            <a:r>
              <a:rPr lang="en-US" dirty="0" smtClean="0">
                <a:latin typeface="Algerian" pitchFamily="82" charset="0"/>
              </a:rPr>
              <a:t/>
            </a:r>
            <a:br>
              <a:rPr lang="en-US" dirty="0" smtClean="0">
                <a:latin typeface="Algerian" pitchFamily="82" charset="0"/>
              </a:rPr>
            </a:br>
            <a:r>
              <a:rPr lang="en-US" dirty="0" smtClean="0">
                <a:latin typeface="Algerian" pitchFamily="82" charset="0"/>
              </a:rPr>
              <a:t>1673-1729 </a:t>
            </a:r>
            <a:r>
              <a:rPr lang="ru-RU" dirty="0" smtClean="0"/>
              <a:t>гг. </a:t>
            </a:r>
            <a:endParaRPr lang="ru-RU" dirty="0"/>
          </a:p>
        </p:txBody>
      </p:sp>
      <p:sp>
        <p:nvSpPr>
          <p:cNvPr id="3" name="Содержимое 2"/>
          <p:cNvSpPr>
            <a:spLocks noGrp="1"/>
          </p:cNvSpPr>
          <p:nvPr>
            <p:ph idx="1"/>
          </p:nvPr>
        </p:nvSpPr>
        <p:spPr>
          <a:xfrm>
            <a:off x="251520" y="2780928"/>
            <a:ext cx="8712968" cy="3960440"/>
          </a:xfrm>
        </p:spPr>
        <p:txBody>
          <a:bodyPr>
            <a:noAutofit/>
          </a:bodyPr>
          <a:lstStyle/>
          <a:p>
            <a:r>
              <a:rPr lang="ru-RU" sz="1800" dirty="0" smtClean="0"/>
              <a:t>Родился </a:t>
            </a:r>
            <a:r>
              <a:rPr lang="ru-RU" sz="1800" dirty="0"/>
              <a:t>в семье </a:t>
            </a:r>
            <a:r>
              <a:rPr lang="ru-RU" sz="1800" dirty="0" smtClean="0"/>
              <a:t>  крестьянина. Согласно </a:t>
            </a:r>
            <a:r>
              <a:rPr lang="ru-RU" sz="1800" dirty="0"/>
              <a:t>преданию, в юности был простым пирожником. По одной из версий заслужил царскую милость, когда спас царя при посещении одного из бояр, где его хотели отравить во время обеда. Меньшиков узнал об этом сообщил Петру. Государственный деятель</a:t>
            </a:r>
            <a:r>
              <a:rPr lang="ru-RU" sz="1800" dirty="0" smtClean="0"/>
              <a:t>. Получил </a:t>
            </a:r>
            <a:r>
              <a:rPr lang="ru-RU" sz="1800" dirty="0"/>
              <a:t>за заслуги перед отечеством титул князя Священной Империи. Награждён орденом  Св.Андрея Первозванного и другими орденами.  Как военачальник Меньшиков не обладал ни знаниями, ни </a:t>
            </a:r>
            <a:r>
              <a:rPr lang="ru-RU" sz="1800" dirty="0" err="1"/>
              <a:t>храбрастью</a:t>
            </a:r>
            <a:r>
              <a:rPr lang="ru-RU" sz="1800" dirty="0"/>
              <a:t>, но он всегда был энергичен при неудаче мог проявить выносливость и воодушевлялся при успехе. Алексашка, как его н</a:t>
            </a:r>
            <a:r>
              <a:rPr lang="ru-RU" sz="1800" dirty="0" smtClean="0"/>
              <a:t>азывал </a:t>
            </a:r>
            <a:r>
              <a:rPr lang="ru-RU" sz="1800" dirty="0"/>
              <a:t>царь, был тенью </a:t>
            </a:r>
            <a:r>
              <a:rPr lang="ru-RU" sz="1800" dirty="0" smtClean="0"/>
              <a:t>монарха. Как </a:t>
            </a:r>
            <a:r>
              <a:rPr lang="ru-RU" sz="1800" dirty="0"/>
              <a:t>говорили </a:t>
            </a:r>
            <a:r>
              <a:rPr lang="ru-RU" sz="1800" dirty="0" smtClean="0"/>
              <a:t>современники: «Нескромен</a:t>
            </a:r>
            <a:r>
              <a:rPr lang="ru-RU" sz="1800" dirty="0"/>
              <a:t>, </a:t>
            </a:r>
            <a:r>
              <a:rPr lang="ru-RU" sz="1800" dirty="0" smtClean="0"/>
              <a:t>склонен </a:t>
            </a:r>
            <a:r>
              <a:rPr lang="ru-RU" sz="1800" dirty="0"/>
              <a:t>ко лжи и за деньги готов на всё». Пётр </a:t>
            </a:r>
            <a:r>
              <a:rPr lang="en-US" sz="1800" dirty="0"/>
              <a:t>I</a:t>
            </a:r>
            <a:r>
              <a:rPr lang="ru-RU" sz="1800" dirty="0"/>
              <a:t> неоднократно наказывал его за воровство, но так и не решился от него избавиться т.к. он продолжал оставаться нужным человеком, на которого царь мог </a:t>
            </a:r>
            <a:r>
              <a:rPr lang="ru-RU" sz="1800" dirty="0" smtClean="0"/>
              <a:t>рассчитывать </a:t>
            </a:r>
            <a:r>
              <a:rPr lang="ru-RU" sz="1800" dirty="0"/>
              <a:t>когда нужна была настойчивость, решимость, предприимчивый ум и находчивость.  Пётр называл его «мой лучший друг», «дитя моего сердца», «мой брат». </a:t>
            </a:r>
            <a:r>
              <a:rPr lang="ru-RU" sz="1800" dirty="0" smtClean="0"/>
              <a:t>Сослан в Сибирь Петром</a:t>
            </a:r>
            <a:r>
              <a:rPr lang="en-US" sz="1800" dirty="0" smtClean="0"/>
              <a:t>II</a:t>
            </a:r>
            <a:r>
              <a:rPr lang="ru-RU" sz="1800" dirty="0" smtClean="0"/>
              <a:t>.</a:t>
            </a:r>
            <a:endParaRPr lang="ru-RU" sz="1800" dirty="0"/>
          </a:p>
        </p:txBody>
      </p:sp>
      <p:pic>
        <p:nvPicPr>
          <p:cNvPr id="5" name="Содержимое 3" descr="C:\Documents and Settings\dom\Мои документы\images (1).jpg"/>
          <p:cNvPicPr>
            <a:picLocks/>
          </p:cNvPicPr>
          <p:nvPr/>
        </p:nvPicPr>
        <p:blipFill>
          <a:blip r:embed="rId2" cstate="print"/>
          <a:srcRect/>
          <a:stretch>
            <a:fillRect/>
          </a:stretch>
        </p:blipFill>
        <p:spPr bwMode="auto">
          <a:xfrm>
            <a:off x="539552" y="116632"/>
            <a:ext cx="2304256"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rmAutofit fontScale="90000"/>
          </a:bodyPr>
          <a:lstStyle/>
          <a:p>
            <a:r>
              <a:rPr lang="ru-RU" dirty="0" smtClean="0"/>
              <a:t>                                              Франц</a:t>
            </a:r>
            <a:br>
              <a:rPr lang="ru-RU" dirty="0" smtClean="0"/>
            </a:br>
            <a:r>
              <a:rPr lang="ru-RU" dirty="0" smtClean="0"/>
              <a:t>                                  Яковлевич Лефорт</a:t>
            </a:r>
            <a:br>
              <a:rPr lang="ru-RU" dirty="0" smtClean="0"/>
            </a:br>
            <a:r>
              <a:rPr lang="ru-RU" dirty="0" smtClean="0"/>
              <a:t>                                       1655</a:t>
            </a:r>
            <a:r>
              <a:rPr lang="en-US" dirty="0" smtClean="0">
                <a:latin typeface="Algerian" pitchFamily="82" charset="0"/>
              </a:rPr>
              <a:t>/56</a:t>
            </a:r>
            <a:r>
              <a:rPr lang="ru-RU" dirty="0" smtClean="0"/>
              <a:t>-1799 гг.</a:t>
            </a:r>
            <a:endParaRPr lang="ru-RU" dirty="0"/>
          </a:p>
        </p:txBody>
      </p:sp>
      <p:sp>
        <p:nvSpPr>
          <p:cNvPr id="3" name="Содержимое 2"/>
          <p:cNvSpPr>
            <a:spLocks noGrp="1"/>
          </p:cNvSpPr>
          <p:nvPr>
            <p:ph idx="1"/>
          </p:nvPr>
        </p:nvSpPr>
        <p:spPr>
          <a:xfrm>
            <a:off x="179512" y="2420888"/>
            <a:ext cx="8856984" cy="4320480"/>
          </a:xfrm>
        </p:spPr>
        <p:txBody>
          <a:bodyPr>
            <a:noAutofit/>
          </a:bodyPr>
          <a:lstStyle/>
          <a:p>
            <a:endParaRPr lang="ru-RU" sz="1800" dirty="0" smtClean="0"/>
          </a:p>
          <a:p>
            <a:r>
              <a:rPr lang="ru-RU" sz="1800" dirty="0" smtClean="0"/>
              <a:t> Родился </a:t>
            </a:r>
            <a:r>
              <a:rPr lang="ru-RU" sz="1800" dirty="0"/>
              <a:t>в Женеве в семье торговца</a:t>
            </a:r>
            <a:r>
              <a:rPr lang="ru-RU" sz="1800" dirty="0" smtClean="0"/>
              <a:t>. Приехал </a:t>
            </a:r>
            <a:r>
              <a:rPr lang="ru-RU" sz="1800" dirty="0"/>
              <a:t>в Россию в 1675 году в годы правления </a:t>
            </a:r>
            <a:r>
              <a:rPr lang="ru-RU" sz="1800" dirty="0" smtClean="0"/>
              <a:t>Алексея </a:t>
            </a:r>
            <a:r>
              <a:rPr lang="ru-RU" sz="1800" dirty="0"/>
              <a:t>Михайловича.  Поступил на военную службу, но ни чем особо там не отличился. С молодым Петром познакомился в 1689 г и с этой поры они были неразлучны. Современники о нём говорили, что это человек мало сведущий, но зато  умел хорошо обо всём говорить, весёлого нрава, приятный собеседник. </a:t>
            </a:r>
            <a:r>
              <a:rPr lang="ru-RU" sz="1800" dirty="0" smtClean="0"/>
              <a:t>Принимает </a:t>
            </a:r>
            <a:r>
              <a:rPr lang="ru-RU" sz="1800" dirty="0"/>
              <a:t>участие в создании «потешных» полков и в их манёврах. Он сумел убедить царя в преимуществе иностранной военной формы. Добился того, что сам царь одел </a:t>
            </a:r>
            <a:r>
              <a:rPr lang="ru-RU" sz="1800" dirty="0" smtClean="0"/>
              <a:t> иностранный </a:t>
            </a:r>
            <a:r>
              <a:rPr lang="ru-RU" sz="1800" dirty="0"/>
              <a:t>костюм, а потом одел всех придворных и солдат.  Он всегда сопровождал царя в походах и на пирах, ввёл царя в общество Немецкой слободы. Пётр </a:t>
            </a:r>
            <a:r>
              <a:rPr lang="en-US" sz="1800" dirty="0"/>
              <a:t>I </a:t>
            </a:r>
            <a:r>
              <a:rPr lang="ru-RU" sz="1800" dirty="0"/>
              <a:t> поставил его во главе Великого посольства 1697 г.с которым поехал за границу. Участвовал во штурме Азова 1695 г</a:t>
            </a:r>
            <a:r>
              <a:rPr lang="ru-RU" sz="1800" dirty="0" smtClean="0"/>
              <a:t>., </a:t>
            </a:r>
            <a:r>
              <a:rPr lang="ru-RU" sz="1800" dirty="0"/>
              <a:t>был назначен адмиралом русского флота,  а за взятие Азова в 1696 г. </a:t>
            </a:r>
            <a:r>
              <a:rPr lang="ru-RU" sz="1800" dirty="0" smtClean="0"/>
              <a:t>получил звание </a:t>
            </a:r>
            <a:r>
              <a:rPr lang="ru-RU" sz="1800" dirty="0"/>
              <a:t>Новгородского наместника, золотую медаль и соболиную шубу.  Создал галерный флот. Умер Лефорт не достигнув пятидесяти лет. </a:t>
            </a:r>
          </a:p>
        </p:txBody>
      </p:sp>
      <p:pic>
        <p:nvPicPr>
          <p:cNvPr id="5" name="Рисунок 4" descr="C:\Documents and Settings\dom\Мои документы\250px-Lefort.jpg"/>
          <p:cNvPicPr/>
          <p:nvPr/>
        </p:nvPicPr>
        <p:blipFill>
          <a:blip r:embed="rId2" cstate="print"/>
          <a:srcRect/>
          <a:stretch>
            <a:fillRect/>
          </a:stretch>
        </p:blipFill>
        <p:spPr bwMode="auto">
          <a:xfrm>
            <a:off x="467544" y="0"/>
            <a:ext cx="2232248" cy="28529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2866330"/>
          </a:xfrm>
        </p:spPr>
        <p:txBody>
          <a:bodyPr>
            <a:normAutofit/>
          </a:bodyPr>
          <a:lstStyle/>
          <a:p>
            <a:r>
              <a:rPr lang="ru-RU" dirty="0" smtClean="0"/>
              <a:t>                                        Татищев</a:t>
            </a:r>
            <a:br>
              <a:rPr lang="ru-RU" dirty="0" smtClean="0"/>
            </a:br>
            <a:r>
              <a:rPr lang="ru-RU" dirty="0" smtClean="0"/>
              <a:t>                           Василий Никитич.</a:t>
            </a:r>
            <a:r>
              <a:rPr lang="en-US" dirty="0" smtClean="0">
                <a:latin typeface="Algerian" pitchFamily="82" charset="0"/>
              </a:rPr>
              <a:t/>
            </a:r>
            <a:br>
              <a:rPr lang="en-US" dirty="0" smtClean="0">
                <a:latin typeface="Algerian" pitchFamily="82" charset="0"/>
              </a:rPr>
            </a:br>
            <a:r>
              <a:rPr lang="ru-RU" dirty="0" smtClean="0"/>
              <a:t>                                  </a:t>
            </a:r>
            <a:r>
              <a:rPr lang="en-US" dirty="0" smtClean="0">
                <a:latin typeface="Algerian" pitchFamily="82" charset="0"/>
              </a:rPr>
              <a:t>1686-1750 </a:t>
            </a:r>
            <a:r>
              <a:rPr lang="ru-RU" dirty="0" smtClean="0"/>
              <a:t>гг.</a:t>
            </a:r>
            <a:endParaRPr lang="ru-RU" dirty="0"/>
          </a:p>
        </p:txBody>
      </p:sp>
      <p:sp>
        <p:nvSpPr>
          <p:cNvPr id="3" name="Содержимое 2"/>
          <p:cNvSpPr>
            <a:spLocks noGrp="1"/>
          </p:cNvSpPr>
          <p:nvPr>
            <p:ph idx="1"/>
          </p:nvPr>
        </p:nvSpPr>
        <p:spPr>
          <a:xfrm>
            <a:off x="457200" y="3140968"/>
            <a:ext cx="8229600" cy="3456384"/>
          </a:xfrm>
        </p:spPr>
        <p:txBody>
          <a:bodyPr>
            <a:normAutofit fontScale="55000" lnSpcReduction="20000"/>
          </a:bodyPr>
          <a:lstStyle/>
          <a:p>
            <a:r>
              <a:rPr lang="ru-RU" dirty="0" smtClean="0"/>
              <a:t>Родился в Пскове, в знатной, но разорившейся дворянкой семье. Образование получил в Московской артиллеристской инженерной школе а потом в Европе. Человек который не «вмещается в одной эпохе». По роду своей деятельности он был солдат, дипломат, разведчик, организатор промышленности и государственный деятель. Но занимался всем. Юрист, математик, философ, географ, экономист, горный инженер, этнограф, языковед, публицист, предприниматель, основатель городов, археолог. История- это не его профессия, но он стал первым историком, автором книги «Истории государства Российского». Образованнейший человек того времени. Начальник Главного управления уральских заводов, первый исследователь природы Среднего, Южного Урала и Сибири. Из Сибири он привёз бивень мамонта весом 73 кг, что положило начало исследования этого края.</a:t>
            </a:r>
            <a:endParaRPr lang="ru-RU" dirty="0"/>
          </a:p>
        </p:txBody>
      </p:sp>
      <p:pic>
        <p:nvPicPr>
          <p:cNvPr id="4" name="Picture 2" descr="C:\Documents and Settings\dom\Мои документы\скачанные файлы (1).jpg"/>
          <p:cNvPicPr>
            <a:picLocks noChangeAspect="1" noChangeArrowheads="1"/>
          </p:cNvPicPr>
          <p:nvPr/>
        </p:nvPicPr>
        <p:blipFill>
          <a:blip r:embed="rId2" cstate="print"/>
          <a:srcRect/>
          <a:stretch>
            <a:fillRect/>
          </a:stretch>
        </p:blipFill>
        <p:spPr bwMode="auto">
          <a:xfrm>
            <a:off x="467544" y="260648"/>
            <a:ext cx="2304256" cy="2880320"/>
          </a:xfrm>
          <a:prstGeom prst="rect">
            <a:avLst/>
          </a:prstGeom>
          <a:noFill/>
        </p:spPr>
      </p:pic>
      <p:pic>
        <p:nvPicPr>
          <p:cNvPr id="5" name="Picture 2" descr="C:\Documents and Settings\dom\Мои документы\скачанные файлы (1).jpg"/>
          <p:cNvPicPr>
            <a:picLocks noChangeAspect="1" noChangeArrowheads="1"/>
          </p:cNvPicPr>
          <p:nvPr/>
        </p:nvPicPr>
        <p:blipFill>
          <a:blip r:embed="rId2" cstate="print"/>
          <a:srcRect/>
          <a:stretch>
            <a:fillRect/>
          </a:stretch>
        </p:blipFill>
        <p:spPr bwMode="auto">
          <a:xfrm>
            <a:off x="467544" y="260648"/>
            <a:ext cx="2304256" cy="2880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1417638"/>
          </a:xfrm>
        </p:spPr>
        <p:txBody>
          <a:bodyPr>
            <a:normAutofit fontScale="90000"/>
          </a:bodyPr>
          <a:lstStyle/>
          <a:p>
            <a:pPr algn="ctr"/>
            <a:r>
              <a:rPr lang="en-US" b="1" dirty="0"/>
              <a:t>IV</a:t>
            </a:r>
            <a:r>
              <a:rPr lang="ru-RU" b="1" dirty="0"/>
              <a:t>. </a:t>
            </a:r>
            <a:r>
              <a:rPr lang="ru-RU" b="1" dirty="0" smtClean="0"/>
              <a:t>Знаете ли </a:t>
            </a:r>
            <a:r>
              <a:rPr lang="ru-RU" b="1" dirty="0" smtClean="0"/>
              <a:t>вы</a:t>
            </a:r>
            <a:r>
              <a:rPr lang="en-US" b="1" dirty="0" smtClean="0"/>
              <a:t> </a:t>
            </a:r>
            <a:r>
              <a:rPr lang="ru-RU" b="1" dirty="0" smtClean="0"/>
              <a:t>петровские реформы?</a:t>
            </a:r>
            <a:r>
              <a:rPr lang="ru-RU" dirty="0" smtClean="0"/>
              <a:t/>
            </a:r>
            <a:br>
              <a:rPr lang="ru-RU" dirty="0" smtClean="0"/>
            </a:br>
            <a:endParaRPr lang="ru-RU" sz="2700" b="1" dirty="0">
              <a:solidFill>
                <a:srgbClr val="FF0000"/>
              </a:solidFill>
            </a:endParaRPr>
          </a:p>
        </p:txBody>
      </p:sp>
      <p:sp>
        <p:nvSpPr>
          <p:cNvPr id="3" name="Содержимое 2"/>
          <p:cNvSpPr>
            <a:spLocks noGrp="1"/>
          </p:cNvSpPr>
          <p:nvPr>
            <p:ph idx="1"/>
          </p:nvPr>
        </p:nvSpPr>
        <p:spPr>
          <a:xfrm>
            <a:off x="457200" y="1412776"/>
            <a:ext cx="8229600" cy="4713387"/>
          </a:xfrm>
        </p:spPr>
        <p:txBody>
          <a:bodyPr/>
          <a:lstStyle/>
          <a:p>
            <a:pPr>
              <a:buNone/>
            </a:pPr>
            <a:r>
              <a:rPr lang="ru-RU" dirty="0" smtClean="0"/>
              <a:t>                                         </a:t>
            </a:r>
            <a:endParaRPr lang="ru-RU" dirty="0"/>
          </a:p>
        </p:txBody>
      </p:sp>
      <p:sp>
        <p:nvSpPr>
          <p:cNvPr id="6" name="Прямоугольник 5"/>
          <p:cNvSpPr/>
          <p:nvPr/>
        </p:nvSpPr>
        <p:spPr>
          <a:xfrm>
            <a:off x="323528" y="1412776"/>
            <a:ext cx="69847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Начало создания школ</a:t>
            </a:r>
            <a:endParaRPr lang="ru-RU" sz="2800" b="1" dirty="0"/>
          </a:p>
        </p:txBody>
      </p:sp>
      <p:sp>
        <p:nvSpPr>
          <p:cNvPr id="7" name="Прямоугольник 6"/>
          <p:cNvSpPr/>
          <p:nvPr/>
        </p:nvSpPr>
        <p:spPr>
          <a:xfrm>
            <a:off x="7380312" y="1412776"/>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1699 г.</a:t>
            </a:r>
            <a:endParaRPr lang="ru-RU" sz="2400" b="1" dirty="0"/>
          </a:p>
        </p:txBody>
      </p:sp>
      <p:sp>
        <p:nvSpPr>
          <p:cNvPr id="8" name="Прямоугольник 7"/>
          <p:cNvSpPr/>
          <p:nvPr/>
        </p:nvSpPr>
        <p:spPr>
          <a:xfrm>
            <a:off x="323528" y="2132856"/>
            <a:ext cx="69847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Первое издание газеты»Ведомости» Строительство Санкт-Петербурга</a:t>
            </a:r>
            <a:endParaRPr lang="ru-RU" dirty="0"/>
          </a:p>
        </p:txBody>
      </p:sp>
      <p:sp>
        <p:nvSpPr>
          <p:cNvPr id="10" name="Прямоугольник 9"/>
          <p:cNvSpPr/>
          <p:nvPr/>
        </p:nvSpPr>
        <p:spPr>
          <a:xfrm>
            <a:off x="7380312" y="2132856"/>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1703 г.</a:t>
            </a:r>
            <a:endParaRPr lang="ru-RU" sz="2400" b="1" dirty="0"/>
          </a:p>
        </p:txBody>
      </p:sp>
      <p:sp>
        <p:nvSpPr>
          <p:cNvPr id="11" name="Прямоугольник 10"/>
          <p:cNvSpPr/>
          <p:nvPr/>
        </p:nvSpPr>
        <p:spPr>
          <a:xfrm>
            <a:off x="323528" y="2852936"/>
            <a:ext cx="69847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Создание Синода</a:t>
            </a:r>
            <a:endParaRPr lang="ru-RU" sz="2800" b="1" dirty="0"/>
          </a:p>
        </p:txBody>
      </p:sp>
      <p:sp>
        <p:nvSpPr>
          <p:cNvPr id="12" name="Прямоугольник 11"/>
          <p:cNvSpPr/>
          <p:nvPr/>
        </p:nvSpPr>
        <p:spPr>
          <a:xfrm>
            <a:off x="7380312" y="2852936"/>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1721 г.</a:t>
            </a:r>
            <a:endParaRPr lang="ru-RU" sz="2400" b="1" dirty="0"/>
          </a:p>
        </p:txBody>
      </p:sp>
      <p:sp>
        <p:nvSpPr>
          <p:cNvPr id="13" name="Прямоугольник 12"/>
          <p:cNvSpPr/>
          <p:nvPr/>
        </p:nvSpPr>
        <p:spPr>
          <a:xfrm>
            <a:off x="323528" y="3573016"/>
            <a:ext cx="698477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Упразднение патриаршества, новое летоисчисление указ о  ношении европейской одежды</a:t>
            </a:r>
            <a:endParaRPr lang="ru-RU" sz="2000" b="1" dirty="0"/>
          </a:p>
        </p:txBody>
      </p:sp>
      <p:sp>
        <p:nvSpPr>
          <p:cNvPr id="14" name="Прямоугольник 13"/>
          <p:cNvSpPr/>
          <p:nvPr/>
        </p:nvSpPr>
        <p:spPr>
          <a:xfrm>
            <a:off x="7380312" y="3573016"/>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1700 г.</a:t>
            </a:r>
            <a:r>
              <a:rPr lang="ru-RU" dirty="0" smtClean="0"/>
              <a:t> </a:t>
            </a:r>
            <a:endParaRPr lang="ru-RU" dirty="0"/>
          </a:p>
        </p:txBody>
      </p:sp>
      <p:sp>
        <p:nvSpPr>
          <p:cNvPr id="15" name="Прямоугольник 14"/>
          <p:cNvSpPr/>
          <p:nvPr/>
        </p:nvSpPr>
        <p:spPr>
          <a:xfrm>
            <a:off x="323528" y="4509120"/>
            <a:ext cx="69847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«Табель о рангах» </a:t>
            </a:r>
            <a:endParaRPr lang="ru-RU" sz="2400" b="1" dirty="0"/>
          </a:p>
        </p:txBody>
      </p:sp>
      <p:sp>
        <p:nvSpPr>
          <p:cNvPr id="17" name="Прямоугольник 16"/>
          <p:cNvSpPr/>
          <p:nvPr/>
        </p:nvSpPr>
        <p:spPr>
          <a:xfrm>
            <a:off x="7380312" y="4509120"/>
            <a:ext cx="14401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1722 г. </a:t>
            </a:r>
            <a:endParaRPr lang="ru-RU" sz="2400" b="1" dirty="0"/>
          </a:p>
        </p:txBody>
      </p:sp>
      <p:sp>
        <p:nvSpPr>
          <p:cNvPr id="18" name="Прямоугольник 17"/>
          <p:cNvSpPr/>
          <p:nvPr/>
        </p:nvSpPr>
        <p:spPr>
          <a:xfrm>
            <a:off x="323528" y="5157192"/>
            <a:ext cx="69847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Реформа местного управления</a:t>
            </a:r>
            <a:endParaRPr lang="ru-RU" sz="2400" b="1" dirty="0"/>
          </a:p>
        </p:txBody>
      </p:sp>
      <p:sp>
        <p:nvSpPr>
          <p:cNvPr id="19" name="Прямоугольник 18"/>
          <p:cNvSpPr/>
          <p:nvPr/>
        </p:nvSpPr>
        <p:spPr>
          <a:xfrm>
            <a:off x="7380312" y="5157192"/>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1708 г.</a:t>
            </a:r>
            <a:r>
              <a:rPr lang="ru-RU" dirty="0" smtClean="0"/>
              <a:t> </a:t>
            </a:r>
            <a:endParaRPr lang="ru-RU" dirty="0"/>
          </a:p>
        </p:txBody>
      </p:sp>
      <p:sp>
        <p:nvSpPr>
          <p:cNvPr id="20" name="Прямоугольник 19"/>
          <p:cNvSpPr/>
          <p:nvPr/>
        </p:nvSpPr>
        <p:spPr>
          <a:xfrm>
            <a:off x="323528" y="5877272"/>
            <a:ext cx="69847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Основание в Москве аптечного огорода-«ботанического сада»</a:t>
            </a:r>
            <a:endParaRPr lang="ru-RU" sz="2400" b="1" dirty="0"/>
          </a:p>
        </p:txBody>
      </p:sp>
      <p:sp>
        <p:nvSpPr>
          <p:cNvPr id="21" name="Прямоугольник 20"/>
          <p:cNvSpPr/>
          <p:nvPr/>
        </p:nvSpPr>
        <p:spPr>
          <a:xfrm>
            <a:off x="7380312" y="5877272"/>
            <a:ext cx="14401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1706 г.</a:t>
            </a:r>
            <a:endParaRPr lang="ru-RU" sz="2400" b="1"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70" decel="100000"/>
                                        <p:tgtEl>
                                          <p:spTgt spid="7"/>
                                        </p:tgtEl>
                                      </p:cBhvr>
                                    </p:animEffect>
                                    <p:animScale>
                                      <p:cBhvr>
                                        <p:cTn id="20" dur="770" decel="100000"/>
                                        <p:tgtEl>
                                          <p:spTgt spid="7"/>
                                        </p:tgtEl>
                                      </p:cBhvr>
                                      <p:from x="10000" y="10000"/>
                                      <p:to x="200000" y="450000"/>
                                    </p:animScale>
                                    <p:animScale>
                                      <p:cBhvr>
                                        <p:cTn id="21" dur="1230" accel="100000" fill="hold">
                                          <p:stCondLst>
                                            <p:cond delay="770"/>
                                          </p:stCondLst>
                                        </p:cTn>
                                        <p:tgtEl>
                                          <p:spTgt spid="7"/>
                                        </p:tgtEl>
                                      </p:cBhvr>
                                      <p:from x="200000" y="450000"/>
                                      <p:to x="100000" y="100000"/>
                                    </p:animScale>
                                    <p:set>
                                      <p:cBhvr>
                                        <p:cTn id="22" dur="770" fill="hold"/>
                                        <p:tgtEl>
                                          <p:spTgt spid="7"/>
                                        </p:tgtEl>
                                        <p:attrNameLst>
                                          <p:attrName>ppt_x</p:attrName>
                                        </p:attrNameLst>
                                      </p:cBhvr>
                                      <p:to>
                                        <p:strVal val="(0.5)"/>
                                      </p:to>
                                    </p:set>
                                    <p:anim from="(0.5)" to="(#ppt_x)" calcmode="lin" valueType="num">
                                      <p:cBhvr>
                                        <p:cTn id="23" dur="1230" accel="100000" fill="hold">
                                          <p:stCondLst>
                                            <p:cond delay="770"/>
                                          </p:stCondLst>
                                        </p:cTn>
                                        <p:tgtEl>
                                          <p:spTgt spid="7"/>
                                        </p:tgtEl>
                                        <p:attrNameLst>
                                          <p:attrName>ppt_x</p:attrName>
                                        </p:attrNameLst>
                                      </p:cBhvr>
                                    </p:anim>
                                    <p:set>
                                      <p:cBhvr>
                                        <p:cTn id="24" dur="770" fill="hold"/>
                                        <p:tgtEl>
                                          <p:spTgt spid="7"/>
                                        </p:tgtEl>
                                        <p:attrNameLst>
                                          <p:attrName>ppt_y</p:attrName>
                                        </p:attrNameLst>
                                      </p:cBhvr>
                                      <p:to>
                                        <p:strVal val="(#ppt_y+0.4)"/>
                                      </p:to>
                                    </p:set>
                                    <p:anim from="(#ppt_y+0.4)" to="(#ppt_y)" calcmode="lin" valueType="num">
                                      <p:cBhvr>
                                        <p:cTn id="25" dur="1230" accel="100000" fill="hold">
                                          <p:stCondLst>
                                            <p:cond delay="770"/>
                                          </p:stCondLst>
                                        </p:cTn>
                                        <p:tgtEl>
                                          <p:spTgt spid="7"/>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770" decel="100000"/>
                                        <p:tgtEl>
                                          <p:spTgt spid="10"/>
                                        </p:tgtEl>
                                      </p:cBhvr>
                                    </p:animEffect>
                                    <p:animScale>
                                      <p:cBhvr>
                                        <p:cTn id="38" dur="770" decel="100000"/>
                                        <p:tgtEl>
                                          <p:spTgt spid="10"/>
                                        </p:tgtEl>
                                      </p:cBhvr>
                                      <p:from x="10000" y="10000"/>
                                      <p:to x="200000" y="450000"/>
                                    </p:animScale>
                                    <p:animScale>
                                      <p:cBhvr>
                                        <p:cTn id="39" dur="1230" accel="100000" fill="hold">
                                          <p:stCondLst>
                                            <p:cond delay="770"/>
                                          </p:stCondLst>
                                        </p:cTn>
                                        <p:tgtEl>
                                          <p:spTgt spid="10"/>
                                        </p:tgtEl>
                                      </p:cBhvr>
                                      <p:from x="200000" y="450000"/>
                                      <p:to x="100000" y="100000"/>
                                    </p:animScale>
                                    <p:set>
                                      <p:cBhvr>
                                        <p:cTn id="40" dur="770" fill="hold"/>
                                        <p:tgtEl>
                                          <p:spTgt spid="10"/>
                                        </p:tgtEl>
                                        <p:attrNameLst>
                                          <p:attrName>ppt_x</p:attrName>
                                        </p:attrNameLst>
                                      </p:cBhvr>
                                      <p:to>
                                        <p:strVal val="(0.5)"/>
                                      </p:to>
                                    </p:set>
                                    <p:anim from="(0.5)" to="(#ppt_x)" calcmode="lin" valueType="num">
                                      <p:cBhvr>
                                        <p:cTn id="41" dur="1230" accel="100000" fill="hold">
                                          <p:stCondLst>
                                            <p:cond delay="770"/>
                                          </p:stCondLst>
                                        </p:cTn>
                                        <p:tgtEl>
                                          <p:spTgt spid="10"/>
                                        </p:tgtEl>
                                        <p:attrNameLst>
                                          <p:attrName>ppt_x</p:attrName>
                                        </p:attrNameLst>
                                      </p:cBhvr>
                                    </p:anim>
                                    <p:set>
                                      <p:cBhvr>
                                        <p:cTn id="42" dur="770" fill="hold"/>
                                        <p:tgtEl>
                                          <p:spTgt spid="10"/>
                                        </p:tgtEl>
                                        <p:attrNameLst>
                                          <p:attrName>ppt_y</p:attrName>
                                        </p:attrNameLst>
                                      </p:cBhvr>
                                      <p:to>
                                        <p:strVal val="(#ppt_y+0.4)"/>
                                      </p:to>
                                    </p:set>
                                    <p:anim from="(#ppt_y+0.4)" to="(#ppt_y)" calcmode="lin" valueType="num">
                                      <p:cBhvr>
                                        <p:cTn id="43" dur="1230" accel="100000" fill="hold">
                                          <p:stCondLst>
                                            <p:cond delay="770"/>
                                          </p:stCondLst>
                                        </p:cTn>
                                        <p:tgtEl>
                                          <p:spTgt spid="10"/>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ppt_x</p:attrName>
                                        </p:attrNameLst>
                                      </p:cBhvr>
                                      <p:tavLst>
                                        <p:tav tm="0">
                                          <p:val>
                                            <p:strVal val="#ppt_x-.2"/>
                                          </p:val>
                                        </p:tav>
                                        <p:tav tm="100000">
                                          <p:val>
                                            <p:strVal val="#ppt_x"/>
                                          </p:val>
                                        </p:tav>
                                      </p:tavLst>
                                    </p:anim>
                                    <p:anim calcmode="lin" valueType="num">
                                      <p:cBhvr>
                                        <p:cTn id="4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770" decel="100000"/>
                                        <p:tgtEl>
                                          <p:spTgt spid="12"/>
                                        </p:tgtEl>
                                      </p:cBhvr>
                                    </p:animEffect>
                                    <p:animScale>
                                      <p:cBhvr>
                                        <p:cTn id="56" dur="770" decel="100000"/>
                                        <p:tgtEl>
                                          <p:spTgt spid="12"/>
                                        </p:tgtEl>
                                      </p:cBhvr>
                                      <p:from x="10000" y="10000"/>
                                      <p:to x="200000" y="450000"/>
                                    </p:animScale>
                                    <p:animScale>
                                      <p:cBhvr>
                                        <p:cTn id="57" dur="1230" accel="100000" fill="hold">
                                          <p:stCondLst>
                                            <p:cond delay="770"/>
                                          </p:stCondLst>
                                        </p:cTn>
                                        <p:tgtEl>
                                          <p:spTgt spid="12"/>
                                        </p:tgtEl>
                                      </p:cBhvr>
                                      <p:from x="200000" y="450000"/>
                                      <p:to x="100000" y="100000"/>
                                    </p:animScale>
                                    <p:set>
                                      <p:cBhvr>
                                        <p:cTn id="58" dur="770" fill="hold"/>
                                        <p:tgtEl>
                                          <p:spTgt spid="12"/>
                                        </p:tgtEl>
                                        <p:attrNameLst>
                                          <p:attrName>ppt_x</p:attrName>
                                        </p:attrNameLst>
                                      </p:cBhvr>
                                      <p:to>
                                        <p:strVal val="(0.5)"/>
                                      </p:to>
                                    </p:set>
                                    <p:anim from="(0.5)" to="(#ppt_x)" calcmode="lin" valueType="num">
                                      <p:cBhvr>
                                        <p:cTn id="59" dur="1230" accel="100000" fill="hold">
                                          <p:stCondLst>
                                            <p:cond delay="770"/>
                                          </p:stCondLst>
                                        </p:cTn>
                                        <p:tgtEl>
                                          <p:spTgt spid="12"/>
                                        </p:tgtEl>
                                        <p:attrNameLst>
                                          <p:attrName>ppt_x</p:attrName>
                                        </p:attrNameLst>
                                      </p:cBhvr>
                                    </p:anim>
                                    <p:set>
                                      <p:cBhvr>
                                        <p:cTn id="60" dur="770" fill="hold"/>
                                        <p:tgtEl>
                                          <p:spTgt spid="12"/>
                                        </p:tgtEl>
                                        <p:attrNameLst>
                                          <p:attrName>ppt_y</p:attrName>
                                        </p:attrNameLst>
                                      </p:cBhvr>
                                      <p:to>
                                        <p:strVal val="(#ppt_y+0.4)"/>
                                      </p:to>
                                    </p:set>
                                    <p:anim from="(#ppt_y+0.4)" to="(#ppt_y)" calcmode="lin" valueType="num">
                                      <p:cBhvr>
                                        <p:cTn id="61" dur="1230" accel="100000" fill="hold">
                                          <p:stCondLst>
                                            <p:cond delay="770"/>
                                          </p:stCondLst>
                                        </p:cTn>
                                        <p:tgtEl>
                                          <p:spTgt spid="12"/>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770" decel="100000"/>
                                        <p:tgtEl>
                                          <p:spTgt spid="14"/>
                                        </p:tgtEl>
                                      </p:cBhvr>
                                    </p:animEffect>
                                    <p:animScale>
                                      <p:cBhvr>
                                        <p:cTn id="74" dur="770" decel="100000"/>
                                        <p:tgtEl>
                                          <p:spTgt spid="14"/>
                                        </p:tgtEl>
                                      </p:cBhvr>
                                      <p:from x="10000" y="10000"/>
                                      <p:to x="200000" y="450000"/>
                                    </p:animScale>
                                    <p:animScale>
                                      <p:cBhvr>
                                        <p:cTn id="75" dur="1230" accel="100000" fill="hold">
                                          <p:stCondLst>
                                            <p:cond delay="770"/>
                                          </p:stCondLst>
                                        </p:cTn>
                                        <p:tgtEl>
                                          <p:spTgt spid="14"/>
                                        </p:tgtEl>
                                      </p:cBhvr>
                                      <p:from x="200000" y="450000"/>
                                      <p:to x="100000" y="100000"/>
                                    </p:animScale>
                                    <p:set>
                                      <p:cBhvr>
                                        <p:cTn id="76" dur="770" fill="hold"/>
                                        <p:tgtEl>
                                          <p:spTgt spid="14"/>
                                        </p:tgtEl>
                                        <p:attrNameLst>
                                          <p:attrName>ppt_x</p:attrName>
                                        </p:attrNameLst>
                                      </p:cBhvr>
                                      <p:to>
                                        <p:strVal val="(0.5)"/>
                                      </p:to>
                                    </p:set>
                                    <p:anim from="(0.5)" to="(#ppt_x)" calcmode="lin" valueType="num">
                                      <p:cBhvr>
                                        <p:cTn id="77" dur="1230" accel="100000" fill="hold">
                                          <p:stCondLst>
                                            <p:cond delay="770"/>
                                          </p:stCondLst>
                                        </p:cTn>
                                        <p:tgtEl>
                                          <p:spTgt spid="14"/>
                                        </p:tgtEl>
                                        <p:attrNameLst>
                                          <p:attrName>ppt_x</p:attrName>
                                        </p:attrNameLst>
                                      </p:cBhvr>
                                    </p:anim>
                                    <p:set>
                                      <p:cBhvr>
                                        <p:cTn id="78" dur="770" fill="hold"/>
                                        <p:tgtEl>
                                          <p:spTgt spid="14"/>
                                        </p:tgtEl>
                                        <p:attrNameLst>
                                          <p:attrName>ppt_y</p:attrName>
                                        </p:attrNameLst>
                                      </p:cBhvr>
                                      <p:to>
                                        <p:strVal val="(#ppt_y+0.4)"/>
                                      </p:to>
                                    </p:set>
                                    <p:anim from="(#ppt_y+0.4)" to="(#ppt_y)" calcmode="lin" valueType="num">
                                      <p:cBhvr>
                                        <p:cTn id="79" dur="1230" accel="100000" fill="hold">
                                          <p:stCondLst>
                                            <p:cond delay="770"/>
                                          </p:stCondLst>
                                        </p:cTn>
                                        <p:tgtEl>
                                          <p:spTgt spid="14"/>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ppt_x</p:attrName>
                                        </p:attrNameLst>
                                      </p:cBhvr>
                                      <p:tavLst>
                                        <p:tav tm="0">
                                          <p:val>
                                            <p:strVal val="#ppt_x-.2"/>
                                          </p:val>
                                        </p:tav>
                                        <p:tav tm="100000">
                                          <p:val>
                                            <p:strVal val="#ppt_x"/>
                                          </p:val>
                                        </p:tav>
                                      </p:tavLst>
                                    </p:anim>
                                    <p:anim calcmode="lin" valueType="num">
                                      <p:cBhvr>
                                        <p:cTn id="8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770" decel="100000"/>
                                        <p:tgtEl>
                                          <p:spTgt spid="17"/>
                                        </p:tgtEl>
                                      </p:cBhvr>
                                    </p:animEffect>
                                    <p:animScale>
                                      <p:cBhvr>
                                        <p:cTn id="92" dur="770" decel="100000"/>
                                        <p:tgtEl>
                                          <p:spTgt spid="17"/>
                                        </p:tgtEl>
                                      </p:cBhvr>
                                      <p:from x="10000" y="10000"/>
                                      <p:to x="200000" y="450000"/>
                                    </p:animScale>
                                    <p:animScale>
                                      <p:cBhvr>
                                        <p:cTn id="93" dur="1230" accel="100000" fill="hold">
                                          <p:stCondLst>
                                            <p:cond delay="770"/>
                                          </p:stCondLst>
                                        </p:cTn>
                                        <p:tgtEl>
                                          <p:spTgt spid="17"/>
                                        </p:tgtEl>
                                      </p:cBhvr>
                                      <p:from x="200000" y="450000"/>
                                      <p:to x="100000" y="100000"/>
                                    </p:animScale>
                                    <p:set>
                                      <p:cBhvr>
                                        <p:cTn id="94" dur="770" fill="hold"/>
                                        <p:tgtEl>
                                          <p:spTgt spid="17"/>
                                        </p:tgtEl>
                                        <p:attrNameLst>
                                          <p:attrName>ppt_x</p:attrName>
                                        </p:attrNameLst>
                                      </p:cBhvr>
                                      <p:to>
                                        <p:strVal val="(0.5)"/>
                                      </p:to>
                                    </p:set>
                                    <p:anim from="(0.5)" to="(#ppt_x)" calcmode="lin" valueType="num">
                                      <p:cBhvr>
                                        <p:cTn id="95" dur="1230" accel="100000" fill="hold">
                                          <p:stCondLst>
                                            <p:cond delay="770"/>
                                          </p:stCondLst>
                                        </p:cTn>
                                        <p:tgtEl>
                                          <p:spTgt spid="17"/>
                                        </p:tgtEl>
                                        <p:attrNameLst>
                                          <p:attrName>ppt_x</p:attrName>
                                        </p:attrNameLst>
                                      </p:cBhvr>
                                    </p:anim>
                                    <p:set>
                                      <p:cBhvr>
                                        <p:cTn id="96" dur="770" fill="hold"/>
                                        <p:tgtEl>
                                          <p:spTgt spid="17"/>
                                        </p:tgtEl>
                                        <p:attrNameLst>
                                          <p:attrName>ppt_y</p:attrName>
                                        </p:attrNameLst>
                                      </p:cBhvr>
                                      <p:to>
                                        <p:strVal val="(#ppt_y+0.4)"/>
                                      </p:to>
                                    </p:set>
                                    <p:anim from="(#ppt_y+0.4)" to="(#ppt_y)" calcmode="lin" valueType="num">
                                      <p:cBhvr>
                                        <p:cTn id="97" dur="1230" accel="100000" fill="hold">
                                          <p:stCondLst>
                                            <p:cond delay="770"/>
                                          </p:stCondLst>
                                        </p:cTn>
                                        <p:tgtEl>
                                          <p:spTgt spid="17"/>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1000" fill="hold"/>
                                        <p:tgtEl>
                                          <p:spTgt spid="18"/>
                                        </p:tgtEl>
                                        <p:attrNameLst>
                                          <p:attrName>ppt_x</p:attrName>
                                        </p:attrNameLst>
                                      </p:cBhvr>
                                      <p:tavLst>
                                        <p:tav tm="0">
                                          <p:val>
                                            <p:strVal val="#ppt_x-.2"/>
                                          </p:val>
                                        </p:tav>
                                        <p:tav tm="100000">
                                          <p:val>
                                            <p:strVal val="#ppt_x"/>
                                          </p:val>
                                        </p:tav>
                                      </p:tavLst>
                                    </p:anim>
                                    <p:anim calcmode="lin" valueType="num">
                                      <p:cBhvr>
                                        <p:cTn id="10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51"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770" decel="100000"/>
                                        <p:tgtEl>
                                          <p:spTgt spid="19"/>
                                        </p:tgtEl>
                                      </p:cBhvr>
                                    </p:animEffect>
                                    <p:animScale>
                                      <p:cBhvr>
                                        <p:cTn id="110" dur="770" decel="100000"/>
                                        <p:tgtEl>
                                          <p:spTgt spid="19"/>
                                        </p:tgtEl>
                                      </p:cBhvr>
                                      <p:from x="10000" y="10000"/>
                                      <p:to x="200000" y="450000"/>
                                    </p:animScale>
                                    <p:animScale>
                                      <p:cBhvr>
                                        <p:cTn id="111" dur="1230" accel="100000" fill="hold">
                                          <p:stCondLst>
                                            <p:cond delay="770"/>
                                          </p:stCondLst>
                                        </p:cTn>
                                        <p:tgtEl>
                                          <p:spTgt spid="19"/>
                                        </p:tgtEl>
                                      </p:cBhvr>
                                      <p:from x="200000" y="450000"/>
                                      <p:to x="100000" y="100000"/>
                                    </p:animScale>
                                    <p:set>
                                      <p:cBhvr>
                                        <p:cTn id="112" dur="770" fill="hold"/>
                                        <p:tgtEl>
                                          <p:spTgt spid="19"/>
                                        </p:tgtEl>
                                        <p:attrNameLst>
                                          <p:attrName>ppt_x</p:attrName>
                                        </p:attrNameLst>
                                      </p:cBhvr>
                                      <p:to>
                                        <p:strVal val="(0.5)"/>
                                      </p:to>
                                    </p:set>
                                    <p:anim from="(0.5)" to="(#ppt_x)" calcmode="lin" valueType="num">
                                      <p:cBhvr>
                                        <p:cTn id="113" dur="1230" accel="100000" fill="hold">
                                          <p:stCondLst>
                                            <p:cond delay="770"/>
                                          </p:stCondLst>
                                        </p:cTn>
                                        <p:tgtEl>
                                          <p:spTgt spid="19"/>
                                        </p:tgtEl>
                                        <p:attrNameLst>
                                          <p:attrName>ppt_x</p:attrName>
                                        </p:attrNameLst>
                                      </p:cBhvr>
                                    </p:anim>
                                    <p:set>
                                      <p:cBhvr>
                                        <p:cTn id="114" dur="770" fill="hold"/>
                                        <p:tgtEl>
                                          <p:spTgt spid="19"/>
                                        </p:tgtEl>
                                        <p:attrNameLst>
                                          <p:attrName>ppt_y</p:attrName>
                                        </p:attrNameLst>
                                      </p:cBhvr>
                                      <p:to>
                                        <p:strVal val="(#ppt_y+0.4)"/>
                                      </p:to>
                                    </p:set>
                                    <p:anim from="(#ppt_y+0.4)" to="(#ppt_y)" calcmode="lin" valueType="num">
                                      <p:cBhvr>
                                        <p:cTn id="115" dur="1230" accel="100000" fill="hold">
                                          <p:stCondLst>
                                            <p:cond delay="770"/>
                                          </p:stCondLst>
                                        </p:cTn>
                                        <p:tgtEl>
                                          <p:spTgt spid="19"/>
                                        </p:tgtEl>
                                        <p:attrNameLst>
                                          <p:attrName>ppt_y</p:attrName>
                                        </p:attrNameLst>
                                      </p:cBhvr>
                                    </p:anim>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0" fill="hold"/>
                                        <p:tgtEl>
                                          <p:spTgt spid="20"/>
                                        </p:tgtEl>
                                        <p:attrNameLst>
                                          <p:attrName>ppt_x</p:attrName>
                                        </p:attrNameLst>
                                      </p:cBhvr>
                                      <p:tavLst>
                                        <p:tav tm="0">
                                          <p:val>
                                            <p:strVal val="#ppt_x-.2"/>
                                          </p:val>
                                        </p:tav>
                                        <p:tav tm="100000">
                                          <p:val>
                                            <p:strVal val="#ppt_x"/>
                                          </p:val>
                                        </p:tav>
                                      </p:tavLst>
                                    </p:anim>
                                    <p:anim calcmode="lin" valueType="num">
                                      <p:cBhvr>
                                        <p:cTn id="12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51"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770" decel="100000"/>
                                        <p:tgtEl>
                                          <p:spTgt spid="21"/>
                                        </p:tgtEl>
                                      </p:cBhvr>
                                    </p:animEffect>
                                    <p:animScale>
                                      <p:cBhvr>
                                        <p:cTn id="128" dur="770" decel="100000"/>
                                        <p:tgtEl>
                                          <p:spTgt spid="21"/>
                                        </p:tgtEl>
                                      </p:cBhvr>
                                      <p:from x="10000" y="10000"/>
                                      <p:to x="200000" y="450000"/>
                                    </p:animScale>
                                    <p:animScale>
                                      <p:cBhvr>
                                        <p:cTn id="129" dur="1230" accel="100000" fill="hold">
                                          <p:stCondLst>
                                            <p:cond delay="770"/>
                                          </p:stCondLst>
                                        </p:cTn>
                                        <p:tgtEl>
                                          <p:spTgt spid="21"/>
                                        </p:tgtEl>
                                      </p:cBhvr>
                                      <p:from x="200000" y="450000"/>
                                      <p:to x="100000" y="100000"/>
                                    </p:animScale>
                                    <p:set>
                                      <p:cBhvr>
                                        <p:cTn id="130" dur="770" fill="hold"/>
                                        <p:tgtEl>
                                          <p:spTgt spid="21"/>
                                        </p:tgtEl>
                                        <p:attrNameLst>
                                          <p:attrName>ppt_x</p:attrName>
                                        </p:attrNameLst>
                                      </p:cBhvr>
                                      <p:to>
                                        <p:strVal val="(0.5)"/>
                                      </p:to>
                                    </p:set>
                                    <p:anim from="(0.5)" to="(#ppt_x)" calcmode="lin" valueType="num">
                                      <p:cBhvr>
                                        <p:cTn id="131" dur="1230" accel="100000" fill="hold">
                                          <p:stCondLst>
                                            <p:cond delay="770"/>
                                          </p:stCondLst>
                                        </p:cTn>
                                        <p:tgtEl>
                                          <p:spTgt spid="21"/>
                                        </p:tgtEl>
                                        <p:attrNameLst>
                                          <p:attrName>ppt_x</p:attrName>
                                        </p:attrNameLst>
                                      </p:cBhvr>
                                    </p:anim>
                                    <p:set>
                                      <p:cBhvr>
                                        <p:cTn id="132" dur="770" fill="hold"/>
                                        <p:tgtEl>
                                          <p:spTgt spid="21"/>
                                        </p:tgtEl>
                                        <p:attrNameLst>
                                          <p:attrName>ppt_y</p:attrName>
                                        </p:attrNameLst>
                                      </p:cBhvr>
                                      <p:to>
                                        <p:strVal val="(#ppt_y+0.4)"/>
                                      </p:to>
                                    </p:set>
                                    <p:anim from="(#ppt_y+0.4)" to="(#ppt_y)" calcmode="lin" valueType="num">
                                      <p:cBhvr>
                                        <p:cTn id="133" dur="1230" accel="100000" fill="hold">
                                          <p:stCondLst>
                                            <p:cond delay="770"/>
                                          </p:stCondLst>
                                        </p:cTn>
                                        <p:tgtEl>
                                          <p:spTgt spid="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pPr algn="ctr"/>
            <a:r>
              <a:rPr lang="ru-RU" b="1" dirty="0" smtClean="0">
                <a:solidFill>
                  <a:srgbClr val="FF0000"/>
                </a:solidFill>
              </a:rPr>
              <a:t>Реформы Перта 1</a:t>
            </a:r>
            <a:r>
              <a:rPr lang="ru-RU" dirty="0" smtClean="0">
                <a:solidFill>
                  <a:srgbClr val="FF0000"/>
                </a:solidFill>
              </a:rPr>
              <a:t>.</a:t>
            </a:r>
            <a:endParaRPr lang="ru-RU" dirty="0">
              <a:solidFill>
                <a:srgbClr val="FF0000"/>
              </a:solidFill>
            </a:endParaRPr>
          </a:p>
        </p:txBody>
      </p:sp>
      <p:sp>
        <p:nvSpPr>
          <p:cNvPr id="3" name="Содержимое 2"/>
          <p:cNvSpPr>
            <a:spLocks noGrp="1"/>
          </p:cNvSpPr>
          <p:nvPr>
            <p:ph idx="1"/>
          </p:nvPr>
        </p:nvSpPr>
        <p:spPr>
          <a:xfrm>
            <a:off x="457200" y="836712"/>
            <a:ext cx="8229600" cy="5289451"/>
          </a:xfrm>
        </p:spPr>
        <p:txBody>
          <a:bodyPr/>
          <a:lstStyle/>
          <a:p>
            <a:endParaRPr lang="ru-RU" dirty="0" smtClean="0"/>
          </a:p>
          <a:p>
            <a:endParaRPr lang="ru-RU" dirty="0"/>
          </a:p>
        </p:txBody>
      </p:sp>
      <p:sp>
        <p:nvSpPr>
          <p:cNvPr id="4" name="Прямоугольник 3"/>
          <p:cNvSpPr/>
          <p:nvPr/>
        </p:nvSpPr>
        <p:spPr>
          <a:xfrm>
            <a:off x="251520" y="836712"/>
            <a:ext cx="69847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Городская реформа</a:t>
            </a:r>
            <a:endParaRPr lang="ru-RU" sz="2400" b="1" dirty="0"/>
          </a:p>
        </p:txBody>
      </p:sp>
      <p:sp>
        <p:nvSpPr>
          <p:cNvPr id="5" name="Прямоугольник 4"/>
          <p:cNvSpPr/>
          <p:nvPr/>
        </p:nvSpPr>
        <p:spPr>
          <a:xfrm>
            <a:off x="7308304" y="836712"/>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1720 г.</a:t>
            </a:r>
            <a:endParaRPr lang="ru-RU" sz="2400" b="1" dirty="0"/>
          </a:p>
        </p:txBody>
      </p:sp>
      <p:sp>
        <p:nvSpPr>
          <p:cNvPr id="6" name="Прямоугольник 5"/>
          <p:cNvSpPr/>
          <p:nvPr/>
        </p:nvSpPr>
        <p:spPr>
          <a:xfrm>
            <a:off x="251520" y="1484784"/>
            <a:ext cx="6984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Ассамблеи и создание коллегий</a:t>
            </a:r>
            <a:endParaRPr lang="ru-RU" sz="2400" b="1" dirty="0"/>
          </a:p>
        </p:txBody>
      </p:sp>
      <p:sp>
        <p:nvSpPr>
          <p:cNvPr id="7" name="Прямоугольник 6"/>
          <p:cNvSpPr/>
          <p:nvPr/>
        </p:nvSpPr>
        <p:spPr>
          <a:xfrm>
            <a:off x="7308304" y="1484784"/>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1718 г.</a:t>
            </a:r>
            <a:endParaRPr lang="ru-RU" sz="2400" b="1" dirty="0"/>
          </a:p>
        </p:txBody>
      </p:sp>
      <p:sp>
        <p:nvSpPr>
          <p:cNvPr id="8" name="Прямоугольник 7"/>
          <p:cNvSpPr/>
          <p:nvPr/>
        </p:nvSpPr>
        <p:spPr>
          <a:xfrm>
            <a:off x="251520" y="2060848"/>
            <a:ext cx="6984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Основание Кунсткамеры</a:t>
            </a:r>
            <a:endParaRPr lang="ru-RU" sz="2400" b="1" dirty="0"/>
          </a:p>
        </p:txBody>
      </p:sp>
      <p:sp>
        <p:nvSpPr>
          <p:cNvPr id="9" name="Прямоугольник 8"/>
          <p:cNvSpPr/>
          <p:nvPr/>
        </p:nvSpPr>
        <p:spPr>
          <a:xfrm>
            <a:off x="7308304" y="2060848"/>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1719 г.</a:t>
            </a:r>
            <a:endParaRPr lang="ru-RU" sz="2400" b="1" dirty="0"/>
          </a:p>
        </p:txBody>
      </p:sp>
      <p:sp>
        <p:nvSpPr>
          <p:cNvPr id="10" name="Прямоугольник 9"/>
          <p:cNvSpPr/>
          <p:nvPr/>
        </p:nvSpPr>
        <p:spPr>
          <a:xfrm>
            <a:off x="251520" y="2636912"/>
            <a:ext cx="6984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Создание Сената</a:t>
            </a:r>
            <a:endParaRPr lang="ru-RU" sz="2400" b="1" dirty="0"/>
          </a:p>
        </p:txBody>
      </p:sp>
      <p:sp>
        <p:nvSpPr>
          <p:cNvPr id="11" name="Прямоугольник 10"/>
          <p:cNvSpPr/>
          <p:nvPr/>
        </p:nvSpPr>
        <p:spPr>
          <a:xfrm>
            <a:off x="7308304" y="263691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1711 г.</a:t>
            </a:r>
            <a:endParaRPr lang="ru-RU" sz="2400" b="1" dirty="0"/>
          </a:p>
        </p:txBody>
      </p:sp>
      <p:sp>
        <p:nvSpPr>
          <p:cNvPr id="12" name="Прямоугольник 11"/>
          <p:cNvSpPr/>
          <p:nvPr/>
        </p:nvSpPr>
        <p:spPr>
          <a:xfrm>
            <a:off x="251520" y="3212976"/>
            <a:ext cx="6984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Введение гражданской азбуки</a:t>
            </a:r>
            <a:endParaRPr lang="ru-RU" sz="2400" b="1" dirty="0"/>
          </a:p>
        </p:txBody>
      </p:sp>
      <p:sp>
        <p:nvSpPr>
          <p:cNvPr id="13" name="Прямоугольник 12"/>
          <p:cNvSpPr/>
          <p:nvPr/>
        </p:nvSpPr>
        <p:spPr>
          <a:xfrm>
            <a:off x="7308304" y="3212976"/>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1710 г</a:t>
            </a:r>
            <a:r>
              <a:rPr lang="ru-RU" dirty="0" smtClean="0"/>
              <a:t>.</a:t>
            </a:r>
            <a:endParaRPr lang="ru-RU" dirty="0"/>
          </a:p>
        </p:txBody>
      </p:sp>
      <p:sp>
        <p:nvSpPr>
          <p:cNvPr id="14" name="Прямоугольник 13"/>
          <p:cNvSpPr/>
          <p:nvPr/>
        </p:nvSpPr>
        <p:spPr>
          <a:xfrm>
            <a:off x="251520" y="3789040"/>
            <a:ext cx="69847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Учреждение Академии наук</a:t>
            </a:r>
            <a:endParaRPr lang="ru-RU" sz="2400" b="1" dirty="0"/>
          </a:p>
        </p:txBody>
      </p:sp>
      <p:sp>
        <p:nvSpPr>
          <p:cNvPr id="15" name="Прямоугольник 14"/>
          <p:cNvSpPr/>
          <p:nvPr/>
        </p:nvSpPr>
        <p:spPr>
          <a:xfrm>
            <a:off x="7308304" y="3789040"/>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1724 г.</a:t>
            </a:r>
            <a:endParaRPr lang="ru-RU" sz="2400" b="1" dirty="0"/>
          </a:p>
        </p:txBody>
      </p:sp>
      <p:sp>
        <p:nvSpPr>
          <p:cNvPr id="16" name="Прямоугольник 15"/>
          <p:cNvSpPr/>
          <p:nvPr/>
        </p:nvSpPr>
        <p:spPr>
          <a:xfrm>
            <a:off x="251520" y="4437112"/>
            <a:ext cx="69847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Царский указ от отрезании бород и платьев</a:t>
            </a:r>
            <a:endParaRPr lang="ru-RU" sz="2400" b="1" dirty="0"/>
          </a:p>
        </p:txBody>
      </p:sp>
      <p:sp>
        <p:nvSpPr>
          <p:cNvPr id="17" name="Прямоугольник 16"/>
          <p:cNvSpPr/>
          <p:nvPr/>
        </p:nvSpPr>
        <p:spPr>
          <a:xfrm>
            <a:off x="7308304" y="4437112"/>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1705г.</a:t>
            </a:r>
            <a:endParaRPr lang="ru-RU" sz="2400" b="1" dirty="0"/>
          </a:p>
        </p:txBody>
      </p:sp>
      <p:sp>
        <p:nvSpPr>
          <p:cNvPr id="18" name="Прямоугольник 17"/>
          <p:cNvSpPr/>
          <p:nvPr/>
        </p:nvSpPr>
        <p:spPr>
          <a:xfrm>
            <a:off x="251520" y="5085184"/>
            <a:ext cx="69847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Создание карты Каспийского моря.</a:t>
            </a:r>
            <a:endParaRPr lang="ru-RU" sz="2400" b="1" dirty="0"/>
          </a:p>
        </p:txBody>
      </p:sp>
      <p:sp>
        <p:nvSpPr>
          <p:cNvPr id="19" name="Прямоугольник 18"/>
          <p:cNvSpPr/>
          <p:nvPr/>
        </p:nvSpPr>
        <p:spPr>
          <a:xfrm>
            <a:off x="7308304" y="5085184"/>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1720 г.</a:t>
            </a:r>
            <a:endParaRPr lang="ru-RU" sz="2400" b="1" dirty="0"/>
          </a:p>
        </p:txBody>
      </p:sp>
      <p:sp>
        <p:nvSpPr>
          <p:cNvPr id="20" name="Прямоугольник 19"/>
          <p:cNvSpPr/>
          <p:nvPr/>
        </p:nvSpPr>
        <p:spPr>
          <a:xfrm>
            <a:off x="251520" y="5733256"/>
            <a:ext cx="6984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Выпуск «Арифметики» Л.Ф. Магницкого</a:t>
            </a:r>
            <a:endParaRPr lang="ru-RU" sz="2400" b="1" dirty="0"/>
          </a:p>
        </p:txBody>
      </p:sp>
      <p:sp>
        <p:nvSpPr>
          <p:cNvPr id="21" name="Прямоугольник 20"/>
          <p:cNvSpPr/>
          <p:nvPr/>
        </p:nvSpPr>
        <p:spPr>
          <a:xfrm>
            <a:off x="7308304" y="5733256"/>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1703 г</a:t>
            </a:r>
            <a:r>
              <a:rPr lang="ru-RU" dirty="0" smtClean="0"/>
              <a:t>.</a:t>
            </a:r>
            <a:endParaRPr lang="ru-RU" dirty="0"/>
          </a:p>
        </p:txBody>
      </p:sp>
      <p:sp>
        <p:nvSpPr>
          <p:cNvPr id="23" name="Прямоугольник 22"/>
          <p:cNvSpPr/>
          <p:nvPr/>
        </p:nvSpPr>
        <p:spPr>
          <a:xfrm>
            <a:off x="251520" y="6309320"/>
            <a:ext cx="69847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Создание обсерватории.</a:t>
            </a:r>
            <a:endParaRPr lang="ru-RU" sz="2400" b="1" dirty="0"/>
          </a:p>
        </p:txBody>
      </p:sp>
      <p:sp>
        <p:nvSpPr>
          <p:cNvPr id="24" name="Прямоугольник 23"/>
          <p:cNvSpPr/>
          <p:nvPr/>
        </p:nvSpPr>
        <p:spPr>
          <a:xfrm>
            <a:off x="7308304" y="6309320"/>
            <a:ext cx="1512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1702 г.</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70" decel="100000"/>
                                        <p:tgtEl>
                                          <p:spTgt spid="5"/>
                                        </p:tgtEl>
                                      </p:cBhvr>
                                    </p:animEffect>
                                    <p:animScale>
                                      <p:cBhvr>
                                        <p:cTn id="20" dur="770" decel="100000"/>
                                        <p:tgtEl>
                                          <p:spTgt spid="5"/>
                                        </p:tgtEl>
                                      </p:cBhvr>
                                      <p:from x="10000" y="10000"/>
                                      <p:to x="200000" y="450000"/>
                                    </p:animScale>
                                    <p:animScale>
                                      <p:cBhvr>
                                        <p:cTn id="21" dur="1230" accel="100000" fill="hold">
                                          <p:stCondLst>
                                            <p:cond delay="770"/>
                                          </p:stCondLst>
                                        </p:cTn>
                                        <p:tgtEl>
                                          <p:spTgt spid="5"/>
                                        </p:tgtEl>
                                      </p:cBhvr>
                                      <p:from x="200000" y="450000"/>
                                      <p:to x="100000" y="100000"/>
                                    </p:animScale>
                                    <p:set>
                                      <p:cBhvr>
                                        <p:cTn id="22" dur="770" fill="hold"/>
                                        <p:tgtEl>
                                          <p:spTgt spid="5"/>
                                        </p:tgtEl>
                                        <p:attrNameLst>
                                          <p:attrName>ppt_x</p:attrName>
                                        </p:attrNameLst>
                                      </p:cBhvr>
                                      <p:to>
                                        <p:strVal val="(0.5)"/>
                                      </p:to>
                                    </p:set>
                                    <p:anim from="(0.5)" to="(#ppt_x)" calcmode="lin" valueType="num">
                                      <p:cBhvr>
                                        <p:cTn id="23" dur="1230" accel="100000" fill="hold">
                                          <p:stCondLst>
                                            <p:cond delay="770"/>
                                          </p:stCondLst>
                                        </p:cTn>
                                        <p:tgtEl>
                                          <p:spTgt spid="5"/>
                                        </p:tgtEl>
                                        <p:attrNameLst>
                                          <p:attrName>ppt_x</p:attrName>
                                        </p:attrNameLst>
                                      </p:cBhvr>
                                    </p:anim>
                                    <p:set>
                                      <p:cBhvr>
                                        <p:cTn id="24" dur="770" fill="hold"/>
                                        <p:tgtEl>
                                          <p:spTgt spid="5"/>
                                        </p:tgtEl>
                                        <p:attrNameLst>
                                          <p:attrName>ppt_y</p:attrName>
                                        </p:attrNameLst>
                                      </p:cBhvr>
                                      <p:to>
                                        <p:strVal val="(#ppt_y+0.4)"/>
                                      </p:to>
                                    </p:set>
                                    <p:anim from="(#ppt_y+0.4)" to="(#ppt_y)" calcmode="lin" valueType="num">
                                      <p:cBhvr>
                                        <p:cTn id="25" dur="1230" accel="100000" fill="hold">
                                          <p:stCondLst>
                                            <p:cond delay="770"/>
                                          </p:stCondLst>
                                        </p:cTn>
                                        <p:tgtEl>
                                          <p:spTgt spid="5"/>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70" decel="100000"/>
                                        <p:tgtEl>
                                          <p:spTgt spid="7"/>
                                        </p:tgtEl>
                                      </p:cBhvr>
                                    </p:animEffect>
                                    <p:animScale>
                                      <p:cBhvr>
                                        <p:cTn id="38" dur="770" decel="100000"/>
                                        <p:tgtEl>
                                          <p:spTgt spid="7"/>
                                        </p:tgtEl>
                                      </p:cBhvr>
                                      <p:from x="10000" y="10000"/>
                                      <p:to x="200000" y="450000"/>
                                    </p:animScale>
                                    <p:animScale>
                                      <p:cBhvr>
                                        <p:cTn id="39" dur="1230" accel="100000" fill="hold">
                                          <p:stCondLst>
                                            <p:cond delay="770"/>
                                          </p:stCondLst>
                                        </p:cTn>
                                        <p:tgtEl>
                                          <p:spTgt spid="7"/>
                                        </p:tgtEl>
                                      </p:cBhvr>
                                      <p:from x="200000" y="450000"/>
                                      <p:to x="100000" y="100000"/>
                                    </p:animScale>
                                    <p:set>
                                      <p:cBhvr>
                                        <p:cTn id="40" dur="770" fill="hold"/>
                                        <p:tgtEl>
                                          <p:spTgt spid="7"/>
                                        </p:tgtEl>
                                        <p:attrNameLst>
                                          <p:attrName>ppt_x</p:attrName>
                                        </p:attrNameLst>
                                      </p:cBhvr>
                                      <p:to>
                                        <p:strVal val="(0.5)"/>
                                      </p:to>
                                    </p:set>
                                    <p:anim from="(0.5)" to="(#ppt_x)" calcmode="lin" valueType="num">
                                      <p:cBhvr>
                                        <p:cTn id="41" dur="1230" accel="100000" fill="hold">
                                          <p:stCondLst>
                                            <p:cond delay="770"/>
                                          </p:stCondLst>
                                        </p:cTn>
                                        <p:tgtEl>
                                          <p:spTgt spid="7"/>
                                        </p:tgtEl>
                                        <p:attrNameLst>
                                          <p:attrName>ppt_x</p:attrName>
                                        </p:attrNameLst>
                                      </p:cBhvr>
                                    </p:anim>
                                    <p:set>
                                      <p:cBhvr>
                                        <p:cTn id="42" dur="770" fill="hold"/>
                                        <p:tgtEl>
                                          <p:spTgt spid="7"/>
                                        </p:tgtEl>
                                        <p:attrNameLst>
                                          <p:attrName>ppt_y</p:attrName>
                                        </p:attrNameLst>
                                      </p:cBhvr>
                                      <p:to>
                                        <p:strVal val="(#ppt_y+0.4)"/>
                                      </p:to>
                                    </p:set>
                                    <p:anim from="(#ppt_y+0.4)" to="(#ppt_y)" calcmode="lin" valueType="num">
                                      <p:cBhvr>
                                        <p:cTn id="43" dur="1230" accel="100000" fill="hold">
                                          <p:stCondLst>
                                            <p:cond delay="770"/>
                                          </p:stCondLst>
                                        </p:cTn>
                                        <p:tgtEl>
                                          <p:spTgt spid="7"/>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ppt_x</p:attrName>
                                        </p:attrNameLst>
                                      </p:cBhvr>
                                      <p:tavLst>
                                        <p:tav tm="0">
                                          <p:val>
                                            <p:strVal val="#ppt_x-.2"/>
                                          </p:val>
                                        </p:tav>
                                        <p:tav tm="100000">
                                          <p:val>
                                            <p:strVal val="#ppt_x"/>
                                          </p:val>
                                        </p:tav>
                                      </p:tavLst>
                                    </p:anim>
                                    <p:anim calcmode="lin" valueType="num">
                                      <p:cBhvr>
                                        <p:cTn id="4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770" decel="100000"/>
                                        <p:tgtEl>
                                          <p:spTgt spid="9"/>
                                        </p:tgtEl>
                                      </p:cBhvr>
                                    </p:animEffect>
                                    <p:animScale>
                                      <p:cBhvr>
                                        <p:cTn id="56" dur="770" decel="100000"/>
                                        <p:tgtEl>
                                          <p:spTgt spid="9"/>
                                        </p:tgtEl>
                                      </p:cBhvr>
                                      <p:from x="10000" y="10000"/>
                                      <p:to x="200000" y="450000"/>
                                    </p:animScale>
                                    <p:animScale>
                                      <p:cBhvr>
                                        <p:cTn id="57" dur="1230" accel="100000" fill="hold">
                                          <p:stCondLst>
                                            <p:cond delay="770"/>
                                          </p:stCondLst>
                                        </p:cTn>
                                        <p:tgtEl>
                                          <p:spTgt spid="9"/>
                                        </p:tgtEl>
                                      </p:cBhvr>
                                      <p:from x="200000" y="450000"/>
                                      <p:to x="100000" y="100000"/>
                                    </p:animScale>
                                    <p:set>
                                      <p:cBhvr>
                                        <p:cTn id="58" dur="770" fill="hold"/>
                                        <p:tgtEl>
                                          <p:spTgt spid="9"/>
                                        </p:tgtEl>
                                        <p:attrNameLst>
                                          <p:attrName>ppt_x</p:attrName>
                                        </p:attrNameLst>
                                      </p:cBhvr>
                                      <p:to>
                                        <p:strVal val="(0.5)"/>
                                      </p:to>
                                    </p:set>
                                    <p:anim from="(0.5)" to="(#ppt_x)" calcmode="lin" valueType="num">
                                      <p:cBhvr>
                                        <p:cTn id="59" dur="1230" accel="100000" fill="hold">
                                          <p:stCondLst>
                                            <p:cond delay="770"/>
                                          </p:stCondLst>
                                        </p:cTn>
                                        <p:tgtEl>
                                          <p:spTgt spid="9"/>
                                        </p:tgtEl>
                                        <p:attrNameLst>
                                          <p:attrName>ppt_x</p:attrName>
                                        </p:attrNameLst>
                                      </p:cBhvr>
                                    </p:anim>
                                    <p:set>
                                      <p:cBhvr>
                                        <p:cTn id="60" dur="770" fill="hold"/>
                                        <p:tgtEl>
                                          <p:spTgt spid="9"/>
                                        </p:tgtEl>
                                        <p:attrNameLst>
                                          <p:attrName>ppt_y</p:attrName>
                                        </p:attrNameLst>
                                      </p:cBhvr>
                                      <p:to>
                                        <p:strVal val="(#ppt_y+0.4)"/>
                                      </p:to>
                                    </p:set>
                                    <p:anim from="(#ppt_y+0.4)" to="(#ppt_y)" calcmode="lin" valueType="num">
                                      <p:cBhvr>
                                        <p:cTn id="61" dur="1230" accel="100000" fill="hold">
                                          <p:stCondLst>
                                            <p:cond delay="770"/>
                                          </p:stCondLst>
                                        </p:cTn>
                                        <p:tgtEl>
                                          <p:spTgt spid="9"/>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ppt_x</p:attrName>
                                        </p:attrNameLst>
                                      </p:cBhvr>
                                      <p:tavLst>
                                        <p:tav tm="0">
                                          <p:val>
                                            <p:strVal val="#ppt_x-.2"/>
                                          </p:val>
                                        </p:tav>
                                        <p:tav tm="100000">
                                          <p:val>
                                            <p:strVal val="#ppt_x"/>
                                          </p:val>
                                        </p:tav>
                                      </p:tavLst>
                                    </p:anim>
                                    <p:anim calcmode="lin" valueType="num">
                                      <p:cBhvr>
                                        <p:cTn id="6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770" decel="100000"/>
                                        <p:tgtEl>
                                          <p:spTgt spid="11"/>
                                        </p:tgtEl>
                                      </p:cBhvr>
                                    </p:animEffect>
                                    <p:animScale>
                                      <p:cBhvr>
                                        <p:cTn id="74" dur="770" decel="100000"/>
                                        <p:tgtEl>
                                          <p:spTgt spid="11"/>
                                        </p:tgtEl>
                                      </p:cBhvr>
                                      <p:from x="10000" y="10000"/>
                                      <p:to x="200000" y="450000"/>
                                    </p:animScale>
                                    <p:animScale>
                                      <p:cBhvr>
                                        <p:cTn id="75" dur="1230" accel="100000" fill="hold">
                                          <p:stCondLst>
                                            <p:cond delay="770"/>
                                          </p:stCondLst>
                                        </p:cTn>
                                        <p:tgtEl>
                                          <p:spTgt spid="11"/>
                                        </p:tgtEl>
                                      </p:cBhvr>
                                      <p:from x="200000" y="450000"/>
                                      <p:to x="100000" y="100000"/>
                                    </p:animScale>
                                    <p:set>
                                      <p:cBhvr>
                                        <p:cTn id="76" dur="770" fill="hold"/>
                                        <p:tgtEl>
                                          <p:spTgt spid="11"/>
                                        </p:tgtEl>
                                        <p:attrNameLst>
                                          <p:attrName>ppt_x</p:attrName>
                                        </p:attrNameLst>
                                      </p:cBhvr>
                                      <p:to>
                                        <p:strVal val="(0.5)"/>
                                      </p:to>
                                    </p:set>
                                    <p:anim from="(0.5)" to="(#ppt_x)" calcmode="lin" valueType="num">
                                      <p:cBhvr>
                                        <p:cTn id="77" dur="1230" accel="100000" fill="hold">
                                          <p:stCondLst>
                                            <p:cond delay="770"/>
                                          </p:stCondLst>
                                        </p:cTn>
                                        <p:tgtEl>
                                          <p:spTgt spid="11"/>
                                        </p:tgtEl>
                                        <p:attrNameLst>
                                          <p:attrName>ppt_x</p:attrName>
                                        </p:attrNameLst>
                                      </p:cBhvr>
                                    </p:anim>
                                    <p:set>
                                      <p:cBhvr>
                                        <p:cTn id="78" dur="770" fill="hold"/>
                                        <p:tgtEl>
                                          <p:spTgt spid="11"/>
                                        </p:tgtEl>
                                        <p:attrNameLst>
                                          <p:attrName>ppt_y</p:attrName>
                                        </p:attrNameLst>
                                      </p:cBhvr>
                                      <p:to>
                                        <p:strVal val="(#ppt_y+0.4)"/>
                                      </p:to>
                                    </p:set>
                                    <p:anim from="(#ppt_y+0.4)" to="(#ppt_y)" calcmode="lin" valueType="num">
                                      <p:cBhvr>
                                        <p:cTn id="79" dur="1230" accel="100000" fill="hold">
                                          <p:stCondLst>
                                            <p:cond delay="770"/>
                                          </p:stCondLst>
                                        </p:cTn>
                                        <p:tgtEl>
                                          <p:spTgt spid="11"/>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1000" fill="hold"/>
                                        <p:tgtEl>
                                          <p:spTgt spid="12"/>
                                        </p:tgtEl>
                                        <p:attrNameLst>
                                          <p:attrName>ppt_x</p:attrName>
                                        </p:attrNameLst>
                                      </p:cBhvr>
                                      <p:tavLst>
                                        <p:tav tm="0">
                                          <p:val>
                                            <p:strVal val="#ppt_x-.2"/>
                                          </p:val>
                                        </p:tav>
                                        <p:tav tm="100000">
                                          <p:val>
                                            <p:strVal val="#ppt_x"/>
                                          </p:val>
                                        </p:tav>
                                      </p:tavLst>
                                    </p:anim>
                                    <p:anim calcmode="lin" valueType="num">
                                      <p:cBhvr>
                                        <p:cTn id="8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770" decel="100000"/>
                                        <p:tgtEl>
                                          <p:spTgt spid="13"/>
                                        </p:tgtEl>
                                      </p:cBhvr>
                                    </p:animEffect>
                                    <p:animScale>
                                      <p:cBhvr>
                                        <p:cTn id="92" dur="770" decel="100000"/>
                                        <p:tgtEl>
                                          <p:spTgt spid="13"/>
                                        </p:tgtEl>
                                      </p:cBhvr>
                                      <p:from x="10000" y="10000"/>
                                      <p:to x="200000" y="450000"/>
                                    </p:animScale>
                                    <p:animScale>
                                      <p:cBhvr>
                                        <p:cTn id="93" dur="1230" accel="100000" fill="hold">
                                          <p:stCondLst>
                                            <p:cond delay="770"/>
                                          </p:stCondLst>
                                        </p:cTn>
                                        <p:tgtEl>
                                          <p:spTgt spid="13"/>
                                        </p:tgtEl>
                                      </p:cBhvr>
                                      <p:from x="200000" y="450000"/>
                                      <p:to x="100000" y="100000"/>
                                    </p:animScale>
                                    <p:set>
                                      <p:cBhvr>
                                        <p:cTn id="94" dur="770" fill="hold"/>
                                        <p:tgtEl>
                                          <p:spTgt spid="13"/>
                                        </p:tgtEl>
                                        <p:attrNameLst>
                                          <p:attrName>ppt_x</p:attrName>
                                        </p:attrNameLst>
                                      </p:cBhvr>
                                      <p:to>
                                        <p:strVal val="(0.5)"/>
                                      </p:to>
                                    </p:set>
                                    <p:anim from="(0.5)" to="(#ppt_x)" calcmode="lin" valueType="num">
                                      <p:cBhvr>
                                        <p:cTn id="95" dur="1230" accel="100000" fill="hold">
                                          <p:stCondLst>
                                            <p:cond delay="770"/>
                                          </p:stCondLst>
                                        </p:cTn>
                                        <p:tgtEl>
                                          <p:spTgt spid="13"/>
                                        </p:tgtEl>
                                        <p:attrNameLst>
                                          <p:attrName>ppt_x</p:attrName>
                                        </p:attrNameLst>
                                      </p:cBhvr>
                                    </p:anim>
                                    <p:set>
                                      <p:cBhvr>
                                        <p:cTn id="96" dur="770" fill="hold"/>
                                        <p:tgtEl>
                                          <p:spTgt spid="13"/>
                                        </p:tgtEl>
                                        <p:attrNameLst>
                                          <p:attrName>ppt_y</p:attrName>
                                        </p:attrNameLst>
                                      </p:cBhvr>
                                      <p:to>
                                        <p:strVal val="(#ppt_y+0.4)"/>
                                      </p:to>
                                    </p:set>
                                    <p:anim from="(#ppt_y+0.4)" to="(#ppt_y)" calcmode="lin" valueType="num">
                                      <p:cBhvr>
                                        <p:cTn id="97" dur="1230" accel="100000" fill="hold">
                                          <p:stCondLst>
                                            <p:cond delay="770"/>
                                          </p:stCondLst>
                                        </p:cTn>
                                        <p:tgtEl>
                                          <p:spTgt spid="13"/>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1000" fill="hold"/>
                                        <p:tgtEl>
                                          <p:spTgt spid="14"/>
                                        </p:tgtEl>
                                        <p:attrNameLst>
                                          <p:attrName>ppt_x</p:attrName>
                                        </p:attrNameLst>
                                      </p:cBhvr>
                                      <p:tavLst>
                                        <p:tav tm="0">
                                          <p:val>
                                            <p:strVal val="#ppt_x-.2"/>
                                          </p:val>
                                        </p:tav>
                                        <p:tav tm="100000">
                                          <p:val>
                                            <p:strVal val="#ppt_x"/>
                                          </p:val>
                                        </p:tav>
                                      </p:tavLst>
                                    </p:anim>
                                    <p:anim calcmode="lin" valueType="num">
                                      <p:cBhvr>
                                        <p:cTn id="10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51" presetClass="entr" presetSubtype="0"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770" decel="100000"/>
                                        <p:tgtEl>
                                          <p:spTgt spid="15"/>
                                        </p:tgtEl>
                                      </p:cBhvr>
                                    </p:animEffect>
                                    <p:animScale>
                                      <p:cBhvr>
                                        <p:cTn id="110" dur="770" decel="100000"/>
                                        <p:tgtEl>
                                          <p:spTgt spid="15"/>
                                        </p:tgtEl>
                                      </p:cBhvr>
                                      <p:from x="10000" y="10000"/>
                                      <p:to x="200000" y="450000"/>
                                    </p:animScale>
                                    <p:animScale>
                                      <p:cBhvr>
                                        <p:cTn id="111" dur="1230" accel="100000" fill="hold">
                                          <p:stCondLst>
                                            <p:cond delay="770"/>
                                          </p:stCondLst>
                                        </p:cTn>
                                        <p:tgtEl>
                                          <p:spTgt spid="15"/>
                                        </p:tgtEl>
                                      </p:cBhvr>
                                      <p:from x="200000" y="450000"/>
                                      <p:to x="100000" y="100000"/>
                                    </p:animScale>
                                    <p:set>
                                      <p:cBhvr>
                                        <p:cTn id="112" dur="770" fill="hold"/>
                                        <p:tgtEl>
                                          <p:spTgt spid="15"/>
                                        </p:tgtEl>
                                        <p:attrNameLst>
                                          <p:attrName>ppt_x</p:attrName>
                                        </p:attrNameLst>
                                      </p:cBhvr>
                                      <p:to>
                                        <p:strVal val="(0.5)"/>
                                      </p:to>
                                    </p:set>
                                    <p:anim from="(0.5)" to="(#ppt_x)" calcmode="lin" valueType="num">
                                      <p:cBhvr>
                                        <p:cTn id="113" dur="1230" accel="100000" fill="hold">
                                          <p:stCondLst>
                                            <p:cond delay="770"/>
                                          </p:stCondLst>
                                        </p:cTn>
                                        <p:tgtEl>
                                          <p:spTgt spid="15"/>
                                        </p:tgtEl>
                                        <p:attrNameLst>
                                          <p:attrName>ppt_x</p:attrName>
                                        </p:attrNameLst>
                                      </p:cBhvr>
                                    </p:anim>
                                    <p:set>
                                      <p:cBhvr>
                                        <p:cTn id="114" dur="770" fill="hold"/>
                                        <p:tgtEl>
                                          <p:spTgt spid="15"/>
                                        </p:tgtEl>
                                        <p:attrNameLst>
                                          <p:attrName>ppt_y</p:attrName>
                                        </p:attrNameLst>
                                      </p:cBhvr>
                                      <p:to>
                                        <p:strVal val="(#ppt_y+0.4)"/>
                                      </p:to>
                                    </p:set>
                                    <p:anim from="(#ppt_y+0.4)" to="(#ppt_y)" calcmode="lin" valueType="num">
                                      <p:cBhvr>
                                        <p:cTn id="115" dur="1230" accel="100000" fill="hold">
                                          <p:stCondLst>
                                            <p:cond delay="770"/>
                                          </p:stCondLst>
                                        </p:cTn>
                                        <p:tgtEl>
                                          <p:spTgt spid="15"/>
                                        </p:tgtEl>
                                        <p:attrNameLst>
                                          <p:attrName>ppt_y</p:attrName>
                                        </p:attrNameLst>
                                      </p:cBhvr>
                                    </p:anim>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1000" fill="hold"/>
                                        <p:tgtEl>
                                          <p:spTgt spid="16"/>
                                        </p:tgtEl>
                                        <p:attrNameLst>
                                          <p:attrName>ppt_x</p:attrName>
                                        </p:attrNameLst>
                                      </p:cBhvr>
                                      <p:tavLst>
                                        <p:tav tm="0">
                                          <p:val>
                                            <p:strVal val="#ppt_x-.2"/>
                                          </p:val>
                                        </p:tav>
                                        <p:tav tm="100000">
                                          <p:val>
                                            <p:strVal val="#ppt_x"/>
                                          </p:val>
                                        </p:tav>
                                      </p:tavLst>
                                    </p:anim>
                                    <p:anim calcmode="lin" valueType="num">
                                      <p:cBhvr>
                                        <p:cTn id="1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51"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770" decel="100000"/>
                                        <p:tgtEl>
                                          <p:spTgt spid="17"/>
                                        </p:tgtEl>
                                      </p:cBhvr>
                                    </p:animEffect>
                                    <p:animScale>
                                      <p:cBhvr>
                                        <p:cTn id="128" dur="770" decel="100000"/>
                                        <p:tgtEl>
                                          <p:spTgt spid="17"/>
                                        </p:tgtEl>
                                      </p:cBhvr>
                                      <p:from x="10000" y="10000"/>
                                      <p:to x="200000" y="450000"/>
                                    </p:animScale>
                                    <p:animScale>
                                      <p:cBhvr>
                                        <p:cTn id="129" dur="1230" accel="100000" fill="hold">
                                          <p:stCondLst>
                                            <p:cond delay="770"/>
                                          </p:stCondLst>
                                        </p:cTn>
                                        <p:tgtEl>
                                          <p:spTgt spid="17"/>
                                        </p:tgtEl>
                                      </p:cBhvr>
                                      <p:from x="200000" y="450000"/>
                                      <p:to x="100000" y="100000"/>
                                    </p:animScale>
                                    <p:set>
                                      <p:cBhvr>
                                        <p:cTn id="130" dur="770" fill="hold"/>
                                        <p:tgtEl>
                                          <p:spTgt spid="17"/>
                                        </p:tgtEl>
                                        <p:attrNameLst>
                                          <p:attrName>ppt_x</p:attrName>
                                        </p:attrNameLst>
                                      </p:cBhvr>
                                      <p:to>
                                        <p:strVal val="(0.5)"/>
                                      </p:to>
                                    </p:set>
                                    <p:anim from="(0.5)" to="(#ppt_x)" calcmode="lin" valueType="num">
                                      <p:cBhvr>
                                        <p:cTn id="131" dur="1230" accel="100000" fill="hold">
                                          <p:stCondLst>
                                            <p:cond delay="770"/>
                                          </p:stCondLst>
                                        </p:cTn>
                                        <p:tgtEl>
                                          <p:spTgt spid="17"/>
                                        </p:tgtEl>
                                        <p:attrNameLst>
                                          <p:attrName>ppt_x</p:attrName>
                                        </p:attrNameLst>
                                      </p:cBhvr>
                                    </p:anim>
                                    <p:set>
                                      <p:cBhvr>
                                        <p:cTn id="132" dur="770" fill="hold"/>
                                        <p:tgtEl>
                                          <p:spTgt spid="17"/>
                                        </p:tgtEl>
                                        <p:attrNameLst>
                                          <p:attrName>ppt_y</p:attrName>
                                        </p:attrNameLst>
                                      </p:cBhvr>
                                      <p:to>
                                        <p:strVal val="(#ppt_y+0.4)"/>
                                      </p:to>
                                    </p:set>
                                    <p:anim from="(#ppt_y+0.4)" to="(#ppt_y)" calcmode="lin" valueType="num">
                                      <p:cBhvr>
                                        <p:cTn id="133" dur="1230" accel="100000" fill="hold">
                                          <p:stCondLst>
                                            <p:cond delay="770"/>
                                          </p:stCondLst>
                                        </p:cTn>
                                        <p:tgtEl>
                                          <p:spTgt spid="17"/>
                                        </p:tgtEl>
                                        <p:attrNameLst>
                                          <p:attrName>ppt_y</p:attrName>
                                        </p:attrNameLst>
                                      </p:cBhvr>
                                    </p:anim>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1000" fill="hold"/>
                                        <p:tgtEl>
                                          <p:spTgt spid="18"/>
                                        </p:tgtEl>
                                        <p:attrNameLst>
                                          <p:attrName>ppt_x</p:attrName>
                                        </p:attrNameLst>
                                      </p:cBhvr>
                                      <p:tavLst>
                                        <p:tav tm="0">
                                          <p:val>
                                            <p:strVal val="#ppt_x-.2"/>
                                          </p:val>
                                        </p:tav>
                                        <p:tav tm="100000">
                                          <p:val>
                                            <p:strVal val="#ppt_x"/>
                                          </p:val>
                                        </p:tav>
                                      </p:tavLst>
                                    </p:anim>
                                    <p:anim calcmode="lin" valueType="num">
                                      <p:cBhvr>
                                        <p:cTn id="13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51" presetClass="entr" presetSubtype="0" fill="hold" grpId="0" nodeType="click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770" decel="100000"/>
                                        <p:tgtEl>
                                          <p:spTgt spid="19"/>
                                        </p:tgtEl>
                                      </p:cBhvr>
                                    </p:animEffect>
                                    <p:animScale>
                                      <p:cBhvr>
                                        <p:cTn id="146" dur="770" decel="100000"/>
                                        <p:tgtEl>
                                          <p:spTgt spid="19"/>
                                        </p:tgtEl>
                                      </p:cBhvr>
                                      <p:from x="10000" y="10000"/>
                                      <p:to x="200000" y="450000"/>
                                    </p:animScale>
                                    <p:animScale>
                                      <p:cBhvr>
                                        <p:cTn id="147" dur="1230" accel="100000" fill="hold">
                                          <p:stCondLst>
                                            <p:cond delay="770"/>
                                          </p:stCondLst>
                                        </p:cTn>
                                        <p:tgtEl>
                                          <p:spTgt spid="19"/>
                                        </p:tgtEl>
                                      </p:cBhvr>
                                      <p:from x="200000" y="450000"/>
                                      <p:to x="100000" y="100000"/>
                                    </p:animScale>
                                    <p:set>
                                      <p:cBhvr>
                                        <p:cTn id="148" dur="770" fill="hold"/>
                                        <p:tgtEl>
                                          <p:spTgt spid="19"/>
                                        </p:tgtEl>
                                        <p:attrNameLst>
                                          <p:attrName>ppt_x</p:attrName>
                                        </p:attrNameLst>
                                      </p:cBhvr>
                                      <p:to>
                                        <p:strVal val="(0.5)"/>
                                      </p:to>
                                    </p:set>
                                    <p:anim from="(0.5)" to="(#ppt_x)" calcmode="lin" valueType="num">
                                      <p:cBhvr>
                                        <p:cTn id="149" dur="1230" accel="100000" fill="hold">
                                          <p:stCondLst>
                                            <p:cond delay="770"/>
                                          </p:stCondLst>
                                        </p:cTn>
                                        <p:tgtEl>
                                          <p:spTgt spid="19"/>
                                        </p:tgtEl>
                                        <p:attrNameLst>
                                          <p:attrName>ppt_x</p:attrName>
                                        </p:attrNameLst>
                                      </p:cBhvr>
                                    </p:anim>
                                    <p:set>
                                      <p:cBhvr>
                                        <p:cTn id="150" dur="770" fill="hold"/>
                                        <p:tgtEl>
                                          <p:spTgt spid="19"/>
                                        </p:tgtEl>
                                        <p:attrNameLst>
                                          <p:attrName>ppt_y</p:attrName>
                                        </p:attrNameLst>
                                      </p:cBhvr>
                                      <p:to>
                                        <p:strVal val="(#ppt_y+0.4)"/>
                                      </p:to>
                                    </p:set>
                                    <p:anim from="(#ppt_y+0.4)" to="(#ppt_y)" calcmode="lin" valueType="num">
                                      <p:cBhvr>
                                        <p:cTn id="151" dur="1230" accel="100000" fill="hold">
                                          <p:stCondLst>
                                            <p:cond delay="770"/>
                                          </p:stCondLst>
                                        </p:cTn>
                                        <p:tgtEl>
                                          <p:spTgt spid="19"/>
                                        </p:tgtEl>
                                        <p:attrNameLst>
                                          <p:attrName>ppt_y</p:attrName>
                                        </p:attrNameLst>
                                      </p:cBhvr>
                                    </p:anim>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20"/>
                                        </p:tgtEl>
                                        <p:attrNameLst>
                                          <p:attrName>style.visibility</p:attrName>
                                        </p:attrNameLst>
                                      </p:cBhvr>
                                      <p:to>
                                        <p:strVal val="visible"/>
                                      </p:to>
                                    </p:set>
                                    <p:anim calcmode="lin" valueType="num">
                                      <p:cBhvr>
                                        <p:cTn id="156" dur="1000" fill="hold"/>
                                        <p:tgtEl>
                                          <p:spTgt spid="20"/>
                                        </p:tgtEl>
                                        <p:attrNameLst>
                                          <p:attrName>ppt_x</p:attrName>
                                        </p:attrNameLst>
                                      </p:cBhvr>
                                      <p:tavLst>
                                        <p:tav tm="0">
                                          <p:val>
                                            <p:strVal val="#ppt_x-.2"/>
                                          </p:val>
                                        </p:tav>
                                        <p:tav tm="100000">
                                          <p:val>
                                            <p:strVal val="#ppt_x"/>
                                          </p:val>
                                        </p:tav>
                                      </p:tavLst>
                                    </p:anim>
                                    <p:anim calcmode="lin" valueType="num">
                                      <p:cBhvr>
                                        <p:cTn id="15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20"/>
                                        </p:tgtEl>
                                      </p:cBhvr>
                                    </p:animEffect>
                                  </p:childTnLst>
                                </p:cTn>
                              </p:par>
                            </p:childTnLst>
                          </p:cTn>
                        </p:par>
                      </p:childTnLst>
                    </p:cTn>
                  </p:par>
                  <p:par>
                    <p:cTn id="159" fill="hold">
                      <p:stCondLst>
                        <p:cond delay="indefinite"/>
                      </p:stCondLst>
                      <p:childTnLst>
                        <p:par>
                          <p:cTn id="160" fill="hold">
                            <p:stCondLst>
                              <p:cond delay="0"/>
                            </p:stCondLst>
                            <p:childTnLst>
                              <p:par>
                                <p:cTn id="161" presetID="51" presetClass="entr" presetSubtype="0" fill="hold" grpId="0" nodeType="click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fade">
                                      <p:cBhvr>
                                        <p:cTn id="163" dur="770" decel="100000"/>
                                        <p:tgtEl>
                                          <p:spTgt spid="21"/>
                                        </p:tgtEl>
                                      </p:cBhvr>
                                    </p:animEffect>
                                    <p:animScale>
                                      <p:cBhvr>
                                        <p:cTn id="164" dur="770" decel="100000"/>
                                        <p:tgtEl>
                                          <p:spTgt spid="21"/>
                                        </p:tgtEl>
                                      </p:cBhvr>
                                      <p:from x="10000" y="10000"/>
                                      <p:to x="200000" y="450000"/>
                                    </p:animScale>
                                    <p:animScale>
                                      <p:cBhvr>
                                        <p:cTn id="165" dur="1230" accel="100000" fill="hold">
                                          <p:stCondLst>
                                            <p:cond delay="770"/>
                                          </p:stCondLst>
                                        </p:cTn>
                                        <p:tgtEl>
                                          <p:spTgt spid="21"/>
                                        </p:tgtEl>
                                      </p:cBhvr>
                                      <p:from x="200000" y="450000"/>
                                      <p:to x="100000" y="100000"/>
                                    </p:animScale>
                                    <p:set>
                                      <p:cBhvr>
                                        <p:cTn id="166" dur="770" fill="hold"/>
                                        <p:tgtEl>
                                          <p:spTgt spid="21"/>
                                        </p:tgtEl>
                                        <p:attrNameLst>
                                          <p:attrName>ppt_x</p:attrName>
                                        </p:attrNameLst>
                                      </p:cBhvr>
                                      <p:to>
                                        <p:strVal val="(0.5)"/>
                                      </p:to>
                                    </p:set>
                                    <p:anim from="(0.5)" to="(#ppt_x)" calcmode="lin" valueType="num">
                                      <p:cBhvr>
                                        <p:cTn id="167" dur="1230" accel="100000" fill="hold">
                                          <p:stCondLst>
                                            <p:cond delay="770"/>
                                          </p:stCondLst>
                                        </p:cTn>
                                        <p:tgtEl>
                                          <p:spTgt spid="21"/>
                                        </p:tgtEl>
                                        <p:attrNameLst>
                                          <p:attrName>ppt_x</p:attrName>
                                        </p:attrNameLst>
                                      </p:cBhvr>
                                    </p:anim>
                                    <p:set>
                                      <p:cBhvr>
                                        <p:cTn id="168" dur="770" fill="hold"/>
                                        <p:tgtEl>
                                          <p:spTgt spid="21"/>
                                        </p:tgtEl>
                                        <p:attrNameLst>
                                          <p:attrName>ppt_y</p:attrName>
                                        </p:attrNameLst>
                                      </p:cBhvr>
                                      <p:to>
                                        <p:strVal val="(#ppt_y+0.4)"/>
                                      </p:to>
                                    </p:set>
                                    <p:anim from="(#ppt_y+0.4)" to="(#ppt_y)" calcmode="lin" valueType="num">
                                      <p:cBhvr>
                                        <p:cTn id="169" dur="1230" accel="100000" fill="hold">
                                          <p:stCondLst>
                                            <p:cond delay="770"/>
                                          </p:stCondLst>
                                        </p:cTn>
                                        <p:tgtEl>
                                          <p:spTgt spid="21"/>
                                        </p:tgtEl>
                                        <p:attrNameLst>
                                          <p:attrName>ppt_y</p:attrName>
                                        </p:attrNameLst>
                                      </p:cBhvr>
                                    </p:anim>
                                  </p:childTnLst>
                                </p:cTn>
                              </p:par>
                            </p:childTnLst>
                          </p:cTn>
                        </p:par>
                      </p:childTnLst>
                    </p:cTn>
                  </p:par>
                  <p:par>
                    <p:cTn id="170" fill="hold">
                      <p:stCondLst>
                        <p:cond delay="indefinite"/>
                      </p:stCondLst>
                      <p:childTnLst>
                        <p:par>
                          <p:cTn id="171" fill="hold">
                            <p:stCondLst>
                              <p:cond delay="0"/>
                            </p:stCondLst>
                            <p:childTnLst>
                              <p:par>
                                <p:cTn id="172" presetID="29" presetClass="entr" presetSubtype="0" fill="hold" grpId="0" nodeType="clickEffect">
                                  <p:stCondLst>
                                    <p:cond delay="0"/>
                                  </p:stCondLst>
                                  <p:childTnLst>
                                    <p:set>
                                      <p:cBhvr>
                                        <p:cTn id="173" dur="1" fill="hold">
                                          <p:stCondLst>
                                            <p:cond delay="0"/>
                                          </p:stCondLst>
                                        </p:cTn>
                                        <p:tgtEl>
                                          <p:spTgt spid="23"/>
                                        </p:tgtEl>
                                        <p:attrNameLst>
                                          <p:attrName>style.visibility</p:attrName>
                                        </p:attrNameLst>
                                      </p:cBhvr>
                                      <p:to>
                                        <p:strVal val="visible"/>
                                      </p:to>
                                    </p:set>
                                    <p:anim calcmode="lin" valueType="num">
                                      <p:cBhvr>
                                        <p:cTn id="174" dur="1000" fill="hold"/>
                                        <p:tgtEl>
                                          <p:spTgt spid="23"/>
                                        </p:tgtEl>
                                        <p:attrNameLst>
                                          <p:attrName>ppt_x</p:attrName>
                                        </p:attrNameLst>
                                      </p:cBhvr>
                                      <p:tavLst>
                                        <p:tav tm="0">
                                          <p:val>
                                            <p:strVal val="#ppt_x-.2"/>
                                          </p:val>
                                        </p:tav>
                                        <p:tav tm="100000">
                                          <p:val>
                                            <p:strVal val="#ppt_x"/>
                                          </p:val>
                                        </p:tav>
                                      </p:tavLst>
                                    </p:anim>
                                    <p:anim calcmode="lin" valueType="num">
                                      <p:cBhvr>
                                        <p:cTn id="17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76" dur="1000"/>
                                        <p:tgtEl>
                                          <p:spTgt spid="23"/>
                                        </p:tgtEl>
                                      </p:cBhvr>
                                    </p:animEffect>
                                  </p:childTnLst>
                                </p:cTn>
                              </p:par>
                            </p:childTnLst>
                          </p:cTn>
                        </p:par>
                      </p:childTnLst>
                    </p:cTn>
                  </p:par>
                  <p:par>
                    <p:cTn id="177" fill="hold">
                      <p:stCondLst>
                        <p:cond delay="indefinite"/>
                      </p:stCondLst>
                      <p:childTnLst>
                        <p:par>
                          <p:cTn id="178" fill="hold">
                            <p:stCondLst>
                              <p:cond delay="0"/>
                            </p:stCondLst>
                            <p:childTnLst>
                              <p:par>
                                <p:cTn id="179" presetID="51" presetClass="entr" presetSubtype="0" fill="hold" grpId="0" nodeType="clickEffect">
                                  <p:stCondLst>
                                    <p:cond delay="0"/>
                                  </p:stCondLst>
                                  <p:childTnLst>
                                    <p:set>
                                      <p:cBhvr>
                                        <p:cTn id="180" dur="1" fill="hold">
                                          <p:stCondLst>
                                            <p:cond delay="0"/>
                                          </p:stCondLst>
                                        </p:cTn>
                                        <p:tgtEl>
                                          <p:spTgt spid="24"/>
                                        </p:tgtEl>
                                        <p:attrNameLst>
                                          <p:attrName>style.visibility</p:attrName>
                                        </p:attrNameLst>
                                      </p:cBhvr>
                                      <p:to>
                                        <p:strVal val="visible"/>
                                      </p:to>
                                    </p:set>
                                    <p:animEffect transition="in" filter="fade">
                                      <p:cBhvr>
                                        <p:cTn id="181" dur="770" decel="100000"/>
                                        <p:tgtEl>
                                          <p:spTgt spid="24"/>
                                        </p:tgtEl>
                                      </p:cBhvr>
                                    </p:animEffect>
                                    <p:animScale>
                                      <p:cBhvr>
                                        <p:cTn id="182" dur="770" decel="100000"/>
                                        <p:tgtEl>
                                          <p:spTgt spid="24"/>
                                        </p:tgtEl>
                                      </p:cBhvr>
                                      <p:from x="10000" y="10000"/>
                                      <p:to x="200000" y="450000"/>
                                    </p:animScale>
                                    <p:animScale>
                                      <p:cBhvr>
                                        <p:cTn id="183" dur="1230" accel="100000" fill="hold">
                                          <p:stCondLst>
                                            <p:cond delay="770"/>
                                          </p:stCondLst>
                                        </p:cTn>
                                        <p:tgtEl>
                                          <p:spTgt spid="24"/>
                                        </p:tgtEl>
                                      </p:cBhvr>
                                      <p:from x="200000" y="450000"/>
                                      <p:to x="100000" y="100000"/>
                                    </p:animScale>
                                    <p:set>
                                      <p:cBhvr>
                                        <p:cTn id="184" dur="770" fill="hold"/>
                                        <p:tgtEl>
                                          <p:spTgt spid="24"/>
                                        </p:tgtEl>
                                        <p:attrNameLst>
                                          <p:attrName>ppt_x</p:attrName>
                                        </p:attrNameLst>
                                      </p:cBhvr>
                                      <p:to>
                                        <p:strVal val="(0.5)"/>
                                      </p:to>
                                    </p:set>
                                    <p:anim from="(0.5)" to="(#ppt_x)" calcmode="lin" valueType="num">
                                      <p:cBhvr>
                                        <p:cTn id="185" dur="1230" accel="100000" fill="hold">
                                          <p:stCondLst>
                                            <p:cond delay="770"/>
                                          </p:stCondLst>
                                        </p:cTn>
                                        <p:tgtEl>
                                          <p:spTgt spid="24"/>
                                        </p:tgtEl>
                                        <p:attrNameLst>
                                          <p:attrName>ppt_x</p:attrName>
                                        </p:attrNameLst>
                                      </p:cBhvr>
                                    </p:anim>
                                    <p:set>
                                      <p:cBhvr>
                                        <p:cTn id="186" dur="770" fill="hold"/>
                                        <p:tgtEl>
                                          <p:spTgt spid="24"/>
                                        </p:tgtEl>
                                        <p:attrNameLst>
                                          <p:attrName>ppt_y</p:attrName>
                                        </p:attrNameLst>
                                      </p:cBhvr>
                                      <p:to>
                                        <p:strVal val="(#ppt_y+0.4)"/>
                                      </p:to>
                                    </p:set>
                                    <p:anim from="(#ppt_y+0.4)" to="(#ppt_y)" calcmode="lin" valueType="num">
                                      <p:cBhvr>
                                        <p:cTn id="187"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512168"/>
          </a:xfrm>
        </p:spPr>
        <p:txBody>
          <a:bodyPr>
            <a:normAutofit fontScale="90000"/>
          </a:bodyPr>
          <a:lstStyle/>
          <a:p>
            <a:pPr algn="ctr"/>
            <a:r>
              <a:rPr lang="en-US" b="1" dirty="0" smtClean="0"/>
              <a:t>V</a:t>
            </a:r>
            <a:r>
              <a:rPr lang="ru-RU" b="1" dirty="0" smtClean="0"/>
              <a:t>.  «Кто есть кто»</a:t>
            </a:r>
            <a:r>
              <a:rPr lang="ru-RU" dirty="0" smtClean="0"/>
              <a:t> </a:t>
            </a:r>
            <a:br>
              <a:rPr lang="ru-RU" dirty="0" smtClean="0"/>
            </a:br>
            <a:r>
              <a:rPr lang="ru-RU" sz="2700" dirty="0" smtClean="0"/>
              <a:t>Вести войну за Балтийское море против </a:t>
            </a:r>
            <a:r>
              <a:rPr lang="ru-RU" sz="2700" dirty="0" err="1" smtClean="0"/>
              <a:t>Швеции,для</a:t>
            </a:r>
            <a:r>
              <a:rPr lang="ru-RU" sz="2700" dirty="0" smtClean="0"/>
              <a:t> этого нужна была армия и флот. </a:t>
            </a:r>
            <a:r>
              <a:rPr lang="ru-RU" sz="2700" dirty="0" smtClean="0">
                <a:solidFill>
                  <a:srgbClr val="FF0000"/>
                </a:solidFill>
              </a:rPr>
              <a:t>Кратко опишите мундир воинов, к каким полкам они принадлежали.</a:t>
            </a:r>
            <a:endParaRPr lang="ru-RU" sz="2700" dirty="0">
              <a:solidFill>
                <a:srgbClr val="FF0000"/>
              </a:solidFill>
            </a:endParaRPr>
          </a:p>
        </p:txBody>
      </p:sp>
      <p:pic>
        <p:nvPicPr>
          <p:cNvPr id="4" name="Содержимое 3" descr="C:\Documents and Settings\dom\Мои документы\image002.jpg"/>
          <p:cNvPicPr>
            <a:picLocks noGrp="1"/>
          </p:cNvPicPr>
          <p:nvPr>
            <p:ph idx="1"/>
          </p:nvPr>
        </p:nvPicPr>
        <p:blipFill>
          <a:blip r:embed="rId3" cstate="print"/>
          <a:srcRect/>
          <a:stretch>
            <a:fillRect/>
          </a:stretch>
        </p:blipFill>
        <p:spPr bwMode="auto">
          <a:xfrm>
            <a:off x="107504" y="1844824"/>
            <a:ext cx="3096344" cy="4824536"/>
          </a:xfrm>
          <a:prstGeom prst="rect">
            <a:avLst/>
          </a:prstGeom>
          <a:noFill/>
          <a:ln w="9525">
            <a:noFill/>
            <a:miter lim="800000"/>
            <a:headEnd/>
            <a:tailEnd/>
          </a:ln>
        </p:spPr>
      </p:pic>
      <p:sp>
        <p:nvSpPr>
          <p:cNvPr id="8193" name="Rectangle 1"/>
          <p:cNvSpPr>
            <a:spLocks noChangeArrowheads="1"/>
          </p:cNvSpPr>
          <p:nvPr/>
        </p:nvSpPr>
        <p:spPr bwMode="auto">
          <a:xfrm>
            <a:off x="3203848" y="1738732"/>
            <a:ext cx="583264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1. </a:t>
            </a:r>
            <a:r>
              <a:rPr lang="ru-RU" sz="1600" b="1" dirty="0" smtClean="0"/>
              <a:t>Офицер Преображенского полка. </a:t>
            </a:r>
            <a:r>
              <a:rPr lang="ru-RU" sz="1600" dirty="0" smtClean="0"/>
              <a:t>Зелёный кафтан длиною до колен. На ноги надеты чулки, сапоги или штиблеты. Вокруг шеи завязан  чёрный галстук, на руки одеты кожаные или лосиные перчатки, на голове медвежья шапка с красным верхом. На поясе завязан шарф. По борту, краям обшлагов и карманных клапанов кафтана и камзола, по боковому шву штанов и краю шляпных полей — нашит золотой галун. Оружие- шпага.</a:t>
            </a:r>
          </a:p>
          <a:p>
            <a:pPr fontAlgn="base">
              <a:spcBef>
                <a:spcPct val="0"/>
              </a:spcBef>
              <a:spcAft>
                <a:spcPct val="0"/>
              </a:spcAft>
            </a:pPr>
            <a:r>
              <a:rPr kumimoji="0" lang="ru-RU" sz="16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2. </a:t>
            </a:r>
            <a:r>
              <a:rPr lang="ru-RU" sz="1600" b="1" dirty="0" smtClean="0"/>
              <a:t>Рядовой  лейб-гвардейского Преображенского  полка.  </a:t>
            </a:r>
            <a:r>
              <a:rPr lang="ru-RU" sz="1600" dirty="0" smtClean="0"/>
              <a:t>Фузилер. Надет тёмно –зелёный кафтан с красными обшлагами, красный камзол, штаны, красные чулки. Оружие шпага и фузея, через плечо надета патронная сумка и повязан шарф. Разрешалось носить усы.</a:t>
            </a:r>
          </a:p>
          <a:p>
            <a:pPr fontAlgn="base">
              <a:spcBef>
                <a:spcPct val="0"/>
              </a:spcBef>
              <a:spcAft>
                <a:spcPct val="0"/>
              </a:spcAft>
            </a:pPr>
            <a:r>
              <a:rPr kumimoji="0" lang="ru-RU"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3. </a:t>
            </a:r>
            <a:r>
              <a:rPr lang="ru-RU" sz="1600" b="1" dirty="0" smtClean="0"/>
              <a:t>Унтер -офицер Преображенского полка. </a:t>
            </a:r>
            <a:r>
              <a:rPr lang="ru-RU" sz="1600" dirty="0" smtClean="0"/>
              <a:t>Одета темно-зеленая епанча, шилась из сукна носилась в холодную погоду. На голове чёрная валенная шляпа-треуголка с узким золотым галуном, нашитым по краю полей шляпы и на обшлагах кафтана. На ногах красные чулки и штиблеты. Галстук из белого полотна,  перчатки из лосиной кожи. Во время парада парики с локонами. Разрешалось носить усы.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checkerboard(across)">
                                      <p:cBhvr>
                                        <p:cTn id="17"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pPr algn="ctr"/>
            <a:r>
              <a:rPr lang="ru-RU" dirty="0" smtClean="0"/>
              <a:t>«Кто есть кто»</a:t>
            </a:r>
            <a:endParaRPr lang="ru-RU" dirty="0"/>
          </a:p>
        </p:txBody>
      </p:sp>
      <p:pic>
        <p:nvPicPr>
          <p:cNvPr id="4" name="Содержимое 3" descr="C:\Documents and Settings\dom\Мои документы\image004.jpg"/>
          <p:cNvPicPr>
            <a:picLocks noGrp="1"/>
          </p:cNvPicPr>
          <p:nvPr>
            <p:ph idx="1"/>
          </p:nvPr>
        </p:nvPicPr>
        <p:blipFill>
          <a:blip r:embed="rId2" cstate="print"/>
          <a:srcRect/>
          <a:stretch>
            <a:fillRect/>
          </a:stretch>
        </p:blipFill>
        <p:spPr bwMode="auto">
          <a:xfrm>
            <a:off x="1" y="2132856"/>
            <a:ext cx="3203848" cy="4608512"/>
          </a:xfrm>
          <a:prstGeom prst="rect">
            <a:avLst/>
          </a:prstGeom>
          <a:noFill/>
          <a:ln w="9525">
            <a:noFill/>
            <a:miter lim="800000"/>
            <a:headEnd/>
            <a:tailEnd/>
          </a:ln>
        </p:spPr>
      </p:pic>
      <p:sp>
        <p:nvSpPr>
          <p:cNvPr id="7169" name="Rectangle 1"/>
          <p:cNvSpPr>
            <a:spLocks noChangeArrowheads="1"/>
          </p:cNvSpPr>
          <p:nvPr/>
        </p:nvSpPr>
        <p:spPr bwMode="auto">
          <a:xfrm>
            <a:off x="3275856" y="747282"/>
            <a:ext cx="5688632"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t>1. Канонир артиллеристского полка. </a:t>
            </a:r>
            <a:r>
              <a:rPr lang="ru-RU" sz="1600" dirty="0" smtClean="0"/>
              <a:t>Самые сообразительные рекруты. Обслуживали пушки. </a:t>
            </a:r>
          </a:p>
          <a:p>
            <a:r>
              <a:rPr lang="ru-RU" sz="1600" dirty="0" smtClean="0"/>
              <a:t>Оружие: ручное огнестрельное, фузея. Жалованье, выше  чем у солдат. Одежда: красный мундир с отложным воротом, обшлага и обшивка петель - синяя. Камзол и панталоны красные, галстук чёрный, чулки - белые. Черные треуголки обшиты по краю белым галуном. </a:t>
            </a:r>
          </a:p>
          <a:p>
            <a:r>
              <a:rPr lang="ru-RU" sz="1600" b="1" dirty="0" smtClean="0"/>
              <a:t>2.Бомбардир артиллеристского полка. </a:t>
            </a:r>
            <a:r>
              <a:rPr lang="ru-RU" sz="1600" dirty="0" smtClean="0"/>
              <a:t>Обслуживали гаубицы и мортиры. </a:t>
            </a:r>
          </a:p>
          <a:p>
            <a:r>
              <a:rPr lang="ru-RU" sz="1600" dirty="0" smtClean="0"/>
              <a:t>Оружие: ручное огнестрельное, </a:t>
            </a:r>
            <a:r>
              <a:rPr lang="ru-RU" sz="1600" dirty="0" err="1" smtClean="0"/>
              <a:t>мортирка</a:t>
            </a:r>
            <a:r>
              <a:rPr lang="ru-RU" sz="1600" dirty="0" smtClean="0"/>
              <a:t>. При стрельбе её ставили на алебарду, или упирали в землю.</a:t>
            </a:r>
          </a:p>
          <a:p>
            <a:r>
              <a:rPr lang="ru-RU" sz="1600" dirty="0" smtClean="0"/>
              <a:t> Одежда: красный мундир с отложным воротом, обшлага и обшивка петель - синяя. Камзол и панталоны красные, галстуки и чулки - белые. Носили шапки-«шишаки». Поверх мундира надевали епанчу василькового цвета.</a:t>
            </a:r>
            <a:br>
              <a:rPr lang="ru-RU" sz="1600" dirty="0" smtClean="0"/>
            </a:br>
            <a:r>
              <a:rPr lang="ru-RU" sz="1600" dirty="0" smtClean="0"/>
              <a:t> </a:t>
            </a:r>
            <a:r>
              <a:rPr lang="ru-RU" sz="1600" b="1" dirty="0" smtClean="0"/>
              <a:t>3. Младший офицер артиллеристского полка. </a:t>
            </a:r>
            <a:r>
              <a:rPr lang="ru-RU" sz="1600" dirty="0" smtClean="0"/>
              <a:t>Проходили специальное обучение за границей, самые знающие специалисты во всей армии. </a:t>
            </a:r>
          </a:p>
          <a:p>
            <a:r>
              <a:rPr lang="ru-RU" sz="1600" dirty="0" smtClean="0"/>
              <a:t>Одежда: красного цвета мундир, камзол и штаны, обшлага  мундира обшивались золотым галуном. Вызолоченные пуговицы, белые чулки и галстук, тупоносые башмаки. Плетёный шарф из красных, синих и серебряных нитей перевязан через правое плечо. Из оружия шпага.</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990600"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checkerboard(across)">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Физкультминутка.</a:t>
            </a:r>
            <a:endParaRPr lang="ru-RU" dirty="0"/>
          </a:p>
        </p:txBody>
      </p:sp>
      <p:sp>
        <p:nvSpPr>
          <p:cNvPr id="3" name="Содержимое 2"/>
          <p:cNvSpPr>
            <a:spLocks noGrp="1"/>
          </p:cNvSpPr>
          <p:nvPr>
            <p:ph idx="1"/>
          </p:nvPr>
        </p:nvSpPr>
        <p:spPr>
          <a:xfrm>
            <a:off x="457200" y="1600200"/>
            <a:ext cx="8229600" cy="5069160"/>
          </a:xfrm>
        </p:spPr>
        <p:txBody>
          <a:bodyPr>
            <a:normAutofit fontScale="70000" lnSpcReduction="20000"/>
          </a:bodyPr>
          <a:lstStyle/>
          <a:p>
            <a:r>
              <a:rPr lang="ru-RU" sz="3400" dirty="0" smtClean="0"/>
              <a:t>Осторожно ветер</a:t>
            </a:r>
            <a:br>
              <a:rPr lang="ru-RU" sz="3400" dirty="0" smtClean="0"/>
            </a:br>
            <a:r>
              <a:rPr lang="ru-RU" sz="3400" dirty="0" smtClean="0"/>
              <a:t>За калитку вышел, </a:t>
            </a:r>
            <a:r>
              <a:rPr lang="ru-RU" sz="3400" i="1" dirty="0" smtClean="0"/>
              <a:t>(руки вверх и махи руками вправо-влево)</a:t>
            </a:r>
            <a:endParaRPr lang="ru-RU" sz="3400" dirty="0" smtClean="0"/>
          </a:p>
          <a:p>
            <a:r>
              <a:rPr lang="ru-RU" sz="3400" dirty="0" smtClean="0"/>
              <a:t>Постучал в окошко, </a:t>
            </a:r>
            <a:r>
              <a:rPr lang="ru-RU" sz="3400" i="1" dirty="0" smtClean="0"/>
              <a:t>(постучать пальчиками по парте)</a:t>
            </a:r>
            <a:endParaRPr lang="ru-RU" sz="3400" dirty="0" smtClean="0"/>
          </a:p>
          <a:p>
            <a:r>
              <a:rPr lang="ru-RU" sz="3400" dirty="0" smtClean="0"/>
              <a:t>Пробежал по крыше, </a:t>
            </a:r>
            <a:r>
              <a:rPr lang="ru-RU" sz="3400" i="1" dirty="0" smtClean="0"/>
              <a:t>(перебирать пальчиками по парте)</a:t>
            </a:r>
            <a:endParaRPr lang="ru-RU" sz="3400" dirty="0" smtClean="0"/>
          </a:p>
          <a:p>
            <a:r>
              <a:rPr lang="ru-RU" sz="3400" dirty="0" smtClean="0"/>
              <a:t>Покачал тихонько</a:t>
            </a:r>
            <a:br>
              <a:rPr lang="ru-RU" sz="3400" dirty="0" smtClean="0"/>
            </a:br>
            <a:r>
              <a:rPr lang="ru-RU" sz="3400" dirty="0" smtClean="0"/>
              <a:t>Ветками черемух, </a:t>
            </a:r>
            <a:r>
              <a:rPr lang="ru-RU" sz="3400" i="1" dirty="0" smtClean="0"/>
              <a:t>(руки поднять вверх, махи руками вправо-влево)</a:t>
            </a:r>
            <a:endParaRPr lang="ru-RU" sz="3400" dirty="0" smtClean="0"/>
          </a:p>
          <a:p>
            <a:r>
              <a:rPr lang="ru-RU" sz="3400" dirty="0" smtClean="0"/>
              <a:t>Пожурил за что-то</a:t>
            </a:r>
            <a:br>
              <a:rPr lang="ru-RU" sz="3400" dirty="0" smtClean="0"/>
            </a:br>
            <a:r>
              <a:rPr lang="ru-RU" sz="3400" dirty="0" smtClean="0"/>
              <a:t>Воробьев знакомых.</a:t>
            </a:r>
            <a:r>
              <a:rPr lang="ru-RU" sz="3400" i="1" dirty="0" smtClean="0"/>
              <a:t>(погрозить пальчиком)</a:t>
            </a:r>
            <a:endParaRPr lang="ru-RU" sz="3400" dirty="0" smtClean="0"/>
          </a:p>
          <a:p>
            <a:r>
              <a:rPr lang="ru-RU" sz="3400" dirty="0" smtClean="0"/>
              <a:t>И, расправив гордо</a:t>
            </a:r>
            <a:br>
              <a:rPr lang="ru-RU" sz="3400" dirty="0" smtClean="0"/>
            </a:br>
            <a:r>
              <a:rPr lang="ru-RU" sz="3400" dirty="0" smtClean="0"/>
              <a:t>Молодые крылья,</a:t>
            </a:r>
            <a:br>
              <a:rPr lang="ru-RU" sz="3400" dirty="0" smtClean="0"/>
            </a:br>
            <a:r>
              <a:rPr lang="ru-RU" sz="3400" dirty="0" smtClean="0"/>
              <a:t>Полетел куда-то</a:t>
            </a:r>
            <a:br>
              <a:rPr lang="ru-RU" sz="3400" dirty="0" smtClean="0"/>
            </a:br>
            <a:r>
              <a:rPr lang="ru-RU" sz="3400" dirty="0" smtClean="0"/>
              <a:t>Вперемешку с пылью.</a:t>
            </a:r>
            <a:r>
              <a:rPr lang="ru-RU" sz="3400" i="1" dirty="0" smtClean="0"/>
              <a:t>(махи руками)</a:t>
            </a:r>
            <a:endParaRPr lang="ru-RU" sz="3400" dirty="0" smtClean="0"/>
          </a:p>
          <a:p>
            <a:r>
              <a:rPr lang="ru-RU" sz="3400" dirty="0" smtClean="0"/>
              <a:t>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584176"/>
          </a:xfrm>
        </p:spPr>
        <p:txBody>
          <a:bodyPr>
            <a:normAutofit fontScale="90000"/>
          </a:bodyPr>
          <a:lstStyle/>
          <a:p>
            <a:pPr algn="ctr"/>
            <a:r>
              <a:rPr lang="en-US" b="1" dirty="0" smtClean="0"/>
              <a:t>VI</a:t>
            </a:r>
            <a:r>
              <a:rPr lang="ru-RU" b="1" dirty="0" smtClean="0"/>
              <a:t>. Знаете ли вы оружие.</a:t>
            </a:r>
            <a:r>
              <a:rPr lang="ru-RU" dirty="0" smtClean="0"/>
              <a:t> </a:t>
            </a:r>
            <a:br>
              <a:rPr lang="ru-RU" dirty="0" smtClean="0"/>
            </a:br>
            <a:r>
              <a:rPr lang="ru-RU" b="1" dirty="0" smtClean="0">
                <a:solidFill>
                  <a:srgbClr val="FF0000"/>
                </a:solidFill>
              </a:rPr>
              <a:t>Назовите, какое оружие здесь изображено?</a:t>
            </a:r>
            <a:endParaRPr lang="ru-RU" b="1" dirty="0">
              <a:solidFill>
                <a:srgbClr val="FF0000"/>
              </a:solidFill>
            </a:endParaRPr>
          </a:p>
        </p:txBody>
      </p:sp>
      <p:pic>
        <p:nvPicPr>
          <p:cNvPr id="4" name="Содержимое 3" descr="C:\Documents and Settings\dom\Мои документы\image008.jpg"/>
          <p:cNvPicPr>
            <a:picLocks noGrp="1"/>
          </p:cNvPicPr>
          <p:nvPr>
            <p:ph idx="1"/>
          </p:nvPr>
        </p:nvPicPr>
        <p:blipFill>
          <a:blip r:embed="rId2" cstate="print"/>
          <a:srcRect/>
          <a:stretch>
            <a:fillRect/>
          </a:stretch>
        </p:blipFill>
        <p:spPr bwMode="auto">
          <a:xfrm>
            <a:off x="899592" y="1916832"/>
            <a:ext cx="3888432" cy="4679950"/>
          </a:xfrm>
          <a:prstGeom prst="rect">
            <a:avLst/>
          </a:prstGeom>
          <a:noFill/>
          <a:ln w="9525">
            <a:noFill/>
            <a:miter lim="800000"/>
            <a:headEnd/>
            <a:tailEnd/>
          </a:ln>
        </p:spPr>
      </p:pic>
      <p:sp>
        <p:nvSpPr>
          <p:cNvPr id="6" name="Овальная выноска 5"/>
          <p:cNvSpPr/>
          <p:nvPr/>
        </p:nvSpPr>
        <p:spPr>
          <a:xfrm>
            <a:off x="5292080" y="2060848"/>
            <a:ext cx="2232248"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пушка</a:t>
            </a:r>
            <a:endParaRPr lang="ru-RU" dirty="0"/>
          </a:p>
        </p:txBody>
      </p:sp>
      <p:sp>
        <p:nvSpPr>
          <p:cNvPr id="7" name="Овальная выноска 6"/>
          <p:cNvSpPr/>
          <p:nvPr/>
        </p:nvSpPr>
        <p:spPr>
          <a:xfrm>
            <a:off x="2627784" y="3068960"/>
            <a:ext cx="1728192"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2.мортира</a:t>
            </a:r>
            <a:endParaRPr lang="ru-RU" dirty="0"/>
          </a:p>
        </p:txBody>
      </p:sp>
      <p:sp>
        <p:nvSpPr>
          <p:cNvPr id="8" name="Овальная выноска 7"/>
          <p:cNvSpPr/>
          <p:nvPr/>
        </p:nvSpPr>
        <p:spPr>
          <a:xfrm>
            <a:off x="5292080" y="3645024"/>
            <a:ext cx="2376264"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гаубица</a:t>
            </a:r>
            <a:endParaRPr lang="ru-RU" dirty="0"/>
          </a:p>
        </p:txBody>
      </p:sp>
      <p:sp>
        <p:nvSpPr>
          <p:cNvPr id="9" name="Овальная выноска 8"/>
          <p:cNvSpPr/>
          <p:nvPr/>
        </p:nvSpPr>
        <p:spPr>
          <a:xfrm>
            <a:off x="5292080" y="5373216"/>
            <a:ext cx="2232248"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4.гаубица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2000" fill="hold"/>
                                        <p:tgtEl>
                                          <p:spTgt spid="6"/>
                                        </p:tgtEl>
                                        <p:attrNameLst>
                                          <p:attrName>fillcolor</p:attrName>
                                        </p:attrNameLst>
                                      </p:cBhvr>
                                      <p:to>
                                        <a:schemeClr val="accent2"/>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7"/>
                                        </p:tgtEl>
                                        <p:attrNameLst>
                                          <p:attrName>fillcolor</p:attrName>
                                        </p:attrNameLst>
                                      </p:cBhvr>
                                      <p:to>
                                        <a:schemeClr val="accent2"/>
                                      </p:to>
                                    </p:animClr>
                                    <p:set>
                                      <p:cBhvr>
                                        <p:cTn id="37" dur="2000" fill="hold"/>
                                        <p:tgtEl>
                                          <p:spTgt spid="7"/>
                                        </p:tgtEl>
                                        <p:attrNameLst>
                                          <p:attrName>fill.type</p:attrName>
                                        </p:attrNameLst>
                                      </p:cBhvr>
                                      <p:to>
                                        <p:strVal val="solid"/>
                                      </p:to>
                                    </p:set>
                                    <p:set>
                                      <p:cBhvr>
                                        <p:cTn id="38" dur="2000" fill="hold"/>
                                        <p:tgtEl>
                                          <p:spTgt spid="7"/>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p:cBhvr>
                                        <p:cTn id="49" dur="2000" fill="hold"/>
                                        <p:tgtEl>
                                          <p:spTgt spid="8"/>
                                        </p:tgtEl>
                                        <p:attrNameLst>
                                          <p:attrName>fillcolor</p:attrName>
                                        </p:attrNameLst>
                                      </p:cBhvr>
                                      <p:to>
                                        <a:schemeClr val="accent2"/>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9"/>
                                        </p:tgtEl>
                                        <p:attrNameLst>
                                          <p:attrName>fillcolor</p:attrName>
                                        </p:attrNameLst>
                                      </p:cBhvr>
                                      <p:to>
                                        <a:schemeClr val="accent2"/>
                                      </p:to>
                                    </p:animClr>
                                    <p:set>
                                      <p:cBhvr>
                                        <p:cTn id="63" dur="2000" fill="hold"/>
                                        <p:tgtEl>
                                          <p:spTgt spid="9"/>
                                        </p:tgtEl>
                                        <p:attrNameLst>
                                          <p:attrName>fill.type</p:attrName>
                                        </p:attrNameLst>
                                      </p:cBhvr>
                                      <p:to>
                                        <p:strVal val="solid"/>
                                      </p:to>
                                    </p:set>
                                    <p:set>
                                      <p:cBhvr>
                                        <p:cTn id="64"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Book Antiqua" pitchFamily="18" charset="0"/>
              </a:rPr>
              <a:t>Цель урока: </a:t>
            </a:r>
            <a:r>
              <a:rPr lang="ru-RU" dirty="0" smtClean="0">
                <a:latin typeface="Book Antiqua" pitchFamily="18" charset="0"/>
              </a:rPr>
              <a:t/>
            </a:r>
            <a:br>
              <a:rPr lang="ru-RU" dirty="0" smtClean="0">
                <a:latin typeface="Book Antiqua" pitchFamily="18" charset="0"/>
              </a:rPr>
            </a:br>
            <a:endParaRPr lang="ru-RU" dirty="0">
              <a:latin typeface="Book Antiqua" pitchFamily="18" charset="0"/>
            </a:endParaRPr>
          </a:p>
        </p:txBody>
      </p:sp>
      <p:sp>
        <p:nvSpPr>
          <p:cNvPr id="3" name="Содержимое 2"/>
          <p:cNvSpPr>
            <a:spLocks noGrp="1"/>
          </p:cNvSpPr>
          <p:nvPr>
            <p:ph idx="1"/>
          </p:nvPr>
        </p:nvSpPr>
        <p:spPr>
          <a:xfrm>
            <a:off x="467544" y="1700808"/>
            <a:ext cx="8229600" cy="4525963"/>
          </a:xfrm>
        </p:spPr>
        <p:txBody>
          <a:bodyPr/>
          <a:lstStyle/>
          <a:p>
            <a:pPr lvl="0"/>
            <a:r>
              <a:rPr lang="ru-RU" dirty="0" smtClean="0"/>
              <a:t>Повторить </a:t>
            </a:r>
            <a:r>
              <a:rPr lang="ru-RU" dirty="0"/>
              <a:t>и</a:t>
            </a:r>
            <a:r>
              <a:rPr lang="ru-RU" b="1" dirty="0"/>
              <a:t> </a:t>
            </a:r>
            <a:r>
              <a:rPr lang="ru-RU" dirty="0" smtClean="0"/>
              <a:t>обобщить материал </a:t>
            </a:r>
            <a:r>
              <a:rPr lang="ru-RU" dirty="0"/>
              <a:t>по теме: «Эпоха Петра </a:t>
            </a:r>
            <a:r>
              <a:rPr lang="en-US" dirty="0"/>
              <a:t>I</a:t>
            </a:r>
            <a:r>
              <a:rPr lang="ru-RU" dirty="0"/>
              <a:t> ».</a:t>
            </a:r>
          </a:p>
          <a:p>
            <a:pPr lvl="0"/>
            <a:r>
              <a:rPr lang="en-US" dirty="0" smtClean="0"/>
              <a:t>C</a:t>
            </a:r>
            <a:r>
              <a:rPr lang="ru-RU" dirty="0" err="1" smtClean="0"/>
              <a:t>истематизировать</a:t>
            </a:r>
            <a:r>
              <a:rPr lang="ru-RU" dirty="0" smtClean="0"/>
              <a:t> </a:t>
            </a:r>
            <a:r>
              <a:rPr lang="ru-RU" dirty="0"/>
              <a:t>знания учащихся о Петровских  </a:t>
            </a:r>
            <a:r>
              <a:rPr lang="ru-RU" dirty="0" smtClean="0"/>
              <a:t>реформах и его эпохе. </a:t>
            </a:r>
            <a:endParaRPr lang="ru-RU" dirty="0"/>
          </a:p>
          <a:p>
            <a:r>
              <a:rPr lang="ru-RU" dirty="0"/>
              <a:t>Продолжить формирование умений работы с документами, </a:t>
            </a:r>
            <a:r>
              <a:rPr lang="ru-RU" dirty="0" smtClean="0"/>
              <a:t>картой.</a:t>
            </a:r>
          </a:p>
          <a:p>
            <a:r>
              <a:rPr lang="ru-RU" dirty="0" smtClean="0"/>
              <a:t> Умение сравнивать</a:t>
            </a:r>
            <a:r>
              <a:rPr lang="ru-RU" dirty="0"/>
              <a:t>, обобщать, анализировать и делать выводы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pPr algn="ctr"/>
            <a:r>
              <a:rPr lang="en-US" b="1" dirty="0" smtClean="0"/>
              <a:t>VII</a:t>
            </a:r>
            <a:r>
              <a:rPr lang="ru-RU" b="1" dirty="0" smtClean="0"/>
              <a:t>. Понятия.</a:t>
            </a:r>
            <a:endParaRPr lang="ru-RU" dirty="0"/>
          </a:p>
        </p:txBody>
      </p:sp>
      <p:sp>
        <p:nvSpPr>
          <p:cNvPr id="3" name="Содержимое 2"/>
          <p:cNvSpPr>
            <a:spLocks noGrp="1"/>
          </p:cNvSpPr>
          <p:nvPr>
            <p:ph idx="1"/>
          </p:nvPr>
        </p:nvSpPr>
        <p:spPr>
          <a:xfrm>
            <a:off x="457200" y="836712"/>
            <a:ext cx="8229600" cy="5289451"/>
          </a:xfrm>
        </p:spPr>
        <p:txBody>
          <a:bodyPr/>
          <a:lstStyle/>
          <a:p>
            <a:pPr>
              <a:buNone/>
            </a:pPr>
            <a:endParaRPr lang="ru-RU" dirty="0"/>
          </a:p>
        </p:txBody>
      </p:sp>
      <p:sp>
        <p:nvSpPr>
          <p:cNvPr id="5" name="Овал 4"/>
          <p:cNvSpPr/>
          <p:nvPr/>
        </p:nvSpPr>
        <p:spPr>
          <a:xfrm>
            <a:off x="179512" y="2420888"/>
            <a:ext cx="309634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Ассамблея- </a:t>
            </a:r>
            <a:endParaRPr lang="ru-RU" dirty="0"/>
          </a:p>
        </p:txBody>
      </p:sp>
      <p:sp>
        <p:nvSpPr>
          <p:cNvPr id="6" name="Блок-схема: решение 5"/>
          <p:cNvSpPr/>
          <p:nvPr/>
        </p:nvSpPr>
        <p:spPr>
          <a:xfrm>
            <a:off x="2411760" y="1052736"/>
            <a:ext cx="6480720" cy="43204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собрание –бал с участием женщин в домах российской знати.</a:t>
            </a:r>
            <a:endParaRPr lang="ru-RU" dirty="0"/>
          </a:p>
        </p:txBody>
      </p:sp>
      <p:sp>
        <p:nvSpPr>
          <p:cNvPr id="7" name="Овал 6"/>
          <p:cNvSpPr/>
          <p:nvPr/>
        </p:nvSpPr>
        <p:spPr>
          <a:xfrm>
            <a:off x="107504" y="2276872"/>
            <a:ext cx="331236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Протекционизм </a:t>
            </a:r>
            <a:endParaRPr lang="ru-RU" sz="2400" dirty="0"/>
          </a:p>
        </p:txBody>
      </p:sp>
      <p:sp>
        <p:nvSpPr>
          <p:cNvPr id="9" name="Блок-схема: решение 8"/>
          <p:cNvSpPr/>
          <p:nvPr/>
        </p:nvSpPr>
        <p:spPr>
          <a:xfrm>
            <a:off x="2699792" y="980728"/>
            <a:ext cx="6264696" cy="453650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ограничение торговли и производства товаров иностранными подданными.</a:t>
            </a:r>
            <a:br>
              <a:rPr lang="ru-RU" sz="2400" b="1" dirty="0" smtClean="0"/>
            </a:br>
            <a:endParaRPr lang="ru-RU" sz="2400" b="1" dirty="0"/>
          </a:p>
        </p:txBody>
      </p:sp>
      <p:sp>
        <p:nvSpPr>
          <p:cNvPr id="10" name="Овал 9"/>
          <p:cNvSpPr/>
          <p:nvPr/>
        </p:nvSpPr>
        <p:spPr>
          <a:xfrm>
            <a:off x="179512" y="2132856"/>
            <a:ext cx="316835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Меркантилизм-</a:t>
            </a:r>
            <a:r>
              <a:rPr lang="ru-RU" dirty="0" smtClean="0"/>
              <a:t> </a:t>
            </a:r>
            <a:endParaRPr lang="ru-RU" dirty="0"/>
          </a:p>
        </p:txBody>
      </p:sp>
      <p:sp>
        <p:nvSpPr>
          <p:cNvPr id="12" name="Блок-схема: решение 11"/>
          <p:cNvSpPr/>
          <p:nvPr/>
        </p:nvSpPr>
        <p:spPr>
          <a:xfrm>
            <a:off x="2987824" y="980728"/>
            <a:ext cx="5882952" cy="381642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поддержка развития отечественной промышленности.</a:t>
            </a:r>
            <a:endParaRPr lang="ru-RU" sz="2400" b="1" dirty="0"/>
          </a:p>
        </p:txBody>
      </p:sp>
      <p:sp>
        <p:nvSpPr>
          <p:cNvPr id="13" name="Овал 12"/>
          <p:cNvSpPr/>
          <p:nvPr/>
        </p:nvSpPr>
        <p:spPr>
          <a:xfrm>
            <a:off x="179512" y="2204864"/>
            <a:ext cx="331236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Мануфактура</a:t>
            </a:r>
            <a:endParaRPr lang="ru-RU" sz="2400" b="1" dirty="0"/>
          </a:p>
        </p:txBody>
      </p:sp>
      <p:sp>
        <p:nvSpPr>
          <p:cNvPr id="14" name="Блок-схема: решение 13"/>
          <p:cNvSpPr/>
          <p:nvPr/>
        </p:nvSpPr>
        <p:spPr>
          <a:xfrm>
            <a:off x="2915816" y="908720"/>
            <a:ext cx="6048672" cy="446449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предприятие основанное на разделении труда и ручной ремесленной технике.</a:t>
            </a:r>
            <a:br>
              <a:rPr lang="ru-RU" sz="2800" b="1" dirty="0" smtClean="0"/>
            </a:br>
            <a:endParaRPr lang="ru-RU" sz="2800" b="1" dirty="0"/>
          </a:p>
        </p:txBody>
      </p:sp>
      <p:sp>
        <p:nvSpPr>
          <p:cNvPr id="15" name="Овал 14"/>
          <p:cNvSpPr/>
          <p:nvPr/>
        </p:nvSpPr>
        <p:spPr>
          <a:xfrm>
            <a:off x="107504" y="2204864"/>
            <a:ext cx="3456384"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Наёмный труд-</a:t>
            </a:r>
            <a:endParaRPr lang="ru-RU" sz="2800" b="1" dirty="0"/>
          </a:p>
        </p:txBody>
      </p:sp>
      <p:sp>
        <p:nvSpPr>
          <p:cNvPr id="16" name="Блок-схема: решение 15"/>
          <p:cNvSpPr/>
          <p:nvPr/>
        </p:nvSpPr>
        <p:spPr>
          <a:xfrm>
            <a:off x="2699792" y="836712"/>
            <a:ext cx="6264696" cy="46805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труд работников, лишённых средств производства и вынужденных продавать свою рабочую силу</a:t>
            </a:r>
            <a:r>
              <a:rPr lang="ru-RU" dirty="0" smtClean="0"/>
              <a:t>. </a:t>
            </a:r>
            <a:endParaRPr lang="ru-RU" dirty="0"/>
          </a:p>
        </p:txBody>
      </p:sp>
      <p:sp>
        <p:nvSpPr>
          <p:cNvPr id="17" name="Овал 16"/>
          <p:cNvSpPr/>
          <p:nvPr/>
        </p:nvSpPr>
        <p:spPr>
          <a:xfrm>
            <a:off x="179512" y="2132856"/>
            <a:ext cx="3384376"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Приписные крестьяне- </a:t>
            </a:r>
            <a:endParaRPr lang="ru-RU" sz="2800" b="1" dirty="0"/>
          </a:p>
        </p:txBody>
      </p:sp>
      <p:sp>
        <p:nvSpPr>
          <p:cNvPr id="18" name="Блок-схема: решение 17"/>
          <p:cNvSpPr/>
          <p:nvPr/>
        </p:nvSpPr>
        <p:spPr>
          <a:xfrm>
            <a:off x="2915816" y="836712"/>
            <a:ext cx="5976664" cy="48245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дворцовые крестьяне, которые были приписаны к предприятиям и должны были работать на них</a:t>
            </a:r>
            <a:endParaRPr lang="ru-RU" sz="2800" b="1" dirty="0"/>
          </a:p>
        </p:txBody>
      </p:sp>
      <p:sp>
        <p:nvSpPr>
          <p:cNvPr id="19" name="Овал 18"/>
          <p:cNvSpPr/>
          <p:nvPr/>
        </p:nvSpPr>
        <p:spPr>
          <a:xfrm>
            <a:off x="179512" y="2060848"/>
            <a:ext cx="3312368"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Брандер</a:t>
            </a:r>
            <a:endParaRPr lang="ru-RU" sz="4000" b="1" dirty="0"/>
          </a:p>
        </p:txBody>
      </p:sp>
      <p:sp>
        <p:nvSpPr>
          <p:cNvPr id="20" name="Блок-схема: решение 19"/>
          <p:cNvSpPr/>
          <p:nvPr/>
        </p:nvSpPr>
        <p:spPr>
          <a:xfrm>
            <a:off x="2843808" y="1700808"/>
            <a:ext cx="6048672" cy="30243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судно для поджигания кораблей противника</a:t>
            </a:r>
            <a:endParaRPr lang="ru-RU" sz="3200" b="1" dirty="0"/>
          </a:p>
        </p:txBody>
      </p:sp>
      <p:sp>
        <p:nvSpPr>
          <p:cNvPr id="21" name="Овал 20"/>
          <p:cNvSpPr/>
          <p:nvPr/>
        </p:nvSpPr>
        <p:spPr>
          <a:xfrm>
            <a:off x="179512" y="2132856"/>
            <a:ext cx="3456384"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Рекруты</a:t>
            </a:r>
            <a:endParaRPr lang="ru-RU" sz="4000" dirty="0"/>
          </a:p>
        </p:txBody>
      </p:sp>
      <p:sp>
        <p:nvSpPr>
          <p:cNvPr id="22" name="Блок-схема: решение 21"/>
          <p:cNvSpPr/>
          <p:nvPr/>
        </p:nvSpPr>
        <p:spPr>
          <a:xfrm>
            <a:off x="2915816" y="1340768"/>
            <a:ext cx="6120680" cy="396044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податное население, которое выставляло от своей общины определённое количество воинов для службы. </a:t>
            </a:r>
            <a:endParaRPr lang="ru-RU" sz="2400" b="1" dirty="0"/>
          </a:p>
        </p:txBody>
      </p:sp>
      <p:sp>
        <p:nvSpPr>
          <p:cNvPr id="23" name="Овал 22"/>
          <p:cNvSpPr/>
          <p:nvPr/>
        </p:nvSpPr>
        <p:spPr>
          <a:xfrm>
            <a:off x="0" y="2204864"/>
            <a:ext cx="356388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Коллегии</a:t>
            </a:r>
            <a:endParaRPr lang="ru-RU" sz="4000" dirty="0"/>
          </a:p>
        </p:txBody>
      </p:sp>
      <p:sp>
        <p:nvSpPr>
          <p:cNvPr id="24" name="Блок-схема: решение 23"/>
          <p:cNvSpPr/>
          <p:nvPr/>
        </p:nvSpPr>
        <p:spPr>
          <a:xfrm>
            <a:off x="2915816" y="980728"/>
            <a:ext cx="6120680" cy="46805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центральные органы отраслевого управления   </a:t>
            </a:r>
          </a:p>
          <a:p>
            <a:pPr algn="ctr"/>
            <a:r>
              <a:rPr lang="ru-RU" sz="2800" b="1" dirty="0" smtClean="0"/>
              <a:t>сформированные </a:t>
            </a:r>
          </a:p>
          <a:p>
            <a:pPr algn="ctr"/>
            <a:r>
              <a:rPr lang="ru-RU" sz="2800" b="1" dirty="0" smtClean="0"/>
              <a:t>взамен </a:t>
            </a:r>
          </a:p>
          <a:p>
            <a:pPr algn="ctr"/>
            <a:r>
              <a:rPr lang="ru-RU" sz="2800" b="1" dirty="0" smtClean="0">
                <a:solidFill>
                  <a:schemeClr val="bg1"/>
                </a:solidFill>
                <a:hlinkClick r:id="rId2" tooltip="Приказ (орган управления)"/>
              </a:rPr>
              <a:t>приказов</a:t>
            </a:r>
            <a:r>
              <a:rPr lang="ru-RU" sz="2800" b="1" dirty="0" smtClean="0">
                <a:solidFill>
                  <a:schemeClr val="bg1"/>
                </a:solidFill>
              </a:rPr>
              <a:t>.</a:t>
            </a:r>
            <a:r>
              <a:rPr lang="ru-RU" sz="2800" b="1" dirty="0" smtClean="0"/>
              <a:t> </a:t>
            </a:r>
            <a:r>
              <a:rPr lang="ru-RU" dirty="0" smtClean="0"/>
              <a:t/>
            </a:r>
            <a:br>
              <a:rPr lang="ru-RU" dirty="0" smtClean="0"/>
            </a:br>
            <a:endParaRPr lang="ru-RU" dirty="0"/>
          </a:p>
        </p:txBody>
      </p:sp>
      <p:sp>
        <p:nvSpPr>
          <p:cNvPr id="25" name="Овал 24"/>
          <p:cNvSpPr/>
          <p:nvPr/>
        </p:nvSpPr>
        <p:spPr>
          <a:xfrm>
            <a:off x="0" y="2132856"/>
            <a:ext cx="3707904"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Регулярная армия</a:t>
            </a:r>
            <a:endParaRPr lang="ru-RU" sz="3600" b="1" dirty="0"/>
          </a:p>
        </p:txBody>
      </p:sp>
      <p:sp>
        <p:nvSpPr>
          <p:cNvPr id="26" name="Блок-схема: решение 25"/>
          <p:cNvSpPr/>
          <p:nvPr/>
        </p:nvSpPr>
        <p:spPr>
          <a:xfrm>
            <a:off x="2987824" y="620688"/>
            <a:ext cx="5904656" cy="49685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rPr>
              <a:t>-армия созданная из полков иностранного строя, казаков , стрельцов с учётом новейших европейских достижений</a:t>
            </a:r>
            <a:endParaRPr lang="ru-RU"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5"/>
                                        </p:tgtEl>
                                        <p:attrNameLst>
                                          <p:attrName>ppt_x</p:attrName>
                                        </p:attrNameLst>
                                      </p:cBhvr>
                                      <p:tavLst>
                                        <p:tav tm="0">
                                          <p:val>
                                            <p:strVal val="ppt_x"/>
                                          </p:val>
                                        </p:tav>
                                        <p:tav tm="100000">
                                          <p:val>
                                            <p:strVal val="ppt_x"/>
                                          </p:val>
                                        </p:tav>
                                      </p:tavLst>
                                    </p:anim>
                                    <p:anim calcmode="lin" valueType="num">
                                      <p:cBhvr additive="base">
                                        <p:cTn id="26" dur="500"/>
                                        <p:tgtEl>
                                          <p:spTgt spid="5"/>
                                        </p:tgtEl>
                                        <p:attrNameLst>
                                          <p:attrName>ppt_y</p:attrName>
                                        </p:attrNameLst>
                                      </p:cBhvr>
                                      <p:tavLst>
                                        <p:tav tm="0">
                                          <p:val>
                                            <p:strVal val="ppt_y"/>
                                          </p:val>
                                        </p:tav>
                                        <p:tav tm="100000">
                                          <p:val>
                                            <p:strVal val="1+ppt_h/2"/>
                                          </p:val>
                                        </p:tav>
                                      </p:tavLst>
                                    </p:anim>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9"/>
                                        </p:tgtEl>
                                        <p:attrNameLst>
                                          <p:attrName>ppt_x</p:attrName>
                                        </p:attrNameLst>
                                      </p:cBhvr>
                                      <p:tavLst>
                                        <p:tav tm="0">
                                          <p:val>
                                            <p:strVal val="ppt_x"/>
                                          </p:val>
                                        </p:tav>
                                        <p:tav tm="100000">
                                          <p:val>
                                            <p:strVal val="ppt_x"/>
                                          </p:val>
                                        </p:tav>
                                      </p:tavLst>
                                    </p:anim>
                                    <p:anim calcmode="lin" valueType="num">
                                      <p:cBhvr additive="base">
                                        <p:cTn id="52" dur="500"/>
                                        <p:tgtEl>
                                          <p:spTgt spid="9"/>
                                        </p:tgtEl>
                                        <p:attrNameLst>
                                          <p:attrName>ppt_y</p:attrName>
                                        </p:attrNameLst>
                                      </p:cBhvr>
                                      <p:tavLst>
                                        <p:tav tm="0">
                                          <p:val>
                                            <p:strVal val="ppt_y"/>
                                          </p:val>
                                        </p:tav>
                                        <p:tav tm="100000">
                                          <p:val>
                                            <p:strVal val="1+ppt_h/2"/>
                                          </p:val>
                                        </p:tav>
                                      </p:tavLst>
                                    </p:anim>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7"/>
                                        </p:tgtEl>
                                        <p:attrNameLst>
                                          <p:attrName>ppt_x</p:attrName>
                                        </p:attrNameLst>
                                      </p:cBhvr>
                                      <p:tavLst>
                                        <p:tav tm="0">
                                          <p:val>
                                            <p:strVal val="ppt_x"/>
                                          </p:val>
                                        </p:tav>
                                        <p:tav tm="100000">
                                          <p:val>
                                            <p:strVal val="ppt_x"/>
                                          </p:val>
                                        </p:tav>
                                      </p:tavLst>
                                    </p:anim>
                                    <p:anim calcmode="lin" valueType="num">
                                      <p:cBhvr additive="base">
                                        <p:cTn id="58" dur="500"/>
                                        <p:tgtEl>
                                          <p:spTgt spid="7"/>
                                        </p:tgtEl>
                                        <p:attrNameLst>
                                          <p:attrName>ppt_y</p:attrName>
                                        </p:attrNameLst>
                                      </p:cBhvr>
                                      <p:tavLst>
                                        <p:tav tm="0">
                                          <p:val>
                                            <p:strVal val="ppt_y"/>
                                          </p:val>
                                        </p:tav>
                                        <p:tav tm="100000">
                                          <p:val>
                                            <p:strVal val="1+ppt_h/2"/>
                                          </p:val>
                                        </p:tav>
                                      </p:tavLst>
                                    </p:anim>
                                    <p:set>
                                      <p:cBhvr>
                                        <p:cTn id="59" dur="1" fill="hold">
                                          <p:stCondLst>
                                            <p:cond delay="49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ppt_x</p:attrName>
                                        </p:attrNameLst>
                                      </p:cBhvr>
                                      <p:tavLst>
                                        <p:tav tm="0">
                                          <p:val>
                                            <p:strVal val="#ppt_x-.2"/>
                                          </p:val>
                                        </p:tav>
                                        <p:tav tm="100000">
                                          <p:val>
                                            <p:strVal val="#ppt_x"/>
                                          </p:val>
                                        </p:tav>
                                      </p:tavLst>
                                    </p:anim>
                                    <p:anim calcmode="lin" valueType="num">
                                      <p:cBhvr>
                                        <p:cTn id="6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12"/>
                                        </p:tgtEl>
                                        <p:attrNameLst>
                                          <p:attrName>ppt_x</p:attrName>
                                        </p:attrNameLst>
                                      </p:cBhvr>
                                      <p:tavLst>
                                        <p:tav tm="0">
                                          <p:val>
                                            <p:strVal val="ppt_x"/>
                                          </p:val>
                                        </p:tav>
                                        <p:tav tm="100000">
                                          <p:val>
                                            <p:strVal val="ppt_x"/>
                                          </p:val>
                                        </p:tav>
                                      </p:tavLst>
                                    </p:anim>
                                    <p:anim calcmode="lin" valueType="num">
                                      <p:cBhvr additive="base">
                                        <p:cTn id="78" dur="500"/>
                                        <p:tgtEl>
                                          <p:spTgt spid="12"/>
                                        </p:tgtEl>
                                        <p:attrNameLst>
                                          <p:attrName>ppt_y</p:attrName>
                                        </p:attrNameLst>
                                      </p:cBhvr>
                                      <p:tavLst>
                                        <p:tav tm="0">
                                          <p:val>
                                            <p:strVal val="ppt_y"/>
                                          </p:val>
                                        </p:tav>
                                        <p:tav tm="100000">
                                          <p:val>
                                            <p:strVal val="1+ppt_h/2"/>
                                          </p:val>
                                        </p:tav>
                                      </p:tavLst>
                                    </p:anim>
                                    <p:set>
                                      <p:cBhvr>
                                        <p:cTn id="79" dur="1" fill="hold">
                                          <p:stCondLst>
                                            <p:cond delay="499"/>
                                          </p:stCondLst>
                                        </p:cTn>
                                        <p:tgtEl>
                                          <p:spTgt spid="1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500"/>
                                        <p:tgtEl>
                                          <p:spTgt spid="10"/>
                                        </p:tgtEl>
                                        <p:attrNameLst>
                                          <p:attrName>ppt_x</p:attrName>
                                        </p:attrNameLst>
                                      </p:cBhvr>
                                      <p:tavLst>
                                        <p:tav tm="0">
                                          <p:val>
                                            <p:strVal val="ppt_x"/>
                                          </p:val>
                                        </p:tav>
                                        <p:tav tm="100000">
                                          <p:val>
                                            <p:strVal val="ppt_x"/>
                                          </p:val>
                                        </p:tav>
                                      </p:tavLst>
                                    </p:anim>
                                    <p:anim calcmode="lin" valueType="num">
                                      <p:cBhvr additive="base">
                                        <p:cTn id="84" dur="500"/>
                                        <p:tgtEl>
                                          <p:spTgt spid="10"/>
                                        </p:tgtEl>
                                        <p:attrNameLst>
                                          <p:attrName>ppt_y</p:attrName>
                                        </p:attrNameLst>
                                      </p:cBhvr>
                                      <p:tavLst>
                                        <p:tav tm="0">
                                          <p:val>
                                            <p:strVal val="ppt_y"/>
                                          </p:val>
                                        </p:tav>
                                        <p:tav tm="100000">
                                          <p:val>
                                            <p:strVal val="1+ppt_h/2"/>
                                          </p:val>
                                        </p:tav>
                                      </p:tavLst>
                                    </p:anim>
                                    <p:set>
                                      <p:cBhvr>
                                        <p:cTn id="85" dur="1" fill="hold">
                                          <p:stCondLst>
                                            <p:cond delay="4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1000" fill="hold"/>
                                        <p:tgtEl>
                                          <p:spTgt spid="13"/>
                                        </p:tgtEl>
                                        <p:attrNameLst>
                                          <p:attrName>ppt_x</p:attrName>
                                        </p:attrNameLst>
                                      </p:cBhvr>
                                      <p:tavLst>
                                        <p:tav tm="0">
                                          <p:val>
                                            <p:strVal val="#ppt_x-.2"/>
                                          </p:val>
                                        </p:tav>
                                        <p:tav tm="100000">
                                          <p:val>
                                            <p:strVal val="#ppt_x"/>
                                          </p:val>
                                        </p:tav>
                                      </p:tavLst>
                                    </p:anim>
                                    <p:anim calcmode="lin" valueType="num">
                                      <p:cBhvr>
                                        <p:cTn id="9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anim calcmode="lin" valueType="num">
                                      <p:cBhvr>
                                        <p:cTn id="98" dur="1000" fill="hold"/>
                                        <p:tgtEl>
                                          <p:spTgt spid="14"/>
                                        </p:tgtEl>
                                        <p:attrNameLst>
                                          <p:attrName>ppt_x</p:attrName>
                                        </p:attrNameLst>
                                      </p:cBhvr>
                                      <p:tavLst>
                                        <p:tav tm="0">
                                          <p:val>
                                            <p:strVal val="#ppt_x"/>
                                          </p:val>
                                        </p:tav>
                                        <p:tav tm="100000">
                                          <p:val>
                                            <p:strVal val="#ppt_x"/>
                                          </p:val>
                                        </p:tav>
                                      </p:tavLst>
                                    </p:anim>
                                    <p:anim calcmode="lin" valueType="num">
                                      <p:cBhvr>
                                        <p:cTn id="9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4"/>
                                        </p:tgtEl>
                                        <p:attrNameLst>
                                          <p:attrName>ppt_x</p:attrName>
                                        </p:attrNameLst>
                                      </p:cBhvr>
                                      <p:tavLst>
                                        <p:tav tm="0">
                                          <p:val>
                                            <p:strVal val="ppt_x"/>
                                          </p:val>
                                        </p:tav>
                                        <p:tav tm="100000">
                                          <p:val>
                                            <p:strVal val="ppt_x"/>
                                          </p:val>
                                        </p:tav>
                                      </p:tavLst>
                                    </p:anim>
                                    <p:anim calcmode="lin" valueType="num">
                                      <p:cBhvr additive="base">
                                        <p:cTn id="104" dur="500"/>
                                        <p:tgtEl>
                                          <p:spTgt spid="14"/>
                                        </p:tgtEl>
                                        <p:attrNameLst>
                                          <p:attrName>ppt_y</p:attrName>
                                        </p:attrNameLst>
                                      </p:cBhvr>
                                      <p:tavLst>
                                        <p:tav tm="0">
                                          <p:val>
                                            <p:strVal val="ppt_y"/>
                                          </p:val>
                                        </p:tav>
                                        <p:tav tm="100000">
                                          <p:val>
                                            <p:strVal val="1+ppt_h/2"/>
                                          </p:val>
                                        </p:tav>
                                      </p:tavLst>
                                    </p:anim>
                                    <p:set>
                                      <p:cBhvr>
                                        <p:cTn id="105" dur="1" fill="hold">
                                          <p:stCondLst>
                                            <p:cond delay="499"/>
                                          </p:stCondLst>
                                        </p:cTn>
                                        <p:tgtEl>
                                          <p:spTgt spid="1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13"/>
                                        </p:tgtEl>
                                        <p:attrNameLst>
                                          <p:attrName>ppt_x</p:attrName>
                                        </p:attrNameLst>
                                      </p:cBhvr>
                                      <p:tavLst>
                                        <p:tav tm="0">
                                          <p:val>
                                            <p:strVal val="ppt_x"/>
                                          </p:val>
                                        </p:tav>
                                        <p:tav tm="100000">
                                          <p:val>
                                            <p:strVal val="ppt_x"/>
                                          </p:val>
                                        </p:tav>
                                      </p:tavLst>
                                    </p:anim>
                                    <p:anim calcmode="lin" valueType="num">
                                      <p:cBhvr additive="base">
                                        <p:cTn id="110" dur="500"/>
                                        <p:tgtEl>
                                          <p:spTgt spid="13"/>
                                        </p:tgtEl>
                                        <p:attrNameLst>
                                          <p:attrName>ppt_y</p:attrName>
                                        </p:attrNameLst>
                                      </p:cBhvr>
                                      <p:tavLst>
                                        <p:tav tm="0">
                                          <p:val>
                                            <p:strVal val="ppt_y"/>
                                          </p:val>
                                        </p:tav>
                                        <p:tav tm="100000">
                                          <p:val>
                                            <p:strVal val="1+ppt_h/2"/>
                                          </p:val>
                                        </p:tav>
                                      </p:tavLst>
                                    </p:anim>
                                    <p:set>
                                      <p:cBhvr>
                                        <p:cTn id="111" dur="1" fill="hold">
                                          <p:stCondLst>
                                            <p:cond delay="499"/>
                                          </p:stCondLst>
                                        </p:cTn>
                                        <p:tgtEl>
                                          <p:spTgt spid="1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1000" fill="hold"/>
                                        <p:tgtEl>
                                          <p:spTgt spid="15"/>
                                        </p:tgtEl>
                                        <p:attrNameLst>
                                          <p:attrName>ppt_x</p:attrName>
                                        </p:attrNameLst>
                                      </p:cBhvr>
                                      <p:tavLst>
                                        <p:tav tm="0">
                                          <p:val>
                                            <p:strVal val="#ppt_x-.2"/>
                                          </p:val>
                                        </p:tav>
                                        <p:tav tm="100000">
                                          <p:val>
                                            <p:strVal val="#ppt_x"/>
                                          </p:val>
                                        </p:tav>
                                      </p:tavLst>
                                    </p:anim>
                                    <p:anim calcmode="lin" valueType="num">
                                      <p:cBhvr>
                                        <p:cTn id="11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1000"/>
                                        <p:tgtEl>
                                          <p:spTgt spid="16"/>
                                        </p:tgtEl>
                                      </p:cBhvr>
                                    </p:animEffect>
                                    <p:anim calcmode="lin" valueType="num">
                                      <p:cBhvr>
                                        <p:cTn id="124" dur="1000" fill="hold"/>
                                        <p:tgtEl>
                                          <p:spTgt spid="16"/>
                                        </p:tgtEl>
                                        <p:attrNameLst>
                                          <p:attrName>ppt_x</p:attrName>
                                        </p:attrNameLst>
                                      </p:cBhvr>
                                      <p:tavLst>
                                        <p:tav tm="0">
                                          <p:val>
                                            <p:strVal val="#ppt_x"/>
                                          </p:val>
                                        </p:tav>
                                        <p:tav tm="100000">
                                          <p:val>
                                            <p:strVal val="#ppt_x"/>
                                          </p:val>
                                        </p:tav>
                                      </p:tavLst>
                                    </p:anim>
                                    <p:anim calcmode="lin" valueType="num">
                                      <p:cBhvr>
                                        <p:cTn id="1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1" nodeType="clickEffect">
                                  <p:stCondLst>
                                    <p:cond delay="0"/>
                                  </p:stCondLst>
                                  <p:childTnLst>
                                    <p:anim calcmode="lin" valueType="num">
                                      <p:cBhvr additive="base">
                                        <p:cTn id="129" dur="500"/>
                                        <p:tgtEl>
                                          <p:spTgt spid="16"/>
                                        </p:tgtEl>
                                        <p:attrNameLst>
                                          <p:attrName>ppt_x</p:attrName>
                                        </p:attrNameLst>
                                      </p:cBhvr>
                                      <p:tavLst>
                                        <p:tav tm="0">
                                          <p:val>
                                            <p:strVal val="ppt_x"/>
                                          </p:val>
                                        </p:tav>
                                        <p:tav tm="100000">
                                          <p:val>
                                            <p:strVal val="ppt_x"/>
                                          </p:val>
                                        </p:tav>
                                      </p:tavLst>
                                    </p:anim>
                                    <p:anim calcmode="lin" valueType="num">
                                      <p:cBhvr additive="base">
                                        <p:cTn id="130" dur="500"/>
                                        <p:tgtEl>
                                          <p:spTgt spid="16"/>
                                        </p:tgtEl>
                                        <p:attrNameLst>
                                          <p:attrName>ppt_y</p:attrName>
                                        </p:attrNameLst>
                                      </p:cBhvr>
                                      <p:tavLst>
                                        <p:tav tm="0">
                                          <p:val>
                                            <p:strVal val="ppt_y"/>
                                          </p:val>
                                        </p:tav>
                                        <p:tav tm="100000">
                                          <p:val>
                                            <p:strVal val="1+ppt_h/2"/>
                                          </p:val>
                                        </p:tav>
                                      </p:tavLst>
                                    </p:anim>
                                    <p:set>
                                      <p:cBhvr>
                                        <p:cTn id="131" dur="1" fill="hold">
                                          <p:stCondLst>
                                            <p:cond delay="499"/>
                                          </p:stCondLst>
                                        </p:cTn>
                                        <p:tgtEl>
                                          <p:spTgt spid="1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 presetClass="exit" presetSubtype="4" fill="hold" grpId="1" nodeType="clickEffect">
                                  <p:stCondLst>
                                    <p:cond delay="0"/>
                                  </p:stCondLst>
                                  <p:childTnLst>
                                    <p:anim calcmode="lin" valueType="num">
                                      <p:cBhvr additive="base">
                                        <p:cTn id="135" dur="500"/>
                                        <p:tgtEl>
                                          <p:spTgt spid="15"/>
                                        </p:tgtEl>
                                        <p:attrNameLst>
                                          <p:attrName>ppt_x</p:attrName>
                                        </p:attrNameLst>
                                      </p:cBhvr>
                                      <p:tavLst>
                                        <p:tav tm="0">
                                          <p:val>
                                            <p:strVal val="ppt_x"/>
                                          </p:val>
                                        </p:tav>
                                        <p:tav tm="100000">
                                          <p:val>
                                            <p:strVal val="ppt_x"/>
                                          </p:val>
                                        </p:tav>
                                      </p:tavLst>
                                    </p:anim>
                                    <p:anim calcmode="lin" valueType="num">
                                      <p:cBhvr additive="base">
                                        <p:cTn id="136" dur="500"/>
                                        <p:tgtEl>
                                          <p:spTgt spid="15"/>
                                        </p:tgtEl>
                                        <p:attrNameLst>
                                          <p:attrName>ppt_y</p:attrName>
                                        </p:attrNameLst>
                                      </p:cBhvr>
                                      <p:tavLst>
                                        <p:tav tm="0">
                                          <p:val>
                                            <p:strVal val="ppt_y"/>
                                          </p:val>
                                        </p:tav>
                                        <p:tav tm="100000">
                                          <p:val>
                                            <p:strVal val="1+ppt_h/2"/>
                                          </p:val>
                                        </p:tav>
                                      </p:tavLst>
                                    </p:anim>
                                    <p:set>
                                      <p:cBhvr>
                                        <p:cTn id="137" dur="1" fill="hold">
                                          <p:stCondLst>
                                            <p:cond delay="499"/>
                                          </p:stCondLst>
                                        </p:cTn>
                                        <p:tgtEl>
                                          <p:spTgt spid="1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1000" fill="hold"/>
                                        <p:tgtEl>
                                          <p:spTgt spid="17"/>
                                        </p:tgtEl>
                                        <p:attrNameLst>
                                          <p:attrName>ppt_x</p:attrName>
                                        </p:attrNameLst>
                                      </p:cBhvr>
                                      <p:tavLst>
                                        <p:tav tm="0">
                                          <p:val>
                                            <p:strVal val="#ppt_x-.2"/>
                                          </p:val>
                                        </p:tav>
                                        <p:tav tm="100000">
                                          <p:val>
                                            <p:strVal val="#ppt_x"/>
                                          </p:val>
                                        </p:tav>
                                      </p:tavLst>
                                    </p:anim>
                                    <p:anim calcmode="lin" valueType="num">
                                      <p:cBhvr>
                                        <p:cTn id="14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17"/>
                                        </p:tgtEl>
                                      </p:cBhvr>
                                    </p:animEffect>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fade">
                                      <p:cBhvr>
                                        <p:cTn id="149" dur="1000"/>
                                        <p:tgtEl>
                                          <p:spTgt spid="18"/>
                                        </p:tgtEl>
                                      </p:cBhvr>
                                    </p:animEffect>
                                    <p:anim calcmode="lin" valueType="num">
                                      <p:cBhvr>
                                        <p:cTn id="150" dur="1000" fill="hold"/>
                                        <p:tgtEl>
                                          <p:spTgt spid="18"/>
                                        </p:tgtEl>
                                        <p:attrNameLst>
                                          <p:attrName>ppt_x</p:attrName>
                                        </p:attrNameLst>
                                      </p:cBhvr>
                                      <p:tavLst>
                                        <p:tav tm="0">
                                          <p:val>
                                            <p:strVal val="#ppt_x"/>
                                          </p:val>
                                        </p:tav>
                                        <p:tav tm="100000">
                                          <p:val>
                                            <p:strVal val="#ppt_x"/>
                                          </p:val>
                                        </p:tav>
                                      </p:tavLst>
                                    </p:anim>
                                    <p:anim calcmode="lin" valueType="num">
                                      <p:cBhvr>
                                        <p:cTn id="1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xit" presetSubtype="4" fill="hold" grpId="1" nodeType="clickEffect">
                                  <p:stCondLst>
                                    <p:cond delay="0"/>
                                  </p:stCondLst>
                                  <p:childTnLst>
                                    <p:anim calcmode="lin" valueType="num">
                                      <p:cBhvr additive="base">
                                        <p:cTn id="155" dur="500"/>
                                        <p:tgtEl>
                                          <p:spTgt spid="18"/>
                                        </p:tgtEl>
                                        <p:attrNameLst>
                                          <p:attrName>ppt_x</p:attrName>
                                        </p:attrNameLst>
                                      </p:cBhvr>
                                      <p:tavLst>
                                        <p:tav tm="0">
                                          <p:val>
                                            <p:strVal val="ppt_x"/>
                                          </p:val>
                                        </p:tav>
                                        <p:tav tm="100000">
                                          <p:val>
                                            <p:strVal val="ppt_x"/>
                                          </p:val>
                                        </p:tav>
                                      </p:tavLst>
                                    </p:anim>
                                    <p:anim calcmode="lin" valueType="num">
                                      <p:cBhvr additive="base">
                                        <p:cTn id="156" dur="500"/>
                                        <p:tgtEl>
                                          <p:spTgt spid="18"/>
                                        </p:tgtEl>
                                        <p:attrNameLst>
                                          <p:attrName>ppt_y</p:attrName>
                                        </p:attrNameLst>
                                      </p:cBhvr>
                                      <p:tavLst>
                                        <p:tav tm="0">
                                          <p:val>
                                            <p:strVal val="ppt_y"/>
                                          </p:val>
                                        </p:tav>
                                        <p:tav tm="100000">
                                          <p:val>
                                            <p:strVal val="1+ppt_h/2"/>
                                          </p:val>
                                        </p:tav>
                                      </p:tavLst>
                                    </p:anim>
                                    <p:set>
                                      <p:cBhvr>
                                        <p:cTn id="157" dur="1" fill="hold">
                                          <p:stCondLst>
                                            <p:cond delay="499"/>
                                          </p:stCondLst>
                                        </p:cTn>
                                        <p:tgtEl>
                                          <p:spTgt spid="1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 presetClass="exit" presetSubtype="4" fill="hold" grpId="1" nodeType="clickEffect">
                                  <p:stCondLst>
                                    <p:cond delay="0"/>
                                  </p:stCondLst>
                                  <p:childTnLst>
                                    <p:anim calcmode="lin" valueType="num">
                                      <p:cBhvr additive="base">
                                        <p:cTn id="161" dur="500"/>
                                        <p:tgtEl>
                                          <p:spTgt spid="17"/>
                                        </p:tgtEl>
                                        <p:attrNameLst>
                                          <p:attrName>ppt_x</p:attrName>
                                        </p:attrNameLst>
                                      </p:cBhvr>
                                      <p:tavLst>
                                        <p:tav tm="0">
                                          <p:val>
                                            <p:strVal val="ppt_x"/>
                                          </p:val>
                                        </p:tav>
                                        <p:tav tm="100000">
                                          <p:val>
                                            <p:strVal val="ppt_x"/>
                                          </p:val>
                                        </p:tav>
                                      </p:tavLst>
                                    </p:anim>
                                    <p:anim calcmode="lin" valueType="num">
                                      <p:cBhvr additive="base">
                                        <p:cTn id="162" dur="500"/>
                                        <p:tgtEl>
                                          <p:spTgt spid="17"/>
                                        </p:tgtEl>
                                        <p:attrNameLst>
                                          <p:attrName>ppt_y</p:attrName>
                                        </p:attrNameLst>
                                      </p:cBhvr>
                                      <p:tavLst>
                                        <p:tav tm="0">
                                          <p:val>
                                            <p:strVal val="ppt_y"/>
                                          </p:val>
                                        </p:tav>
                                        <p:tav tm="100000">
                                          <p:val>
                                            <p:strVal val="1+ppt_h/2"/>
                                          </p:val>
                                        </p:tav>
                                      </p:tavLst>
                                    </p:anim>
                                    <p:set>
                                      <p:cBhvr>
                                        <p:cTn id="163" dur="1" fill="hold">
                                          <p:stCondLst>
                                            <p:cond delay="499"/>
                                          </p:stCondLst>
                                        </p:cTn>
                                        <p:tgtEl>
                                          <p:spTgt spid="17"/>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19"/>
                                        </p:tgtEl>
                                        <p:attrNameLst>
                                          <p:attrName>style.visibility</p:attrName>
                                        </p:attrNameLst>
                                      </p:cBhvr>
                                      <p:to>
                                        <p:strVal val="visible"/>
                                      </p:to>
                                    </p:set>
                                    <p:anim calcmode="lin" valueType="num">
                                      <p:cBhvr>
                                        <p:cTn id="168" dur="1000" fill="hold"/>
                                        <p:tgtEl>
                                          <p:spTgt spid="19"/>
                                        </p:tgtEl>
                                        <p:attrNameLst>
                                          <p:attrName>ppt_x</p:attrName>
                                        </p:attrNameLst>
                                      </p:cBhvr>
                                      <p:tavLst>
                                        <p:tav tm="0">
                                          <p:val>
                                            <p:strVal val="#ppt_x-.2"/>
                                          </p:val>
                                        </p:tav>
                                        <p:tav tm="100000">
                                          <p:val>
                                            <p:strVal val="#ppt_x"/>
                                          </p:val>
                                        </p:tav>
                                      </p:tavLst>
                                    </p:anim>
                                    <p:anim calcmode="lin" valueType="num">
                                      <p:cBhvr>
                                        <p:cTn id="16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19"/>
                                        </p:tgtEl>
                                      </p:cBhvr>
                                    </p:animEffect>
                                  </p:childTnLst>
                                </p:cTn>
                              </p:par>
                            </p:childTnLst>
                          </p:cTn>
                        </p:par>
                      </p:childTnLst>
                    </p:cTn>
                  </p:par>
                  <p:par>
                    <p:cTn id="171" fill="hold">
                      <p:stCondLst>
                        <p:cond delay="indefinite"/>
                      </p:stCondLst>
                      <p:childTnLst>
                        <p:par>
                          <p:cTn id="172" fill="hold">
                            <p:stCondLst>
                              <p:cond delay="0"/>
                            </p:stCondLst>
                            <p:childTnLst>
                              <p:par>
                                <p:cTn id="173" presetID="47" presetClass="entr" presetSubtype="0" fill="hold" grpId="0" nodeType="clickEffect">
                                  <p:stCondLst>
                                    <p:cond delay="0"/>
                                  </p:stCondLst>
                                  <p:childTnLst>
                                    <p:set>
                                      <p:cBhvr>
                                        <p:cTn id="174" dur="1" fill="hold">
                                          <p:stCondLst>
                                            <p:cond delay="0"/>
                                          </p:stCondLst>
                                        </p:cTn>
                                        <p:tgtEl>
                                          <p:spTgt spid="20"/>
                                        </p:tgtEl>
                                        <p:attrNameLst>
                                          <p:attrName>style.visibility</p:attrName>
                                        </p:attrNameLst>
                                      </p:cBhvr>
                                      <p:to>
                                        <p:strVal val="visible"/>
                                      </p:to>
                                    </p:set>
                                    <p:animEffect transition="in" filter="fade">
                                      <p:cBhvr>
                                        <p:cTn id="175" dur="1000"/>
                                        <p:tgtEl>
                                          <p:spTgt spid="20"/>
                                        </p:tgtEl>
                                      </p:cBhvr>
                                    </p:animEffect>
                                    <p:anim calcmode="lin" valueType="num">
                                      <p:cBhvr>
                                        <p:cTn id="176" dur="1000" fill="hold"/>
                                        <p:tgtEl>
                                          <p:spTgt spid="20"/>
                                        </p:tgtEl>
                                        <p:attrNameLst>
                                          <p:attrName>ppt_x</p:attrName>
                                        </p:attrNameLst>
                                      </p:cBhvr>
                                      <p:tavLst>
                                        <p:tav tm="0">
                                          <p:val>
                                            <p:strVal val="#ppt_x"/>
                                          </p:val>
                                        </p:tav>
                                        <p:tav tm="100000">
                                          <p:val>
                                            <p:strVal val="#ppt_x"/>
                                          </p:val>
                                        </p:tav>
                                      </p:tavLst>
                                    </p:anim>
                                    <p:anim calcmode="lin" valueType="num">
                                      <p:cBhvr>
                                        <p:cTn id="1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xit" presetSubtype="4" fill="hold" grpId="1" nodeType="clickEffect">
                                  <p:stCondLst>
                                    <p:cond delay="0"/>
                                  </p:stCondLst>
                                  <p:childTnLst>
                                    <p:anim calcmode="lin" valueType="num">
                                      <p:cBhvr additive="base">
                                        <p:cTn id="181" dur="500"/>
                                        <p:tgtEl>
                                          <p:spTgt spid="20"/>
                                        </p:tgtEl>
                                        <p:attrNameLst>
                                          <p:attrName>ppt_x</p:attrName>
                                        </p:attrNameLst>
                                      </p:cBhvr>
                                      <p:tavLst>
                                        <p:tav tm="0">
                                          <p:val>
                                            <p:strVal val="ppt_x"/>
                                          </p:val>
                                        </p:tav>
                                        <p:tav tm="100000">
                                          <p:val>
                                            <p:strVal val="ppt_x"/>
                                          </p:val>
                                        </p:tav>
                                      </p:tavLst>
                                    </p:anim>
                                    <p:anim calcmode="lin" valueType="num">
                                      <p:cBhvr additive="base">
                                        <p:cTn id="182" dur="500"/>
                                        <p:tgtEl>
                                          <p:spTgt spid="20"/>
                                        </p:tgtEl>
                                        <p:attrNameLst>
                                          <p:attrName>ppt_y</p:attrName>
                                        </p:attrNameLst>
                                      </p:cBhvr>
                                      <p:tavLst>
                                        <p:tav tm="0">
                                          <p:val>
                                            <p:strVal val="ppt_y"/>
                                          </p:val>
                                        </p:tav>
                                        <p:tav tm="100000">
                                          <p:val>
                                            <p:strVal val="1+ppt_h/2"/>
                                          </p:val>
                                        </p:tav>
                                      </p:tavLst>
                                    </p:anim>
                                    <p:set>
                                      <p:cBhvr>
                                        <p:cTn id="183" dur="1" fill="hold">
                                          <p:stCondLst>
                                            <p:cond delay="499"/>
                                          </p:stCondLst>
                                        </p:cTn>
                                        <p:tgtEl>
                                          <p:spTgt spid="20"/>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 presetClass="exit" presetSubtype="4" fill="hold" grpId="1" nodeType="clickEffect">
                                  <p:stCondLst>
                                    <p:cond delay="0"/>
                                  </p:stCondLst>
                                  <p:childTnLst>
                                    <p:anim calcmode="lin" valueType="num">
                                      <p:cBhvr additive="base">
                                        <p:cTn id="187" dur="500"/>
                                        <p:tgtEl>
                                          <p:spTgt spid="19"/>
                                        </p:tgtEl>
                                        <p:attrNameLst>
                                          <p:attrName>ppt_x</p:attrName>
                                        </p:attrNameLst>
                                      </p:cBhvr>
                                      <p:tavLst>
                                        <p:tav tm="0">
                                          <p:val>
                                            <p:strVal val="ppt_x"/>
                                          </p:val>
                                        </p:tav>
                                        <p:tav tm="100000">
                                          <p:val>
                                            <p:strVal val="ppt_x"/>
                                          </p:val>
                                        </p:tav>
                                      </p:tavLst>
                                    </p:anim>
                                    <p:anim calcmode="lin" valueType="num">
                                      <p:cBhvr additive="base">
                                        <p:cTn id="188" dur="500"/>
                                        <p:tgtEl>
                                          <p:spTgt spid="19"/>
                                        </p:tgtEl>
                                        <p:attrNameLst>
                                          <p:attrName>ppt_y</p:attrName>
                                        </p:attrNameLst>
                                      </p:cBhvr>
                                      <p:tavLst>
                                        <p:tav tm="0">
                                          <p:val>
                                            <p:strVal val="ppt_y"/>
                                          </p:val>
                                        </p:tav>
                                        <p:tav tm="100000">
                                          <p:val>
                                            <p:strVal val="1+ppt_h/2"/>
                                          </p:val>
                                        </p:tav>
                                      </p:tavLst>
                                    </p:anim>
                                    <p:set>
                                      <p:cBhvr>
                                        <p:cTn id="189" dur="1" fill="hold">
                                          <p:stCondLst>
                                            <p:cond delay="499"/>
                                          </p:stCondLst>
                                        </p:cTn>
                                        <p:tgtEl>
                                          <p:spTgt spid="19"/>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9" presetClass="entr" presetSubtype="0" fill="hold" grpId="0" nodeType="clickEffect">
                                  <p:stCondLst>
                                    <p:cond delay="0"/>
                                  </p:stCondLst>
                                  <p:childTnLst>
                                    <p:set>
                                      <p:cBhvr>
                                        <p:cTn id="193" dur="1" fill="hold">
                                          <p:stCondLst>
                                            <p:cond delay="0"/>
                                          </p:stCondLst>
                                        </p:cTn>
                                        <p:tgtEl>
                                          <p:spTgt spid="21"/>
                                        </p:tgtEl>
                                        <p:attrNameLst>
                                          <p:attrName>style.visibility</p:attrName>
                                        </p:attrNameLst>
                                      </p:cBhvr>
                                      <p:to>
                                        <p:strVal val="visible"/>
                                      </p:to>
                                    </p:set>
                                    <p:anim calcmode="lin" valueType="num">
                                      <p:cBhvr>
                                        <p:cTn id="194" dur="1000" fill="hold"/>
                                        <p:tgtEl>
                                          <p:spTgt spid="21"/>
                                        </p:tgtEl>
                                        <p:attrNameLst>
                                          <p:attrName>ppt_x</p:attrName>
                                        </p:attrNameLst>
                                      </p:cBhvr>
                                      <p:tavLst>
                                        <p:tav tm="0">
                                          <p:val>
                                            <p:strVal val="#ppt_x-.2"/>
                                          </p:val>
                                        </p:tav>
                                        <p:tav tm="100000">
                                          <p:val>
                                            <p:strVal val="#ppt_x"/>
                                          </p:val>
                                        </p:tav>
                                      </p:tavLst>
                                    </p:anim>
                                    <p:anim calcmode="lin" valueType="num">
                                      <p:cBhvr>
                                        <p:cTn id="19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6" dur="1000"/>
                                        <p:tgtEl>
                                          <p:spTgt spid="21"/>
                                        </p:tgtEl>
                                      </p:cBhvr>
                                    </p:animEffect>
                                  </p:childTnLst>
                                </p:cTn>
                              </p:par>
                            </p:childTnLst>
                          </p:cTn>
                        </p:par>
                      </p:childTnLst>
                    </p:cTn>
                  </p:par>
                  <p:par>
                    <p:cTn id="197" fill="hold">
                      <p:stCondLst>
                        <p:cond delay="indefinite"/>
                      </p:stCondLst>
                      <p:childTnLst>
                        <p:par>
                          <p:cTn id="198" fill="hold">
                            <p:stCondLst>
                              <p:cond delay="0"/>
                            </p:stCondLst>
                            <p:childTnLst>
                              <p:par>
                                <p:cTn id="199" presetID="47" presetClass="entr" presetSubtype="0" fill="hold" grpId="0" nodeType="clickEffect">
                                  <p:stCondLst>
                                    <p:cond delay="0"/>
                                  </p:stCondLst>
                                  <p:childTnLst>
                                    <p:set>
                                      <p:cBhvr>
                                        <p:cTn id="200" dur="1" fill="hold">
                                          <p:stCondLst>
                                            <p:cond delay="0"/>
                                          </p:stCondLst>
                                        </p:cTn>
                                        <p:tgtEl>
                                          <p:spTgt spid="22"/>
                                        </p:tgtEl>
                                        <p:attrNameLst>
                                          <p:attrName>style.visibility</p:attrName>
                                        </p:attrNameLst>
                                      </p:cBhvr>
                                      <p:to>
                                        <p:strVal val="visible"/>
                                      </p:to>
                                    </p:set>
                                    <p:animEffect transition="in" filter="fade">
                                      <p:cBhvr>
                                        <p:cTn id="201" dur="1000"/>
                                        <p:tgtEl>
                                          <p:spTgt spid="22"/>
                                        </p:tgtEl>
                                      </p:cBhvr>
                                    </p:animEffect>
                                    <p:anim calcmode="lin" valueType="num">
                                      <p:cBhvr>
                                        <p:cTn id="202" dur="1000" fill="hold"/>
                                        <p:tgtEl>
                                          <p:spTgt spid="22"/>
                                        </p:tgtEl>
                                        <p:attrNameLst>
                                          <p:attrName>ppt_x</p:attrName>
                                        </p:attrNameLst>
                                      </p:cBhvr>
                                      <p:tavLst>
                                        <p:tav tm="0">
                                          <p:val>
                                            <p:strVal val="#ppt_x"/>
                                          </p:val>
                                        </p:tav>
                                        <p:tav tm="100000">
                                          <p:val>
                                            <p:strVal val="#ppt_x"/>
                                          </p:val>
                                        </p:tav>
                                      </p:tavLst>
                                    </p:anim>
                                    <p:anim calcmode="lin" valueType="num">
                                      <p:cBhvr>
                                        <p:cTn id="20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 presetClass="exit" presetSubtype="4" fill="hold" grpId="1" nodeType="clickEffect">
                                  <p:stCondLst>
                                    <p:cond delay="0"/>
                                  </p:stCondLst>
                                  <p:childTnLst>
                                    <p:anim calcmode="lin" valueType="num">
                                      <p:cBhvr additive="base">
                                        <p:cTn id="207" dur="500"/>
                                        <p:tgtEl>
                                          <p:spTgt spid="22"/>
                                        </p:tgtEl>
                                        <p:attrNameLst>
                                          <p:attrName>ppt_x</p:attrName>
                                        </p:attrNameLst>
                                      </p:cBhvr>
                                      <p:tavLst>
                                        <p:tav tm="0">
                                          <p:val>
                                            <p:strVal val="ppt_x"/>
                                          </p:val>
                                        </p:tav>
                                        <p:tav tm="100000">
                                          <p:val>
                                            <p:strVal val="ppt_x"/>
                                          </p:val>
                                        </p:tav>
                                      </p:tavLst>
                                    </p:anim>
                                    <p:anim calcmode="lin" valueType="num">
                                      <p:cBhvr additive="base">
                                        <p:cTn id="208" dur="500"/>
                                        <p:tgtEl>
                                          <p:spTgt spid="22"/>
                                        </p:tgtEl>
                                        <p:attrNameLst>
                                          <p:attrName>ppt_y</p:attrName>
                                        </p:attrNameLst>
                                      </p:cBhvr>
                                      <p:tavLst>
                                        <p:tav tm="0">
                                          <p:val>
                                            <p:strVal val="ppt_y"/>
                                          </p:val>
                                        </p:tav>
                                        <p:tav tm="100000">
                                          <p:val>
                                            <p:strVal val="1+ppt_h/2"/>
                                          </p:val>
                                        </p:tav>
                                      </p:tavLst>
                                    </p:anim>
                                    <p:set>
                                      <p:cBhvr>
                                        <p:cTn id="209" dur="1" fill="hold">
                                          <p:stCondLst>
                                            <p:cond delay="499"/>
                                          </p:stCondLst>
                                        </p:cTn>
                                        <p:tgtEl>
                                          <p:spTgt spid="22"/>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 presetClass="exit" presetSubtype="4" fill="hold" grpId="1" nodeType="clickEffect">
                                  <p:stCondLst>
                                    <p:cond delay="0"/>
                                  </p:stCondLst>
                                  <p:childTnLst>
                                    <p:anim calcmode="lin" valueType="num">
                                      <p:cBhvr additive="base">
                                        <p:cTn id="213" dur="500"/>
                                        <p:tgtEl>
                                          <p:spTgt spid="21"/>
                                        </p:tgtEl>
                                        <p:attrNameLst>
                                          <p:attrName>ppt_x</p:attrName>
                                        </p:attrNameLst>
                                      </p:cBhvr>
                                      <p:tavLst>
                                        <p:tav tm="0">
                                          <p:val>
                                            <p:strVal val="ppt_x"/>
                                          </p:val>
                                        </p:tav>
                                        <p:tav tm="100000">
                                          <p:val>
                                            <p:strVal val="ppt_x"/>
                                          </p:val>
                                        </p:tav>
                                      </p:tavLst>
                                    </p:anim>
                                    <p:anim calcmode="lin" valueType="num">
                                      <p:cBhvr additive="base">
                                        <p:cTn id="214" dur="500"/>
                                        <p:tgtEl>
                                          <p:spTgt spid="21"/>
                                        </p:tgtEl>
                                        <p:attrNameLst>
                                          <p:attrName>ppt_y</p:attrName>
                                        </p:attrNameLst>
                                      </p:cBhvr>
                                      <p:tavLst>
                                        <p:tav tm="0">
                                          <p:val>
                                            <p:strVal val="ppt_y"/>
                                          </p:val>
                                        </p:tav>
                                        <p:tav tm="100000">
                                          <p:val>
                                            <p:strVal val="1+ppt_h/2"/>
                                          </p:val>
                                        </p:tav>
                                      </p:tavLst>
                                    </p:anim>
                                    <p:set>
                                      <p:cBhvr>
                                        <p:cTn id="215" dur="1" fill="hold">
                                          <p:stCondLst>
                                            <p:cond delay="499"/>
                                          </p:stCondLst>
                                        </p:cTn>
                                        <p:tgtEl>
                                          <p:spTgt spid="21"/>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29" presetClass="entr" presetSubtype="0" fill="hold" grpId="0" nodeType="clickEffect">
                                  <p:stCondLst>
                                    <p:cond delay="0"/>
                                  </p:stCondLst>
                                  <p:childTnLst>
                                    <p:set>
                                      <p:cBhvr>
                                        <p:cTn id="219" dur="1" fill="hold">
                                          <p:stCondLst>
                                            <p:cond delay="0"/>
                                          </p:stCondLst>
                                        </p:cTn>
                                        <p:tgtEl>
                                          <p:spTgt spid="23"/>
                                        </p:tgtEl>
                                        <p:attrNameLst>
                                          <p:attrName>style.visibility</p:attrName>
                                        </p:attrNameLst>
                                      </p:cBhvr>
                                      <p:to>
                                        <p:strVal val="visible"/>
                                      </p:to>
                                    </p:set>
                                    <p:anim calcmode="lin" valueType="num">
                                      <p:cBhvr>
                                        <p:cTn id="220" dur="1000" fill="hold"/>
                                        <p:tgtEl>
                                          <p:spTgt spid="23"/>
                                        </p:tgtEl>
                                        <p:attrNameLst>
                                          <p:attrName>ppt_x</p:attrName>
                                        </p:attrNameLst>
                                      </p:cBhvr>
                                      <p:tavLst>
                                        <p:tav tm="0">
                                          <p:val>
                                            <p:strVal val="#ppt_x-.2"/>
                                          </p:val>
                                        </p:tav>
                                        <p:tav tm="100000">
                                          <p:val>
                                            <p:strVal val="#ppt_x"/>
                                          </p:val>
                                        </p:tav>
                                      </p:tavLst>
                                    </p:anim>
                                    <p:anim calcmode="lin" valueType="num">
                                      <p:cBhvr>
                                        <p:cTn id="221"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22" dur="1000"/>
                                        <p:tgtEl>
                                          <p:spTgt spid="23"/>
                                        </p:tgtEl>
                                      </p:cBhvr>
                                    </p:animEffect>
                                  </p:childTnLst>
                                </p:cTn>
                              </p:par>
                            </p:childTnLst>
                          </p:cTn>
                        </p:par>
                      </p:childTnLst>
                    </p:cTn>
                  </p:par>
                  <p:par>
                    <p:cTn id="223" fill="hold">
                      <p:stCondLst>
                        <p:cond delay="indefinite"/>
                      </p:stCondLst>
                      <p:childTnLst>
                        <p:par>
                          <p:cTn id="224" fill="hold">
                            <p:stCondLst>
                              <p:cond delay="0"/>
                            </p:stCondLst>
                            <p:childTnLst>
                              <p:par>
                                <p:cTn id="225" presetID="47" presetClass="entr" presetSubtype="0" fill="hold" grpId="0" nodeType="clickEffect">
                                  <p:stCondLst>
                                    <p:cond delay="0"/>
                                  </p:stCondLst>
                                  <p:childTnLst>
                                    <p:set>
                                      <p:cBhvr>
                                        <p:cTn id="226" dur="1" fill="hold">
                                          <p:stCondLst>
                                            <p:cond delay="0"/>
                                          </p:stCondLst>
                                        </p:cTn>
                                        <p:tgtEl>
                                          <p:spTgt spid="24"/>
                                        </p:tgtEl>
                                        <p:attrNameLst>
                                          <p:attrName>style.visibility</p:attrName>
                                        </p:attrNameLst>
                                      </p:cBhvr>
                                      <p:to>
                                        <p:strVal val="visible"/>
                                      </p:to>
                                    </p:set>
                                    <p:animEffect transition="in" filter="fade">
                                      <p:cBhvr>
                                        <p:cTn id="227" dur="1000"/>
                                        <p:tgtEl>
                                          <p:spTgt spid="24"/>
                                        </p:tgtEl>
                                      </p:cBhvr>
                                    </p:animEffect>
                                    <p:anim calcmode="lin" valueType="num">
                                      <p:cBhvr>
                                        <p:cTn id="228" dur="1000" fill="hold"/>
                                        <p:tgtEl>
                                          <p:spTgt spid="24"/>
                                        </p:tgtEl>
                                        <p:attrNameLst>
                                          <p:attrName>ppt_x</p:attrName>
                                        </p:attrNameLst>
                                      </p:cBhvr>
                                      <p:tavLst>
                                        <p:tav tm="0">
                                          <p:val>
                                            <p:strVal val="#ppt_x"/>
                                          </p:val>
                                        </p:tav>
                                        <p:tav tm="100000">
                                          <p:val>
                                            <p:strVal val="#ppt_x"/>
                                          </p:val>
                                        </p:tav>
                                      </p:tavLst>
                                    </p:anim>
                                    <p:anim calcmode="lin" valueType="num">
                                      <p:cBhvr>
                                        <p:cTn id="2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2" presetClass="exit" presetSubtype="4" fill="hold" grpId="1" nodeType="clickEffect">
                                  <p:stCondLst>
                                    <p:cond delay="0"/>
                                  </p:stCondLst>
                                  <p:childTnLst>
                                    <p:anim calcmode="lin" valueType="num">
                                      <p:cBhvr additive="base">
                                        <p:cTn id="233" dur="500"/>
                                        <p:tgtEl>
                                          <p:spTgt spid="24"/>
                                        </p:tgtEl>
                                        <p:attrNameLst>
                                          <p:attrName>ppt_x</p:attrName>
                                        </p:attrNameLst>
                                      </p:cBhvr>
                                      <p:tavLst>
                                        <p:tav tm="0">
                                          <p:val>
                                            <p:strVal val="ppt_x"/>
                                          </p:val>
                                        </p:tav>
                                        <p:tav tm="100000">
                                          <p:val>
                                            <p:strVal val="ppt_x"/>
                                          </p:val>
                                        </p:tav>
                                      </p:tavLst>
                                    </p:anim>
                                    <p:anim calcmode="lin" valueType="num">
                                      <p:cBhvr additive="base">
                                        <p:cTn id="234" dur="500"/>
                                        <p:tgtEl>
                                          <p:spTgt spid="24"/>
                                        </p:tgtEl>
                                        <p:attrNameLst>
                                          <p:attrName>ppt_y</p:attrName>
                                        </p:attrNameLst>
                                      </p:cBhvr>
                                      <p:tavLst>
                                        <p:tav tm="0">
                                          <p:val>
                                            <p:strVal val="ppt_y"/>
                                          </p:val>
                                        </p:tav>
                                        <p:tav tm="100000">
                                          <p:val>
                                            <p:strVal val="1+ppt_h/2"/>
                                          </p:val>
                                        </p:tav>
                                      </p:tavLst>
                                    </p:anim>
                                    <p:set>
                                      <p:cBhvr>
                                        <p:cTn id="235" dur="1" fill="hold">
                                          <p:stCondLst>
                                            <p:cond delay="499"/>
                                          </p:stCondLst>
                                        </p:cTn>
                                        <p:tgtEl>
                                          <p:spTgt spid="24"/>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2" presetClass="exit" presetSubtype="4" fill="hold" grpId="1" nodeType="clickEffect">
                                  <p:stCondLst>
                                    <p:cond delay="0"/>
                                  </p:stCondLst>
                                  <p:childTnLst>
                                    <p:anim calcmode="lin" valueType="num">
                                      <p:cBhvr additive="base">
                                        <p:cTn id="239" dur="500"/>
                                        <p:tgtEl>
                                          <p:spTgt spid="23"/>
                                        </p:tgtEl>
                                        <p:attrNameLst>
                                          <p:attrName>ppt_x</p:attrName>
                                        </p:attrNameLst>
                                      </p:cBhvr>
                                      <p:tavLst>
                                        <p:tav tm="0">
                                          <p:val>
                                            <p:strVal val="ppt_x"/>
                                          </p:val>
                                        </p:tav>
                                        <p:tav tm="100000">
                                          <p:val>
                                            <p:strVal val="ppt_x"/>
                                          </p:val>
                                        </p:tav>
                                      </p:tavLst>
                                    </p:anim>
                                    <p:anim calcmode="lin" valueType="num">
                                      <p:cBhvr additive="base">
                                        <p:cTn id="240" dur="500"/>
                                        <p:tgtEl>
                                          <p:spTgt spid="23"/>
                                        </p:tgtEl>
                                        <p:attrNameLst>
                                          <p:attrName>ppt_y</p:attrName>
                                        </p:attrNameLst>
                                      </p:cBhvr>
                                      <p:tavLst>
                                        <p:tav tm="0">
                                          <p:val>
                                            <p:strVal val="ppt_y"/>
                                          </p:val>
                                        </p:tav>
                                        <p:tav tm="100000">
                                          <p:val>
                                            <p:strVal val="1+ppt_h/2"/>
                                          </p:val>
                                        </p:tav>
                                      </p:tavLst>
                                    </p:anim>
                                    <p:set>
                                      <p:cBhvr>
                                        <p:cTn id="241" dur="1" fill="hold">
                                          <p:stCondLst>
                                            <p:cond delay="499"/>
                                          </p:stCondLst>
                                        </p:cTn>
                                        <p:tgtEl>
                                          <p:spTgt spid="23"/>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29" presetClass="entr" presetSubtype="0" fill="hold" grpId="0" nodeType="clickEffect">
                                  <p:stCondLst>
                                    <p:cond delay="0"/>
                                  </p:stCondLst>
                                  <p:childTnLst>
                                    <p:set>
                                      <p:cBhvr>
                                        <p:cTn id="245" dur="1" fill="hold">
                                          <p:stCondLst>
                                            <p:cond delay="0"/>
                                          </p:stCondLst>
                                        </p:cTn>
                                        <p:tgtEl>
                                          <p:spTgt spid="25"/>
                                        </p:tgtEl>
                                        <p:attrNameLst>
                                          <p:attrName>style.visibility</p:attrName>
                                        </p:attrNameLst>
                                      </p:cBhvr>
                                      <p:to>
                                        <p:strVal val="visible"/>
                                      </p:to>
                                    </p:set>
                                    <p:anim calcmode="lin" valueType="num">
                                      <p:cBhvr>
                                        <p:cTn id="246" dur="1000" fill="hold"/>
                                        <p:tgtEl>
                                          <p:spTgt spid="25"/>
                                        </p:tgtEl>
                                        <p:attrNameLst>
                                          <p:attrName>ppt_x</p:attrName>
                                        </p:attrNameLst>
                                      </p:cBhvr>
                                      <p:tavLst>
                                        <p:tav tm="0">
                                          <p:val>
                                            <p:strVal val="#ppt_x-.2"/>
                                          </p:val>
                                        </p:tav>
                                        <p:tav tm="100000">
                                          <p:val>
                                            <p:strVal val="#ppt_x"/>
                                          </p:val>
                                        </p:tav>
                                      </p:tavLst>
                                    </p:anim>
                                    <p:anim calcmode="lin" valueType="num">
                                      <p:cBhvr>
                                        <p:cTn id="247"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48" dur="1000"/>
                                        <p:tgtEl>
                                          <p:spTgt spid="25"/>
                                        </p:tgtEl>
                                      </p:cBhvr>
                                    </p:animEffect>
                                  </p:childTnLst>
                                </p:cTn>
                              </p:par>
                            </p:childTnLst>
                          </p:cTn>
                        </p:par>
                      </p:childTnLst>
                    </p:cTn>
                  </p:par>
                  <p:par>
                    <p:cTn id="249" fill="hold">
                      <p:stCondLst>
                        <p:cond delay="indefinite"/>
                      </p:stCondLst>
                      <p:childTnLst>
                        <p:par>
                          <p:cTn id="250" fill="hold">
                            <p:stCondLst>
                              <p:cond delay="0"/>
                            </p:stCondLst>
                            <p:childTnLst>
                              <p:par>
                                <p:cTn id="251" presetID="47" presetClass="entr" presetSubtype="0" fill="hold" grpId="0" nodeType="clickEffect">
                                  <p:stCondLst>
                                    <p:cond delay="0"/>
                                  </p:stCondLst>
                                  <p:childTnLst>
                                    <p:set>
                                      <p:cBhvr>
                                        <p:cTn id="252" dur="1" fill="hold">
                                          <p:stCondLst>
                                            <p:cond delay="0"/>
                                          </p:stCondLst>
                                        </p:cTn>
                                        <p:tgtEl>
                                          <p:spTgt spid="26"/>
                                        </p:tgtEl>
                                        <p:attrNameLst>
                                          <p:attrName>style.visibility</p:attrName>
                                        </p:attrNameLst>
                                      </p:cBhvr>
                                      <p:to>
                                        <p:strVal val="visible"/>
                                      </p:to>
                                    </p:set>
                                    <p:animEffect transition="in" filter="fade">
                                      <p:cBhvr>
                                        <p:cTn id="253" dur="1000"/>
                                        <p:tgtEl>
                                          <p:spTgt spid="26"/>
                                        </p:tgtEl>
                                      </p:cBhvr>
                                    </p:animEffect>
                                    <p:anim calcmode="lin" valueType="num">
                                      <p:cBhvr>
                                        <p:cTn id="254" dur="1000" fill="hold"/>
                                        <p:tgtEl>
                                          <p:spTgt spid="26"/>
                                        </p:tgtEl>
                                        <p:attrNameLst>
                                          <p:attrName>ppt_x</p:attrName>
                                        </p:attrNameLst>
                                      </p:cBhvr>
                                      <p:tavLst>
                                        <p:tav tm="0">
                                          <p:val>
                                            <p:strVal val="#ppt_x"/>
                                          </p:val>
                                        </p:tav>
                                        <p:tav tm="100000">
                                          <p:val>
                                            <p:strVal val="#ppt_x"/>
                                          </p:val>
                                        </p:tav>
                                      </p:tavLst>
                                    </p:anim>
                                    <p:anim calcmode="lin" valueType="num">
                                      <p:cBhvr>
                                        <p:cTn id="2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xit" presetSubtype="4" fill="hold" grpId="1" nodeType="clickEffect">
                                  <p:stCondLst>
                                    <p:cond delay="0"/>
                                  </p:stCondLst>
                                  <p:childTnLst>
                                    <p:anim calcmode="lin" valueType="num">
                                      <p:cBhvr additive="base">
                                        <p:cTn id="259" dur="500"/>
                                        <p:tgtEl>
                                          <p:spTgt spid="26"/>
                                        </p:tgtEl>
                                        <p:attrNameLst>
                                          <p:attrName>ppt_x</p:attrName>
                                        </p:attrNameLst>
                                      </p:cBhvr>
                                      <p:tavLst>
                                        <p:tav tm="0">
                                          <p:val>
                                            <p:strVal val="ppt_x"/>
                                          </p:val>
                                        </p:tav>
                                        <p:tav tm="100000">
                                          <p:val>
                                            <p:strVal val="ppt_x"/>
                                          </p:val>
                                        </p:tav>
                                      </p:tavLst>
                                    </p:anim>
                                    <p:anim calcmode="lin" valueType="num">
                                      <p:cBhvr additive="base">
                                        <p:cTn id="260" dur="500"/>
                                        <p:tgtEl>
                                          <p:spTgt spid="26"/>
                                        </p:tgtEl>
                                        <p:attrNameLst>
                                          <p:attrName>ppt_y</p:attrName>
                                        </p:attrNameLst>
                                      </p:cBhvr>
                                      <p:tavLst>
                                        <p:tav tm="0">
                                          <p:val>
                                            <p:strVal val="ppt_y"/>
                                          </p:val>
                                        </p:tav>
                                        <p:tav tm="100000">
                                          <p:val>
                                            <p:strVal val="1+ppt_h/2"/>
                                          </p:val>
                                        </p:tav>
                                      </p:tavLst>
                                    </p:anim>
                                    <p:set>
                                      <p:cBhvr>
                                        <p:cTn id="261" dur="1" fill="hold">
                                          <p:stCondLst>
                                            <p:cond delay="499"/>
                                          </p:stCondLst>
                                        </p:cTn>
                                        <p:tgtEl>
                                          <p:spTgt spid="26"/>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 presetClass="exit" presetSubtype="4" fill="hold" grpId="1" nodeType="clickEffect">
                                  <p:stCondLst>
                                    <p:cond delay="0"/>
                                  </p:stCondLst>
                                  <p:childTnLst>
                                    <p:anim calcmode="lin" valueType="num">
                                      <p:cBhvr additive="base">
                                        <p:cTn id="265" dur="500"/>
                                        <p:tgtEl>
                                          <p:spTgt spid="25"/>
                                        </p:tgtEl>
                                        <p:attrNameLst>
                                          <p:attrName>ppt_x</p:attrName>
                                        </p:attrNameLst>
                                      </p:cBhvr>
                                      <p:tavLst>
                                        <p:tav tm="0">
                                          <p:val>
                                            <p:strVal val="ppt_x"/>
                                          </p:val>
                                        </p:tav>
                                        <p:tav tm="100000">
                                          <p:val>
                                            <p:strVal val="ppt_x"/>
                                          </p:val>
                                        </p:tav>
                                      </p:tavLst>
                                    </p:anim>
                                    <p:anim calcmode="lin" valueType="num">
                                      <p:cBhvr additive="base">
                                        <p:cTn id="266" dur="500"/>
                                        <p:tgtEl>
                                          <p:spTgt spid="25"/>
                                        </p:tgtEl>
                                        <p:attrNameLst>
                                          <p:attrName>ppt_y</p:attrName>
                                        </p:attrNameLst>
                                      </p:cBhvr>
                                      <p:tavLst>
                                        <p:tav tm="0">
                                          <p:val>
                                            <p:strVal val="ppt_y"/>
                                          </p:val>
                                        </p:tav>
                                        <p:tav tm="100000">
                                          <p:val>
                                            <p:strVal val="1+ppt_h/2"/>
                                          </p:val>
                                        </p:tav>
                                      </p:tavLst>
                                    </p:anim>
                                    <p:set>
                                      <p:cBhvr>
                                        <p:cTn id="26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pPr algn="ctr"/>
            <a:r>
              <a:rPr lang="en-US" b="1" dirty="0" smtClean="0"/>
              <a:t>VIII</a:t>
            </a:r>
            <a:r>
              <a:rPr lang="ru-RU" b="1" dirty="0" smtClean="0"/>
              <a:t>. Факты в цифрах. </a:t>
            </a:r>
            <a:endParaRPr lang="ru-RU" dirty="0"/>
          </a:p>
        </p:txBody>
      </p:sp>
      <p:sp>
        <p:nvSpPr>
          <p:cNvPr id="3" name="Содержимое 2"/>
          <p:cNvSpPr>
            <a:spLocks noGrp="1"/>
          </p:cNvSpPr>
          <p:nvPr>
            <p:ph idx="1"/>
          </p:nvPr>
        </p:nvSpPr>
        <p:spPr>
          <a:xfrm>
            <a:off x="457200" y="908720"/>
            <a:ext cx="8229600" cy="5217443"/>
          </a:xfrm>
        </p:spPr>
        <p:txBody>
          <a:bodyPr/>
          <a:lstStyle/>
          <a:p>
            <a:pPr>
              <a:buNone/>
            </a:pPr>
            <a:endParaRPr lang="ru-RU" dirty="0"/>
          </a:p>
        </p:txBody>
      </p:sp>
      <p:sp>
        <p:nvSpPr>
          <p:cNvPr id="4" name="Прямоугольник 3"/>
          <p:cNvSpPr/>
          <p:nvPr/>
        </p:nvSpPr>
        <p:spPr>
          <a:xfrm>
            <a:off x="323528" y="908720"/>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Сколько продолжалась Северная война? </a:t>
            </a:r>
            <a:endParaRPr lang="ru-RU" sz="2400" b="1" dirty="0"/>
          </a:p>
        </p:txBody>
      </p:sp>
      <p:sp>
        <p:nvSpPr>
          <p:cNvPr id="5" name="Овал 4"/>
          <p:cNvSpPr/>
          <p:nvPr/>
        </p:nvSpPr>
        <p:spPr>
          <a:xfrm>
            <a:off x="7524328" y="2204864"/>
            <a:ext cx="144016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43 год</a:t>
            </a:r>
            <a:endParaRPr lang="ru-RU" sz="2400" dirty="0"/>
          </a:p>
        </p:txBody>
      </p:sp>
      <p:sp>
        <p:nvSpPr>
          <p:cNvPr id="6" name="Прямоугольник 5"/>
          <p:cNvSpPr/>
          <p:nvPr/>
        </p:nvSpPr>
        <p:spPr>
          <a:xfrm>
            <a:off x="323528" y="2780928"/>
            <a:ext cx="70567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Какой размер одежды  был у Петра1? </a:t>
            </a:r>
            <a:endParaRPr lang="ru-RU" sz="2400" b="1" dirty="0"/>
          </a:p>
        </p:txBody>
      </p:sp>
      <p:sp>
        <p:nvSpPr>
          <p:cNvPr id="7" name="Прямоугольник 6"/>
          <p:cNvSpPr/>
          <p:nvPr/>
        </p:nvSpPr>
        <p:spPr>
          <a:xfrm>
            <a:off x="323528" y="6093296"/>
            <a:ext cx="70567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Сколько языков знал Пётр</a:t>
            </a:r>
            <a:r>
              <a:rPr lang="en-US" sz="2400" b="1" dirty="0" smtClean="0"/>
              <a:t>I</a:t>
            </a:r>
            <a:r>
              <a:rPr lang="ru-RU" sz="2400" b="1" dirty="0" smtClean="0"/>
              <a:t> ?</a:t>
            </a:r>
            <a:endParaRPr lang="ru-RU" sz="2400" b="1" dirty="0"/>
          </a:p>
        </p:txBody>
      </p:sp>
      <p:sp>
        <p:nvSpPr>
          <p:cNvPr id="8" name="Прямоугольник 7"/>
          <p:cNvSpPr/>
          <p:nvPr/>
        </p:nvSpPr>
        <p:spPr>
          <a:xfrm>
            <a:off x="323528" y="3356992"/>
            <a:ext cx="70567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Сколько лет было Петру, когда умер отец</a:t>
            </a:r>
            <a:r>
              <a:rPr lang="ru-RU" dirty="0" smtClean="0"/>
              <a:t>? </a:t>
            </a:r>
            <a:endParaRPr lang="ru-RU" dirty="0"/>
          </a:p>
        </p:txBody>
      </p:sp>
      <p:sp>
        <p:nvSpPr>
          <p:cNvPr id="9" name="Прямоугольник 8"/>
          <p:cNvSpPr/>
          <p:nvPr/>
        </p:nvSpPr>
        <p:spPr>
          <a:xfrm>
            <a:off x="323528" y="5229200"/>
            <a:ext cx="70567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На сколько губерний разделилась Россия в годы правления Петра 1? </a:t>
            </a:r>
            <a:endParaRPr lang="ru-RU" sz="2400" b="1" dirty="0"/>
          </a:p>
        </p:txBody>
      </p:sp>
      <p:sp>
        <p:nvSpPr>
          <p:cNvPr id="10" name="Прямоугольник 9"/>
          <p:cNvSpPr/>
          <p:nvPr/>
        </p:nvSpPr>
        <p:spPr>
          <a:xfrm>
            <a:off x="323528" y="1556792"/>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 Сколько лет прожил Пётр 1? </a:t>
            </a:r>
            <a:endParaRPr lang="ru-RU" sz="2400" b="1" dirty="0"/>
          </a:p>
        </p:txBody>
      </p:sp>
      <p:sp>
        <p:nvSpPr>
          <p:cNvPr id="12" name="Прямоугольник 11"/>
          <p:cNvSpPr/>
          <p:nvPr/>
        </p:nvSpPr>
        <p:spPr>
          <a:xfrm>
            <a:off x="323528" y="2204864"/>
            <a:ext cx="70567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Сколько лет правил Пётр</a:t>
            </a:r>
            <a:r>
              <a:rPr lang="en-US" sz="2400" b="1" dirty="0" smtClean="0"/>
              <a:t>I</a:t>
            </a:r>
            <a:r>
              <a:rPr lang="ru-RU" sz="2400" b="1" dirty="0" smtClean="0"/>
              <a:t>? </a:t>
            </a:r>
            <a:endParaRPr lang="ru-RU" sz="2400" b="1" dirty="0"/>
          </a:p>
        </p:txBody>
      </p:sp>
      <p:sp>
        <p:nvSpPr>
          <p:cNvPr id="13" name="Прямоугольник 12"/>
          <p:cNvSpPr/>
          <p:nvPr/>
        </p:nvSpPr>
        <p:spPr>
          <a:xfrm>
            <a:off x="323528" y="4581128"/>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Какой рост был у Петра </a:t>
            </a:r>
            <a:r>
              <a:rPr lang="en-US" sz="2400" b="1" dirty="0" smtClean="0"/>
              <a:t>I</a:t>
            </a:r>
            <a:r>
              <a:rPr lang="ru-RU" sz="2400" b="1" dirty="0" smtClean="0"/>
              <a:t>? </a:t>
            </a:r>
            <a:endParaRPr lang="ru-RU" sz="2400" b="1" dirty="0"/>
          </a:p>
        </p:txBody>
      </p:sp>
      <p:sp>
        <p:nvSpPr>
          <p:cNvPr id="14" name="Прямоугольник 13"/>
          <p:cNvSpPr/>
          <p:nvPr/>
        </p:nvSpPr>
        <p:spPr>
          <a:xfrm>
            <a:off x="323528" y="3933056"/>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В каком возрасте он стал правителем? </a:t>
            </a:r>
            <a:endParaRPr lang="ru-RU" sz="2400" b="1" dirty="0"/>
          </a:p>
        </p:txBody>
      </p:sp>
      <p:sp>
        <p:nvSpPr>
          <p:cNvPr id="15" name="Овал 14"/>
          <p:cNvSpPr/>
          <p:nvPr/>
        </p:nvSpPr>
        <p:spPr>
          <a:xfrm>
            <a:off x="7524328" y="2780928"/>
            <a:ext cx="144016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48</a:t>
            </a:r>
            <a:endParaRPr lang="ru-RU" sz="2400" dirty="0"/>
          </a:p>
        </p:txBody>
      </p:sp>
      <p:sp>
        <p:nvSpPr>
          <p:cNvPr id="16" name="Овал 15"/>
          <p:cNvSpPr/>
          <p:nvPr/>
        </p:nvSpPr>
        <p:spPr>
          <a:xfrm>
            <a:off x="7524328" y="1628800"/>
            <a:ext cx="14184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53 год</a:t>
            </a:r>
            <a:endParaRPr lang="ru-RU" sz="2400" dirty="0"/>
          </a:p>
        </p:txBody>
      </p:sp>
      <p:sp>
        <p:nvSpPr>
          <p:cNvPr id="17" name="Овал 16"/>
          <p:cNvSpPr/>
          <p:nvPr/>
        </p:nvSpPr>
        <p:spPr>
          <a:xfrm>
            <a:off x="7524328" y="980728"/>
            <a:ext cx="14184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21 год</a:t>
            </a:r>
            <a:endParaRPr lang="ru-RU" sz="2400" dirty="0"/>
          </a:p>
        </p:txBody>
      </p:sp>
      <p:sp>
        <p:nvSpPr>
          <p:cNvPr id="18" name="Овал 17"/>
          <p:cNvSpPr/>
          <p:nvPr/>
        </p:nvSpPr>
        <p:spPr>
          <a:xfrm>
            <a:off x="7524328" y="4581128"/>
            <a:ext cx="151216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18 0см</a:t>
            </a:r>
            <a:endParaRPr lang="ru-RU" sz="2400" dirty="0"/>
          </a:p>
        </p:txBody>
      </p:sp>
      <p:sp>
        <p:nvSpPr>
          <p:cNvPr id="19" name="Овал 18"/>
          <p:cNvSpPr/>
          <p:nvPr/>
        </p:nvSpPr>
        <p:spPr>
          <a:xfrm>
            <a:off x="7524328" y="5301208"/>
            <a:ext cx="144016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8</a:t>
            </a:r>
            <a:endParaRPr lang="ru-RU" sz="2400" dirty="0"/>
          </a:p>
        </p:txBody>
      </p:sp>
      <p:sp>
        <p:nvSpPr>
          <p:cNvPr id="20" name="Овал 19"/>
          <p:cNvSpPr/>
          <p:nvPr/>
        </p:nvSpPr>
        <p:spPr>
          <a:xfrm>
            <a:off x="7524328" y="3356992"/>
            <a:ext cx="144016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4 года</a:t>
            </a:r>
            <a:endParaRPr lang="ru-RU" sz="2400" dirty="0"/>
          </a:p>
        </p:txBody>
      </p:sp>
      <p:sp>
        <p:nvSpPr>
          <p:cNvPr id="21" name="Овал 20"/>
          <p:cNvSpPr/>
          <p:nvPr/>
        </p:nvSpPr>
        <p:spPr>
          <a:xfrm>
            <a:off x="7524328" y="3933056"/>
            <a:ext cx="144016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10 лет</a:t>
            </a:r>
            <a:endParaRPr lang="ru-RU" sz="2400" dirty="0"/>
          </a:p>
        </p:txBody>
      </p:sp>
      <p:sp>
        <p:nvSpPr>
          <p:cNvPr id="22" name="Овал 21"/>
          <p:cNvSpPr/>
          <p:nvPr/>
        </p:nvSpPr>
        <p:spPr>
          <a:xfrm>
            <a:off x="7524328" y="6021288"/>
            <a:ext cx="144016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4</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70" decel="100000"/>
                                        <p:tgtEl>
                                          <p:spTgt spid="4"/>
                                        </p:tgtEl>
                                      </p:cBhvr>
                                    </p:animEffect>
                                    <p:animScale>
                                      <p:cBhvr>
                                        <p:cTn id="13" dur="770" decel="100000"/>
                                        <p:tgtEl>
                                          <p:spTgt spid="4"/>
                                        </p:tgtEl>
                                      </p:cBhvr>
                                      <p:from x="10000" y="10000"/>
                                      <p:to x="200000" y="450000"/>
                                    </p:animScale>
                                    <p:animScale>
                                      <p:cBhvr>
                                        <p:cTn id="14" dur="1230" accel="100000" fill="hold">
                                          <p:stCondLst>
                                            <p:cond delay="770"/>
                                          </p:stCondLst>
                                        </p:cTn>
                                        <p:tgtEl>
                                          <p:spTgt spid="4"/>
                                        </p:tgtEl>
                                      </p:cBhvr>
                                      <p:from x="200000" y="450000"/>
                                      <p:to x="100000" y="100000"/>
                                    </p:animScale>
                                    <p:set>
                                      <p:cBhvr>
                                        <p:cTn id="15" dur="770" fill="hold"/>
                                        <p:tgtEl>
                                          <p:spTgt spid="4"/>
                                        </p:tgtEl>
                                        <p:attrNameLst>
                                          <p:attrName>ppt_x</p:attrName>
                                        </p:attrNameLst>
                                      </p:cBhvr>
                                      <p:to>
                                        <p:strVal val="(0.5)"/>
                                      </p:to>
                                    </p:set>
                                    <p:anim from="(0.5)" to="(#ppt_x)" calcmode="lin" valueType="num">
                                      <p:cBhvr>
                                        <p:cTn id="16" dur="1230" accel="100000" fill="hold">
                                          <p:stCondLst>
                                            <p:cond delay="770"/>
                                          </p:stCondLst>
                                        </p:cTn>
                                        <p:tgtEl>
                                          <p:spTgt spid="4"/>
                                        </p:tgtEl>
                                        <p:attrNameLst>
                                          <p:attrName>ppt_x</p:attrName>
                                        </p:attrNameLst>
                                      </p:cBhvr>
                                    </p:anim>
                                    <p:set>
                                      <p:cBhvr>
                                        <p:cTn id="17" dur="770" fill="hold"/>
                                        <p:tgtEl>
                                          <p:spTgt spid="4"/>
                                        </p:tgtEl>
                                        <p:attrNameLst>
                                          <p:attrName>ppt_y</p:attrName>
                                        </p:attrNameLst>
                                      </p:cBhvr>
                                      <p:to>
                                        <p:strVal val="(#ppt_y+0.4)"/>
                                      </p:to>
                                    </p:set>
                                    <p:anim from="(#ppt_y+0.4)" to="(#ppt_y)" calcmode="lin" valueType="num">
                                      <p:cBhvr>
                                        <p:cTn id="18" dur="1230" accel="100000" fill="hold">
                                          <p:stCondLst>
                                            <p:cond delay="770"/>
                                          </p:stCondLst>
                                        </p:cTn>
                                        <p:tgtEl>
                                          <p:spTgt spid="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70" decel="100000"/>
                                        <p:tgtEl>
                                          <p:spTgt spid="17"/>
                                        </p:tgtEl>
                                      </p:cBhvr>
                                    </p:animEffect>
                                    <p:animScale>
                                      <p:cBhvr>
                                        <p:cTn id="24" dur="770" decel="100000"/>
                                        <p:tgtEl>
                                          <p:spTgt spid="17"/>
                                        </p:tgtEl>
                                      </p:cBhvr>
                                      <p:from x="10000" y="10000"/>
                                      <p:to x="200000" y="450000"/>
                                    </p:animScale>
                                    <p:animScale>
                                      <p:cBhvr>
                                        <p:cTn id="25" dur="1230" accel="100000" fill="hold">
                                          <p:stCondLst>
                                            <p:cond delay="770"/>
                                          </p:stCondLst>
                                        </p:cTn>
                                        <p:tgtEl>
                                          <p:spTgt spid="17"/>
                                        </p:tgtEl>
                                      </p:cBhvr>
                                      <p:from x="200000" y="450000"/>
                                      <p:to x="100000" y="100000"/>
                                    </p:animScale>
                                    <p:set>
                                      <p:cBhvr>
                                        <p:cTn id="26" dur="770" fill="hold"/>
                                        <p:tgtEl>
                                          <p:spTgt spid="17"/>
                                        </p:tgtEl>
                                        <p:attrNameLst>
                                          <p:attrName>ppt_x</p:attrName>
                                        </p:attrNameLst>
                                      </p:cBhvr>
                                      <p:to>
                                        <p:strVal val="(0.5)"/>
                                      </p:to>
                                    </p:set>
                                    <p:anim from="(0.5)" to="(#ppt_x)" calcmode="lin" valueType="num">
                                      <p:cBhvr>
                                        <p:cTn id="27" dur="1230" accel="100000" fill="hold">
                                          <p:stCondLst>
                                            <p:cond delay="770"/>
                                          </p:stCondLst>
                                        </p:cTn>
                                        <p:tgtEl>
                                          <p:spTgt spid="17"/>
                                        </p:tgtEl>
                                        <p:attrNameLst>
                                          <p:attrName>ppt_x</p:attrName>
                                        </p:attrNameLst>
                                      </p:cBhvr>
                                    </p:anim>
                                    <p:set>
                                      <p:cBhvr>
                                        <p:cTn id="28" dur="770" fill="hold"/>
                                        <p:tgtEl>
                                          <p:spTgt spid="17"/>
                                        </p:tgtEl>
                                        <p:attrNameLst>
                                          <p:attrName>ppt_y</p:attrName>
                                        </p:attrNameLst>
                                      </p:cBhvr>
                                      <p:to>
                                        <p:strVal val="(#ppt_y+0.4)"/>
                                      </p:to>
                                    </p:set>
                                    <p:anim from="(#ppt_y+0.4)" to="(#ppt_y)" calcmode="lin" valueType="num">
                                      <p:cBhvr>
                                        <p:cTn id="29" dur="1230" accel="100000" fill="hold">
                                          <p:stCondLst>
                                            <p:cond delay="770"/>
                                          </p:stCondLst>
                                        </p:cTn>
                                        <p:tgtEl>
                                          <p:spTgt spid="17"/>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770" decel="100000"/>
                                        <p:tgtEl>
                                          <p:spTgt spid="16"/>
                                        </p:tgtEl>
                                      </p:cBhvr>
                                    </p:animEffect>
                                    <p:animScale>
                                      <p:cBhvr>
                                        <p:cTn id="46" dur="770" decel="100000"/>
                                        <p:tgtEl>
                                          <p:spTgt spid="16"/>
                                        </p:tgtEl>
                                      </p:cBhvr>
                                      <p:from x="10000" y="10000"/>
                                      <p:to x="200000" y="450000"/>
                                    </p:animScale>
                                    <p:animScale>
                                      <p:cBhvr>
                                        <p:cTn id="47" dur="1230" accel="100000" fill="hold">
                                          <p:stCondLst>
                                            <p:cond delay="770"/>
                                          </p:stCondLst>
                                        </p:cTn>
                                        <p:tgtEl>
                                          <p:spTgt spid="16"/>
                                        </p:tgtEl>
                                      </p:cBhvr>
                                      <p:from x="200000" y="450000"/>
                                      <p:to x="100000" y="100000"/>
                                    </p:animScale>
                                    <p:set>
                                      <p:cBhvr>
                                        <p:cTn id="48" dur="770" fill="hold"/>
                                        <p:tgtEl>
                                          <p:spTgt spid="16"/>
                                        </p:tgtEl>
                                        <p:attrNameLst>
                                          <p:attrName>ppt_x</p:attrName>
                                        </p:attrNameLst>
                                      </p:cBhvr>
                                      <p:to>
                                        <p:strVal val="(0.5)"/>
                                      </p:to>
                                    </p:set>
                                    <p:anim from="(0.5)" to="(#ppt_x)" calcmode="lin" valueType="num">
                                      <p:cBhvr>
                                        <p:cTn id="49" dur="1230" accel="100000" fill="hold">
                                          <p:stCondLst>
                                            <p:cond delay="770"/>
                                          </p:stCondLst>
                                        </p:cTn>
                                        <p:tgtEl>
                                          <p:spTgt spid="16"/>
                                        </p:tgtEl>
                                        <p:attrNameLst>
                                          <p:attrName>ppt_x</p:attrName>
                                        </p:attrNameLst>
                                      </p:cBhvr>
                                    </p:anim>
                                    <p:set>
                                      <p:cBhvr>
                                        <p:cTn id="50" dur="770" fill="hold"/>
                                        <p:tgtEl>
                                          <p:spTgt spid="16"/>
                                        </p:tgtEl>
                                        <p:attrNameLst>
                                          <p:attrName>ppt_y</p:attrName>
                                        </p:attrNameLst>
                                      </p:cBhvr>
                                      <p:to>
                                        <p:strVal val="(#ppt_y+0.4)"/>
                                      </p:to>
                                    </p:set>
                                    <p:anim from="(#ppt_y+0.4)" to="(#ppt_y)" calcmode="lin" valueType="num">
                                      <p:cBhvr>
                                        <p:cTn id="51" dur="1230" accel="100000" fill="hold">
                                          <p:stCondLst>
                                            <p:cond delay="770"/>
                                          </p:stCondLst>
                                        </p:cTn>
                                        <p:tgtEl>
                                          <p:spTgt spid="1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16"/>
                                        </p:tgtEl>
                                        <p:attrNameLst>
                                          <p:attrName>fillcolor</p:attrName>
                                        </p:attrNameLst>
                                      </p:cBhvr>
                                      <p:to>
                                        <a:schemeClr val="accent2"/>
                                      </p:to>
                                    </p:animClr>
                                    <p:set>
                                      <p:cBhvr>
                                        <p:cTn id="56" dur="2000" fill="hold"/>
                                        <p:tgtEl>
                                          <p:spTgt spid="16"/>
                                        </p:tgtEl>
                                        <p:attrNameLst>
                                          <p:attrName>fill.type</p:attrName>
                                        </p:attrNameLst>
                                      </p:cBhvr>
                                      <p:to>
                                        <p:strVal val="solid"/>
                                      </p:to>
                                    </p:set>
                                    <p:set>
                                      <p:cBhvr>
                                        <p:cTn id="57" dur="2000" fill="hold"/>
                                        <p:tgtEl>
                                          <p:spTgt spid="16"/>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770" decel="100000"/>
                                        <p:tgtEl>
                                          <p:spTgt spid="5"/>
                                        </p:tgtEl>
                                      </p:cBhvr>
                                    </p:animEffect>
                                    <p:animScale>
                                      <p:cBhvr>
                                        <p:cTn id="68" dur="770" decel="100000"/>
                                        <p:tgtEl>
                                          <p:spTgt spid="5"/>
                                        </p:tgtEl>
                                      </p:cBhvr>
                                      <p:from x="10000" y="10000"/>
                                      <p:to x="200000" y="450000"/>
                                    </p:animScale>
                                    <p:animScale>
                                      <p:cBhvr>
                                        <p:cTn id="69" dur="1230" accel="100000" fill="hold">
                                          <p:stCondLst>
                                            <p:cond delay="770"/>
                                          </p:stCondLst>
                                        </p:cTn>
                                        <p:tgtEl>
                                          <p:spTgt spid="5"/>
                                        </p:tgtEl>
                                      </p:cBhvr>
                                      <p:from x="200000" y="450000"/>
                                      <p:to x="100000" y="100000"/>
                                    </p:animScale>
                                    <p:set>
                                      <p:cBhvr>
                                        <p:cTn id="70" dur="770" fill="hold"/>
                                        <p:tgtEl>
                                          <p:spTgt spid="5"/>
                                        </p:tgtEl>
                                        <p:attrNameLst>
                                          <p:attrName>ppt_x</p:attrName>
                                        </p:attrNameLst>
                                      </p:cBhvr>
                                      <p:to>
                                        <p:strVal val="(0.5)"/>
                                      </p:to>
                                    </p:set>
                                    <p:anim from="(0.5)" to="(#ppt_x)" calcmode="lin" valueType="num">
                                      <p:cBhvr>
                                        <p:cTn id="71" dur="1230" accel="100000" fill="hold">
                                          <p:stCondLst>
                                            <p:cond delay="770"/>
                                          </p:stCondLst>
                                        </p:cTn>
                                        <p:tgtEl>
                                          <p:spTgt spid="5"/>
                                        </p:tgtEl>
                                        <p:attrNameLst>
                                          <p:attrName>ppt_x</p:attrName>
                                        </p:attrNameLst>
                                      </p:cBhvr>
                                    </p:anim>
                                    <p:set>
                                      <p:cBhvr>
                                        <p:cTn id="72" dur="770" fill="hold"/>
                                        <p:tgtEl>
                                          <p:spTgt spid="5"/>
                                        </p:tgtEl>
                                        <p:attrNameLst>
                                          <p:attrName>ppt_y</p:attrName>
                                        </p:attrNameLst>
                                      </p:cBhvr>
                                      <p:to>
                                        <p:strVal val="(#ppt_y+0.4)"/>
                                      </p:to>
                                    </p:set>
                                    <p:anim from="(#ppt_y+0.4)" to="(#ppt_y)" calcmode="lin" valueType="num">
                                      <p:cBhvr>
                                        <p:cTn id="73" dur="1230" accel="100000" fill="hold">
                                          <p:stCondLst>
                                            <p:cond delay="770"/>
                                          </p:stCondLst>
                                        </p:cTn>
                                        <p:tgtEl>
                                          <p:spTgt spid="5"/>
                                        </p:tgtEl>
                                        <p:attrNameLst>
                                          <p:attrName>ppt_y</p:attrName>
                                        </p:attrNameLst>
                                      </p:cBhvr>
                                    </p:anim>
                                  </p:childTnLst>
                                </p:cTn>
                              </p:par>
                            </p:childTnLst>
                          </p:cTn>
                        </p:par>
                      </p:childTnLst>
                    </p:cTn>
                  </p:par>
                  <p:par>
                    <p:cTn id="74" fill="hold">
                      <p:stCondLst>
                        <p:cond delay="indefinite"/>
                      </p:stCondLst>
                      <p:childTnLst>
                        <p:par>
                          <p:cTn id="75" fill="hold">
                            <p:stCondLst>
                              <p:cond delay="0"/>
                            </p:stCondLst>
                            <p:childTnLst>
                              <p:par>
                                <p:cTn id="76" presetID="1" presetClass="emph" presetSubtype="2" fill="hold" nodeType="clickEffect">
                                  <p:stCondLst>
                                    <p:cond delay="0"/>
                                  </p:stCondLst>
                                  <p:childTnLst>
                                    <p:animClr clrSpc="rgb">
                                      <p:cBhvr>
                                        <p:cTn id="77" dur="2000" fill="hold"/>
                                        <p:tgtEl>
                                          <p:spTgt spid="5"/>
                                        </p:tgtEl>
                                        <p:attrNameLst>
                                          <p:attrName>fillcolor</p:attrName>
                                        </p:attrNameLst>
                                      </p:cBhvr>
                                      <p:to>
                                        <a:schemeClr val="accent2"/>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2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51"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770" decel="100000"/>
                                        <p:tgtEl>
                                          <p:spTgt spid="15"/>
                                        </p:tgtEl>
                                      </p:cBhvr>
                                    </p:animEffect>
                                    <p:animScale>
                                      <p:cBhvr>
                                        <p:cTn id="90" dur="770" decel="100000"/>
                                        <p:tgtEl>
                                          <p:spTgt spid="15"/>
                                        </p:tgtEl>
                                      </p:cBhvr>
                                      <p:from x="10000" y="10000"/>
                                      <p:to x="200000" y="450000"/>
                                    </p:animScale>
                                    <p:animScale>
                                      <p:cBhvr>
                                        <p:cTn id="91" dur="1230" accel="100000" fill="hold">
                                          <p:stCondLst>
                                            <p:cond delay="770"/>
                                          </p:stCondLst>
                                        </p:cTn>
                                        <p:tgtEl>
                                          <p:spTgt spid="15"/>
                                        </p:tgtEl>
                                      </p:cBhvr>
                                      <p:from x="200000" y="450000"/>
                                      <p:to x="100000" y="100000"/>
                                    </p:animScale>
                                    <p:set>
                                      <p:cBhvr>
                                        <p:cTn id="92" dur="770" fill="hold"/>
                                        <p:tgtEl>
                                          <p:spTgt spid="15"/>
                                        </p:tgtEl>
                                        <p:attrNameLst>
                                          <p:attrName>ppt_x</p:attrName>
                                        </p:attrNameLst>
                                      </p:cBhvr>
                                      <p:to>
                                        <p:strVal val="(0.5)"/>
                                      </p:to>
                                    </p:set>
                                    <p:anim from="(0.5)" to="(#ppt_x)" calcmode="lin" valueType="num">
                                      <p:cBhvr>
                                        <p:cTn id="93" dur="1230" accel="100000" fill="hold">
                                          <p:stCondLst>
                                            <p:cond delay="770"/>
                                          </p:stCondLst>
                                        </p:cTn>
                                        <p:tgtEl>
                                          <p:spTgt spid="15"/>
                                        </p:tgtEl>
                                        <p:attrNameLst>
                                          <p:attrName>ppt_x</p:attrName>
                                        </p:attrNameLst>
                                      </p:cBhvr>
                                    </p:anim>
                                    <p:set>
                                      <p:cBhvr>
                                        <p:cTn id="94" dur="770" fill="hold"/>
                                        <p:tgtEl>
                                          <p:spTgt spid="15"/>
                                        </p:tgtEl>
                                        <p:attrNameLst>
                                          <p:attrName>ppt_y</p:attrName>
                                        </p:attrNameLst>
                                      </p:cBhvr>
                                      <p:to>
                                        <p:strVal val="(#ppt_y+0.4)"/>
                                      </p:to>
                                    </p:set>
                                    <p:anim from="(#ppt_y+0.4)" to="(#ppt_y)" calcmode="lin" valueType="num">
                                      <p:cBhvr>
                                        <p:cTn id="95" dur="1230" accel="100000" fill="hold">
                                          <p:stCondLst>
                                            <p:cond delay="770"/>
                                          </p:stCondLst>
                                        </p:cTn>
                                        <p:tgtEl>
                                          <p:spTgt spid="15"/>
                                        </p:tgtEl>
                                        <p:attrNameLst>
                                          <p:attrName>ppt_y</p:attrName>
                                        </p:attrNameLst>
                                      </p:cBhvr>
                                    </p:anim>
                                  </p:childTnLst>
                                </p:cTn>
                              </p:par>
                            </p:childTnLst>
                          </p:cTn>
                        </p:par>
                      </p:childTnLst>
                    </p:cTn>
                  </p:par>
                  <p:par>
                    <p:cTn id="96" fill="hold">
                      <p:stCondLst>
                        <p:cond delay="indefinite"/>
                      </p:stCondLst>
                      <p:childTnLst>
                        <p:par>
                          <p:cTn id="97" fill="hold">
                            <p:stCondLst>
                              <p:cond delay="0"/>
                            </p:stCondLst>
                            <p:childTnLst>
                              <p:par>
                                <p:cTn id="98" presetID="1" presetClass="emph" presetSubtype="2" fill="hold" nodeType="clickEffect">
                                  <p:stCondLst>
                                    <p:cond delay="0"/>
                                  </p:stCondLst>
                                  <p:childTnLst>
                                    <p:animClr clrSpc="rgb">
                                      <p:cBhvr>
                                        <p:cTn id="99" dur="2000" fill="hold"/>
                                        <p:tgtEl>
                                          <p:spTgt spid="15"/>
                                        </p:tgtEl>
                                        <p:attrNameLst>
                                          <p:attrName>fillcolor</p:attrName>
                                        </p:attrNameLst>
                                      </p:cBhvr>
                                      <p:to>
                                        <a:schemeClr val="accent2"/>
                                      </p:to>
                                    </p:animClr>
                                    <p:set>
                                      <p:cBhvr>
                                        <p:cTn id="100" dur="2000" fill="hold"/>
                                        <p:tgtEl>
                                          <p:spTgt spid="15"/>
                                        </p:tgtEl>
                                        <p:attrNameLst>
                                          <p:attrName>fill.type</p:attrName>
                                        </p:attrNameLst>
                                      </p:cBhvr>
                                      <p:to>
                                        <p:strVal val="solid"/>
                                      </p:to>
                                    </p:set>
                                    <p:set>
                                      <p:cBhvr>
                                        <p:cTn id="101" dur="2000" fill="hold"/>
                                        <p:tgtEl>
                                          <p:spTgt spid="15"/>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2000"/>
                                        <p:tgtEl>
                                          <p:spTgt spid="8"/>
                                        </p:tgtEl>
                                      </p:cBhvr>
                                    </p:animEffect>
                                  </p:childTnLst>
                                </p:cTn>
                              </p:par>
                            </p:childTnLst>
                          </p:cTn>
                        </p:par>
                      </p:childTnLst>
                    </p:cTn>
                  </p:par>
                  <p:par>
                    <p:cTn id="107" fill="hold">
                      <p:stCondLst>
                        <p:cond delay="indefinite"/>
                      </p:stCondLst>
                      <p:childTnLst>
                        <p:par>
                          <p:cTn id="108" fill="hold">
                            <p:stCondLst>
                              <p:cond delay="0"/>
                            </p:stCondLst>
                            <p:childTnLst>
                              <p:par>
                                <p:cTn id="109" presetID="51"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770" decel="100000"/>
                                        <p:tgtEl>
                                          <p:spTgt spid="20"/>
                                        </p:tgtEl>
                                      </p:cBhvr>
                                    </p:animEffect>
                                    <p:animScale>
                                      <p:cBhvr>
                                        <p:cTn id="112" dur="770" decel="100000"/>
                                        <p:tgtEl>
                                          <p:spTgt spid="20"/>
                                        </p:tgtEl>
                                      </p:cBhvr>
                                      <p:from x="10000" y="10000"/>
                                      <p:to x="200000" y="450000"/>
                                    </p:animScale>
                                    <p:animScale>
                                      <p:cBhvr>
                                        <p:cTn id="113" dur="1230" accel="100000" fill="hold">
                                          <p:stCondLst>
                                            <p:cond delay="770"/>
                                          </p:stCondLst>
                                        </p:cTn>
                                        <p:tgtEl>
                                          <p:spTgt spid="20"/>
                                        </p:tgtEl>
                                      </p:cBhvr>
                                      <p:from x="200000" y="450000"/>
                                      <p:to x="100000" y="100000"/>
                                    </p:animScale>
                                    <p:set>
                                      <p:cBhvr>
                                        <p:cTn id="114" dur="770" fill="hold"/>
                                        <p:tgtEl>
                                          <p:spTgt spid="20"/>
                                        </p:tgtEl>
                                        <p:attrNameLst>
                                          <p:attrName>ppt_x</p:attrName>
                                        </p:attrNameLst>
                                      </p:cBhvr>
                                      <p:to>
                                        <p:strVal val="(0.5)"/>
                                      </p:to>
                                    </p:set>
                                    <p:anim from="(0.5)" to="(#ppt_x)" calcmode="lin" valueType="num">
                                      <p:cBhvr>
                                        <p:cTn id="115" dur="1230" accel="100000" fill="hold">
                                          <p:stCondLst>
                                            <p:cond delay="770"/>
                                          </p:stCondLst>
                                        </p:cTn>
                                        <p:tgtEl>
                                          <p:spTgt spid="20"/>
                                        </p:tgtEl>
                                        <p:attrNameLst>
                                          <p:attrName>ppt_x</p:attrName>
                                        </p:attrNameLst>
                                      </p:cBhvr>
                                    </p:anim>
                                    <p:set>
                                      <p:cBhvr>
                                        <p:cTn id="116" dur="770" fill="hold"/>
                                        <p:tgtEl>
                                          <p:spTgt spid="20"/>
                                        </p:tgtEl>
                                        <p:attrNameLst>
                                          <p:attrName>ppt_y</p:attrName>
                                        </p:attrNameLst>
                                      </p:cBhvr>
                                      <p:to>
                                        <p:strVal val="(#ppt_y+0.4)"/>
                                      </p:to>
                                    </p:set>
                                    <p:anim from="(#ppt_y+0.4)" to="(#ppt_y)" calcmode="lin" valueType="num">
                                      <p:cBhvr>
                                        <p:cTn id="117" dur="1230" accel="100000" fill="hold">
                                          <p:stCondLst>
                                            <p:cond delay="770"/>
                                          </p:stCondLst>
                                        </p:cTn>
                                        <p:tgtEl>
                                          <p:spTgt spid="20"/>
                                        </p:tgtEl>
                                        <p:attrNameLst>
                                          <p:attrName>ppt_y</p:attrName>
                                        </p:attrNameLst>
                                      </p:cBhvr>
                                    </p:anim>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p:cBhvr>
                                        <p:cTn id="121" dur="2000" fill="hold"/>
                                        <p:tgtEl>
                                          <p:spTgt spid="20"/>
                                        </p:tgtEl>
                                        <p:attrNameLst>
                                          <p:attrName>fillcolor</p:attrName>
                                        </p:attrNameLst>
                                      </p:cBhvr>
                                      <p:to>
                                        <a:schemeClr val="accent2"/>
                                      </p:to>
                                    </p:animClr>
                                    <p:set>
                                      <p:cBhvr>
                                        <p:cTn id="122" dur="2000" fill="hold"/>
                                        <p:tgtEl>
                                          <p:spTgt spid="20"/>
                                        </p:tgtEl>
                                        <p:attrNameLst>
                                          <p:attrName>fill.type</p:attrName>
                                        </p:attrNameLst>
                                      </p:cBhvr>
                                      <p:to>
                                        <p:strVal val="solid"/>
                                      </p:to>
                                    </p:set>
                                    <p:set>
                                      <p:cBhvr>
                                        <p:cTn id="123" dur="2000" fill="hold"/>
                                        <p:tgtEl>
                                          <p:spTgt spid="20"/>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2000"/>
                                        <p:tgtEl>
                                          <p:spTgt spid="14"/>
                                        </p:tgtEl>
                                      </p:cBhvr>
                                    </p:animEffect>
                                  </p:childTnLst>
                                </p:cTn>
                              </p:par>
                            </p:childTnLst>
                          </p:cTn>
                        </p:par>
                      </p:childTnLst>
                    </p:cTn>
                  </p:par>
                  <p:par>
                    <p:cTn id="129" fill="hold">
                      <p:stCondLst>
                        <p:cond delay="indefinite"/>
                      </p:stCondLst>
                      <p:childTnLst>
                        <p:par>
                          <p:cTn id="130" fill="hold">
                            <p:stCondLst>
                              <p:cond delay="0"/>
                            </p:stCondLst>
                            <p:childTnLst>
                              <p:par>
                                <p:cTn id="131" presetID="51"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770" decel="100000"/>
                                        <p:tgtEl>
                                          <p:spTgt spid="21"/>
                                        </p:tgtEl>
                                      </p:cBhvr>
                                    </p:animEffect>
                                    <p:animScale>
                                      <p:cBhvr>
                                        <p:cTn id="134" dur="770" decel="100000"/>
                                        <p:tgtEl>
                                          <p:spTgt spid="21"/>
                                        </p:tgtEl>
                                      </p:cBhvr>
                                      <p:from x="10000" y="10000"/>
                                      <p:to x="200000" y="450000"/>
                                    </p:animScale>
                                    <p:animScale>
                                      <p:cBhvr>
                                        <p:cTn id="135" dur="1230" accel="100000" fill="hold">
                                          <p:stCondLst>
                                            <p:cond delay="770"/>
                                          </p:stCondLst>
                                        </p:cTn>
                                        <p:tgtEl>
                                          <p:spTgt spid="21"/>
                                        </p:tgtEl>
                                      </p:cBhvr>
                                      <p:from x="200000" y="450000"/>
                                      <p:to x="100000" y="100000"/>
                                    </p:animScale>
                                    <p:set>
                                      <p:cBhvr>
                                        <p:cTn id="136" dur="770" fill="hold"/>
                                        <p:tgtEl>
                                          <p:spTgt spid="21"/>
                                        </p:tgtEl>
                                        <p:attrNameLst>
                                          <p:attrName>ppt_x</p:attrName>
                                        </p:attrNameLst>
                                      </p:cBhvr>
                                      <p:to>
                                        <p:strVal val="(0.5)"/>
                                      </p:to>
                                    </p:set>
                                    <p:anim from="(0.5)" to="(#ppt_x)" calcmode="lin" valueType="num">
                                      <p:cBhvr>
                                        <p:cTn id="137" dur="1230" accel="100000" fill="hold">
                                          <p:stCondLst>
                                            <p:cond delay="770"/>
                                          </p:stCondLst>
                                        </p:cTn>
                                        <p:tgtEl>
                                          <p:spTgt spid="21"/>
                                        </p:tgtEl>
                                        <p:attrNameLst>
                                          <p:attrName>ppt_x</p:attrName>
                                        </p:attrNameLst>
                                      </p:cBhvr>
                                    </p:anim>
                                    <p:set>
                                      <p:cBhvr>
                                        <p:cTn id="138" dur="770" fill="hold"/>
                                        <p:tgtEl>
                                          <p:spTgt spid="21"/>
                                        </p:tgtEl>
                                        <p:attrNameLst>
                                          <p:attrName>ppt_y</p:attrName>
                                        </p:attrNameLst>
                                      </p:cBhvr>
                                      <p:to>
                                        <p:strVal val="(#ppt_y+0.4)"/>
                                      </p:to>
                                    </p:set>
                                    <p:anim from="(#ppt_y+0.4)" to="(#ppt_y)" calcmode="lin" valueType="num">
                                      <p:cBhvr>
                                        <p:cTn id="139" dur="1230" accel="100000" fill="hold">
                                          <p:stCondLst>
                                            <p:cond delay="770"/>
                                          </p:stCondLst>
                                        </p:cTn>
                                        <p:tgtEl>
                                          <p:spTgt spid="21"/>
                                        </p:tgtEl>
                                        <p:attrNameLst>
                                          <p:attrName>ppt_y</p:attrName>
                                        </p:attrNameLst>
                                      </p:cBhvr>
                                    </p:anim>
                                  </p:childTnLst>
                                </p:cTn>
                              </p:par>
                            </p:childTnLst>
                          </p:cTn>
                        </p:par>
                      </p:childTnLst>
                    </p:cTn>
                  </p:par>
                  <p:par>
                    <p:cTn id="140" fill="hold">
                      <p:stCondLst>
                        <p:cond delay="indefinite"/>
                      </p:stCondLst>
                      <p:childTnLst>
                        <p:par>
                          <p:cTn id="141" fill="hold">
                            <p:stCondLst>
                              <p:cond delay="0"/>
                            </p:stCondLst>
                            <p:childTnLst>
                              <p:par>
                                <p:cTn id="142" presetID="1" presetClass="emph" presetSubtype="2" fill="hold" nodeType="clickEffect">
                                  <p:stCondLst>
                                    <p:cond delay="0"/>
                                  </p:stCondLst>
                                  <p:childTnLst>
                                    <p:animClr clrSpc="rgb">
                                      <p:cBhvr>
                                        <p:cTn id="143" dur="2000" fill="hold"/>
                                        <p:tgtEl>
                                          <p:spTgt spid="21"/>
                                        </p:tgtEl>
                                        <p:attrNameLst>
                                          <p:attrName>fillcolor</p:attrName>
                                        </p:attrNameLst>
                                      </p:cBhvr>
                                      <p:to>
                                        <a:schemeClr val="accent2"/>
                                      </p:to>
                                    </p:animClr>
                                    <p:set>
                                      <p:cBhvr>
                                        <p:cTn id="144" dur="2000" fill="hold"/>
                                        <p:tgtEl>
                                          <p:spTgt spid="21"/>
                                        </p:tgtEl>
                                        <p:attrNameLst>
                                          <p:attrName>fill.type</p:attrName>
                                        </p:attrNameLst>
                                      </p:cBhvr>
                                      <p:to>
                                        <p:strVal val="solid"/>
                                      </p:to>
                                    </p:set>
                                    <p:set>
                                      <p:cBhvr>
                                        <p:cTn id="145" dur="2000" fill="hold"/>
                                        <p:tgtEl>
                                          <p:spTgt spid="21"/>
                                        </p:tgtEl>
                                        <p:attrNameLst>
                                          <p:attrName>fill.on</p:attrName>
                                        </p:attrNameLst>
                                      </p:cBhvr>
                                      <p:to>
                                        <p:strVal val="true"/>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2000"/>
                                        <p:tgtEl>
                                          <p:spTgt spid="13"/>
                                        </p:tgtEl>
                                      </p:cBhvr>
                                    </p:animEffect>
                                  </p:childTnLst>
                                </p:cTn>
                              </p:par>
                            </p:childTnLst>
                          </p:cTn>
                        </p:par>
                      </p:childTnLst>
                    </p:cTn>
                  </p:par>
                  <p:par>
                    <p:cTn id="151" fill="hold">
                      <p:stCondLst>
                        <p:cond delay="indefinite"/>
                      </p:stCondLst>
                      <p:childTnLst>
                        <p:par>
                          <p:cTn id="152" fill="hold">
                            <p:stCondLst>
                              <p:cond delay="0"/>
                            </p:stCondLst>
                            <p:childTnLst>
                              <p:par>
                                <p:cTn id="153" presetID="51" presetClass="entr" presetSubtype="0" fill="hold" grpId="0" nodeType="click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fade">
                                      <p:cBhvr>
                                        <p:cTn id="155" dur="770" decel="100000"/>
                                        <p:tgtEl>
                                          <p:spTgt spid="18"/>
                                        </p:tgtEl>
                                      </p:cBhvr>
                                    </p:animEffect>
                                    <p:animScale>
                                      <p:cBhvr>
                                        <p:cTn id="156" dur="770" decel="100000"/>
                                        <p:tgtEl>
                                          <p:spTgt spid="18"/>
                                        </p:tgtEl>
                                      </p:cBhvr>
                                      <p:from x="10000" y="10000"/>
                                      <p:to x="200000" y="450000"/>
                                    </p:animScale>
                                    <p:animScale>
                                      <p:cBhvr>
                                        <p:cTn id="157" dur="1230" accel="100000" fill="hold">
                                          <p:stCondLst>
                                            <p:cond delay="770"/>
                                          </p:stCondLst>
                                        </p:cTn>
                                        <p:tgtEl>
                                          <p:spTgt spid="18"/>
                                        </p:tgtEl>
                                      </p:cBhvr>
                                      <p:from x="200000" y="450000"/>
                                      <p:to x="100000" y="100000"/>
                                    </p:animScale>
                                    <p:set>
                                      <p:cBhvr>
                                        <p:cTn id="158" dur="770" fill="hold"/>
                                        <p:tgtEl>
                                          <p:spTgt spid="18"/>
                                        </p:tgtEl>
                                        <p:attrNameLst>
                                          <p:attrName>ppt_x</p:attrName>
                                        </p:attrNameLst>
                                      </p:cBhvr>
                                      <p:to>
                                        <p:strVal val="(0.5)"/>
                                      </p:to>
                                    </p:set>
                                    <p:anim from="(0.5)" to="(#ppt_x)" calcmode="lin" valueType="num">
                                      <p:cBhvr>
                                        <p:cTn id="159" dur="1230" accel="100000" fill="hold">
                                          <p:stCondLst>
                                            <p:cond delay="770"/>
                                          </p:stCondLst>
                                        </p:cTn>
                                        <p:tgtEl>
                                          <p:spTgt spid="18"/>
                                        </p:tgtEl>
                                        <p:attrNameLst>
                                          <p:attrName>ppt_x</p:attrName>
                                        </p:attrNameLst>
                                      </p:cBhvr>
                                    </p:anim>
                                    <p:set>
                                      <p:cBhvr>
                                        <p:cTn id="160" dur="770" fill="hold"/>
                                        <p:tgtEl>
                                          <p:spTgt spid="18"/>
                                        </p:tgtEl>
                                        <p:attrNameLst>
                                          <p:attrName>ppt_y</p:attrName>
                                        </p:attrNameLst>
                                      </p:cBhvr>
                                      <p:to>
                                        <p:strVal val="(#ppt_y+0.4)"/>
                                      </p:to>
                                    </p:set>
                                    <p:anim from="(#ppt_y+0.4)" to="(#ppt_y)" calcmode="lin" valueType="num">
                                      <p:cBhvr>
                                        <p:cTn id="161" dur="1230" accel="100000" fill="hold">
                                          <p:stCondLst>
                                            <p:cond delay="770"/>
                                          </p:stCondLst>
                                        </p:cTn>
                                        <p:tgtEl>
                                          <p:spTgt spid="18"/>
                                        </p:tgtEl>
                                        <p:attrNameLst>
                                          <p:attrName>ppt_y</p:attrName>
                                        </p:attrNameLst>
                                      </p:cBhvr>
                                    </p:anim>
                                  </p:childTnLst>
                                </p:cTn>
                              </p:par>
                            </p:childTnLst>
                          </p:cTn>
                        </p:par>
                      </p:childTnLst>
                    </p:cTn>
                  </p:par>
                  <p:par>
                    <p:cTn id="162" fill="hold">
                      <p:stCondLst>
                        <p:cond delay="indefinite"/>
                      </p:stCondLst>
                      <p:childTnLst>
                        <p:par>
                          <p:cTn id="163" fill="hold">
                            <p:stCondLst>
                              <p:cond delay="0"/>
                            </p:stCondLst>
                            <p:childTnLst>
                              <p:par>
                                <p:cTn id="164" presetID="1" presetClass="emph" presetSubtype="2" fill="hold" nodeType="clickEffect">
                                  <p:stCondLst>
                                    <p:cond delay="0"/>
                                  </p:stCondLst>
                                  <p:childTnLst>
                                    <p:animClr clrSpc="rgb">
                                      <p:cBhvr>
                                        <p:cTn id="165" dur="2000" fill="hold"/>
                                        <p:tgtEl>
                                          <p:spTgt spid="18"/>
                                        </p:tgtEl>
                                        <p:attrNameLst>
                                          <p:attrName>fillcolor</p:attrName>
                                        </p:attrNameLst>
                                      </p:cBhvr>
                                      <p:to>
                                        <a:schemeClr val="accent2"/>
                                      </p:to>
                                    </p:animClr>
                                    <p:set>
                                      <p:cBhvr>
                                        <p:cTn id="166" dur="2000" fill="hold"/>
                                        <p:tgtEl>
                                          <p:spTgt spid="18"/>
                                        </p:tgtEl>
                                        <p:attrNameLst>
                                          <p:attrName>fill.type</p:attrName>
                                        </p:attrNameLst>
                                      </p:cBhvr>
                                      <p:to>
                                        <p:strVal val="solid"/>
                                      </p:to>
                                    </p:set>
                                    <p:set>
                                      <p:cBhvr>
                                        <p:cTn id="167" dur="2000" fill="hold"/>
                                        <p:tgtEl>
                                          <p:spTgt spid="18"/>
                                        </p:tgtEl>
                                        <p:attrNameLst>
                                          <p:attrName>fill.on</p:attrName>
                                        </p:attrNameLst>
                                      </p:cBhvr>
                                      <p:to>
                                        <p:strVal val="true"/>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9"/>
                                        </p:tgtEl>
                                        <p:attrNameLst>
                                          <p:attrName>style.visibility</p:attrName>
                                        </p:attrNameLst>
                                      </p:cBhvr>
                                      <p:to>
                                        <p:strVal val="visible"/>
                                      </p:to>
                                    </p:set>
                                    <p:animEffect transition="in" filter="fade">
                                      <p:cBhvr>
                                        <p:cTn id="172" dur="2000"/>
                                        <p:tgtEl>
                                          <p:spTgt spid="9"/>
                                        </p:tgtEl>
                                      </p:cBhvr>
                                    </p:animEffect>
                                  </p:childTnLst>
                                </p:cTn>
                              </p:par>
                            </p:childTnLst>
                          </p:cTn>
                        </p:par>
                      </p:childTnLst>
                    </p:cTn>
                  </p:par>
                  <p:par>
                    <p:cTn id="173" fill="hold">
                      <p:stCondLst>
                        <p:cond delay="indefinite"/>
                      </p:stCondLst>
                      <p:childTnLst>
                        <p:par>
                          <p:cTn id="174" fill="hold">
                            <p:stCondLst>
                              <p:cond delay="0"/>
                            </p:stCondLst>
                            <p:childTnLst>
                              <p:par>
                                <p:cTn id="175" presetID="51" presetClass="entr" presetSubtype="0" fill="hold" grpId="0" nodeType="clickEffect">
                                  <p:stCondLst>
                                    <p:cond delay="0"/>
                                  </p:stCondLst>
                                  <p:childTnLst>
                                    <p:set>
                                      <p:cBhvr>
                                        <p:cTn id="176" dur="1" fill="hold">
                                          <p:stCondLst>
                                            <p:cond delay="0"/>
                                          </p:stCondLst>
                                        </p:cTn>
                                        <p:tgtEl>
                                          <p:spTgt spid="19"/>
                                        </p:tgtEl>
                                        <p:attrNameLst>
                                          <p:attrName>style.visibility</p:attrName>
                                        </p:attrNameLst>
                                      </p:cBhvr>
                                      <p:to>
                                        <p:strVal val="visible"/>
                                      </p:to>
                                    </p:set>
                                    <p:animEffect transition="in" filter="fade">
                                      <p:cBhvr>
                                        <p:cTn id="177" dur="770" decel="100000"/>
                                        <p:tgtEl>
                                          <p:spTgt spid="19"/>
                                        </p:tgtEl>
                                      </p:cBhvr>
                                    </p:animEffect>
                                    <p:animScale>
                                      <p:cBhvr>
                                        <p:cTn id="178" dur="770" decel="100000"/>
                                        <p:tgtEl>
                                          <p:spTgt spid="19"/>
                                        </p:tgtEl>
                                      </p:cBhvr>
                                      <p:from x="10000" y="10000"/>
                                      <p:to x="200000" y="450000"/>
                                    </p:animScale>
                                    <p:animScale>
                                      <p:cBhvr>
                                        <p:cTn id="179" dur="1230" accel="100000" fill="hold">
                                          <p:stCondLst>
                                            <p:cond delay="770"/>
                                          </p:stCondLst>
                                        </p:cTn>
                                        <p:tgtEl>
                                          <p:spTgt spid="19"/>
                                        </p:tgtEl>
                                      </p:cBhvr>
                                      <p:from x="200000" y="450000"/>
                                      <p:to x="100000" y="100000"/>
                                    </p:animScale>
                                    <p:set>
                                      <p:cBhvr>
                                        <p:cTn id="180" dur="770" fill="hold"/>
                                        <p:tgtEl>
                                          <p:spTgt spid="19"/>
                                        </p:tgtEl>
                                        <p:attrNameLst>
                                          <p:attrName>ppt_x</p:attrName>
                                        </p:attrNameLst>
                                      </p:cBhvr>
                                      <p:to>
                                        <p:strVal val="(0.5)"/>
                                      </p:to>
                                    </p:set>
                                    <p:anim from="(0.5)" to="(#ppt_x)" calcmode="lin" valueType="num">
                                      <p:cBhvr>
                                        <p:cTn id="181" dur="1230" accel="100000" fill="hold">
                                          <p:stCondLst>
                                            <p:cond delay="770"/>
                                          </p:stCondLst>
                                        </p:cTn>
                                        <p:tgtEl>
                                          <p:spTgt spid="19"/>
                                        </p:tgtEl>
                                        <p:attrNameLst>
                                          <p:attrName>ppt_x</p:attrName>
                                        </p:attrNameLst>
                                      </p:cBhvr>
                                    </p:anim>
                                    <p:set>
                                      <p:cBhvr>
                                        <p:cTn id="182" dur="770" fill="hold"/>
                                        <p:tgtEl>
                                          <p:spTgt spid="19"/>
                                        </p:tgtEl>
                                        <p:attrNameLst>
                                          <p:attrName>ppt_y</p:attrName>
                                        </p:attrNameLst>
                                      </p:cBhvr>
                                      <p:to>
                                        <p:strVal val="(#ppt_y+0.4)"/>
                                      </p:to>
                                    </p:set>
                                    <p:anim from="(#ppt_y+0.4)" to="(#ppt_y)" calcmode="lin" valueType="num">
                                      <p:cBhvr>
                                        <p:cTn id="183" dur="1230" accel="100000" fill="hold">
                                          <p:stCondLst>
                                            <p:cond delay="770"/>
                                          </p:stCondLst>
                                        </p:cTn>
                                        <p:tgtEl>
                                          <p:spTgt spid="19"/>
                                        </p:tgtEl>
                                        <p:attrNameLst>
                                          <p:attrName>ppt_y</p:attrName>
                                        </p:attrNameLst>
                                      </p:cBhvr>
                                    </p:anim>
                                  </p:childTnLst>
                                </p:cTn>
                              </p:par>
                            </p:childTnLst>
                          </p:cTn>
                        </p:par>
                      </p:childTnLst>
                    </p:cTn>
                  </p:par>
                  <p:par>
                    <p:cTn id="184" fill="hold">
                      <p:stCondLst>
                        <p:cond delay="indefinite"/>
                      </p:stCondLst>
                      <p:childTnLst>
                        <p:par>
                          <p:cTn id="185" fill="hold">
                            <p:stCondLst>
                              <p:cond delay="0"/>
                            </p:stCondLst>
                            <p:childTnLst>
                              <p:par>
                                <p:cTn id="186" presetID="1" presetClass="emph" presetSubtype="2" fill="hold" nodeType="clickEffect">
                                  <p:stCondLst>
                                    <p:cond delay="0"/>
                                  </p:stCondLst>
                                  <p:childTnLst>
                                    <p:animClr clrSpc="rgb">
                                      <p:cBhvr>
                                        <p:cTn id="187" dur="2000" fill="hold"/>
                                        <p:tgtEl>
                                          <p:spTgt spid="19"/>
                                        </p:tgtEl>
                                        <p:attrNameLst>
                                          <p:attrName>fillcolor</p:attrName>
                                        </p:attrNameLst>
                                      </p:cBhvr>
                                      <p:to>
                                        <a:schemeClr val="accent2"/>
                                      </p:to>
                                    </p:animClr>
                                    <p:set>
                                      <p:cBhvr>
                                        <p:cTn id="188" dur="2000" fill="hold"/>
                                        <p:tgtEl>
                                          <p:spTgt spid="19"/>
                                        </p:tgtEl>
                                        <p:attrNameLst>
                                          <p:attrName>fill.type</p:attrName>
                                        </p:attrNameLst>
                                      </p:cBhvr>
                                      <p:to>
                                        <p:strVal val="solid"/>
                                      </p:to>
                                    </p:set>
                                    <p:set>
                                      <p:cBhvr>
                                        <p:cTn id="189" dur="2000" fill="hold"/>
                                        <p:tgtEl>
                                          <p:spTgt spid="19"/>
                                        </p:tgtEl>
                                        <p:attrNameLst>
                                          <p:attrName>fill.on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7"/>
                                        </p:tgtEl>
                                        <p:attrNameLst>
                                          <p:attrName>style.visibility</p:attrName>
                                        </p:attrNameLst>
                                      </p:cBhvr>
                                      <p:to>
                                        <p:strVal val="visible"/>
                                      </p:to>
                                    </p:set>
                                    <p:animEffect transition="in" filter="fade">
                                      <p:cBhvr>
                                        <p:cTn id="194" dur="2000"/>
                                        <p:tgtEl>
                                          <p:spTgt spid="7"/>
                                        </p:tgtEl>
                                      </p:cBhvr>
                                    </p:animEffect>
                                  </p:childTnLst>
                                </p:cTn>
                              </p:par>
                            </p:childTnLst>
                          </p:cTn>
                        </p:par>
                      </p:childTnLst>
                    </p:cTn>
                  </p:par>
                  <p:par>
                    <p:cTn id="195" fill="hold">
                      <p:stCondLst>
                        <p:cond delay="indefinite"/>
                      </p:stCondLst>
                      <p:childTnLst>
                        <p:par>
                          <p:cTn id="196" fill="hold">
                            <p:stCondLst>
                              <p:cond delay="0"/>
                            </p:stCondLst>
                            <p:childTnLst>
                              <p:par>
                                <p:cTn id="197" presetID="51" presetClass="entr" presetSubtype="0" fill="hold" grpId="0" nodeType="clickEffect">
                                  <p:stCondLst>
                                    <p:cond delay="0"/>
                                  </p:stCondLst>
                                  <p:childTnLst>
                                    <p:set>
                                      <p:cBhvr>
                                        <p:cTn id="198" dur="1" fill="hold">
                                          <p:stCondLst>
                                            <p:cond delay="0"/>
                                          </p:stCondLst>
                                        </p:cTn>
                                        <p:tgtEl>
                                          <p:spTgt spid="22"/>
                                        </p:tgtEl>
                                        <p:attrNameLst>
                                          <p:attrName>style.visibility</p:attrName>
                                        </p:attrNameLst>
                                      </p:cBhvr>
                                      <p:to>
                                        <p:strVal val="visible"/>
                                      </p:to>
                                    </p:set>
                                    <p:animEffect transition="in" filter="fade">
                                      <p:cBhvr>
                                        <p:cTn id="199" dur="770" decel="100000"/>
                                        <p:tgtEl>
                                          <p:spTgt spid="22"/>
                                        </p:tgtEl>
                                      </p:cBhvr>
                                    </p:animEffect>
                                    <p:animScale>
                                      <p:cBhvr>
                                        <p:cTn id="200" dur="770" decel="100000"/>
                                        <p:tgtEl>
                                          <p:spTgt spid="22"/>
                                        </p:tgtEl>
                                      </p:cBhvr>
                                      <p:from x="10000" y="10000"/>
                                      <p:to x="200000" y="450000"/>
                                    </p:animScale>
                                    <p:animScale>
                                      <p:cBhvr>
                                        <p:cTn id="201" dur="1230" accel="100000" fill="hold">
                                          <p:stCondLst>
                                            <p:cond delay="770"/>
                                          </p:stCondLst>
                                        </p:cTn>
                                        <p:tgtEl>
                                          <p:spTgt spid="22"/>
                                        </p:tgtEl>
                                      </p:cBhvr>
                                      <p:from x="200000" y="450000"/>
                                      <p:to x="100000" y="100000"/>
                                    </p:animScale>
                                    <p:set>
                                      <p:cBhvr>
                                        <p:cTn id="202" dur="770" fill="hold"/>
                                        <p:tgtEl>
                                          <p:spTgt spid="22"/>
                                        </p:tgtEl>
                                        <p:attrNameLst>
                                          <p:attrName>ppt_x</p:attrName>
                                        </p:attrNameLst>
                                      </p:cBhvr>
                                      <p:to>
                                        <p:strVal val="(0.5)"/>
                                      </p:to>
                                    </p:set>
                                    <p:anim from="(0.5)" to="(#ppt_x)" calcmode="lin" valueType="num">
                                      <p:cBhvr>
                                        <p:cTn id="203" dur="1230" accel="100000" fill="hold">
                                          <p:stCondLst>
                                            <p:cond delay="770"/>
                                          </p:stCondLst>
                                        </p:cTn>
                                        <p:tgtEl>
                                          <p:spTgt spid="22"/>
                                        </p:tgtEl>
                                        <p:attrNameLst>
                                          <p:attrName>ppt_x</p:attrName>
                                        </p:attrNameLst>
                                      </p:cBhvr>
                                    </p:anim>
                                    <p:set>
                                      <p:cBhvr>
                                        <p:cTn id="204" dur="770" fill="hold"/>
                                        <p:tgtEl>
                                          <p:spTgt spid="22"/>
                                        </p:tgtEl>
                                        <p:attrNameLst>
                                          <p:attrName>ppt_y</p:attrName>
                                        </p:attrNameLst>
                                      </p:cBhvr>
                                      <p:to>
                                        <p:strVal val="(#ppt_y+0.4)"/>
                                      </p:to>
                                    </p:set>
                                    <p:anim from="(#ppt_y+0.4)" to="(#ppt_y)" calcmode="lin" valueType="num">
                                      <p:cBhvr>
                                        <p:cTn id="205" dur="1230" accel="100000" fill="hold">
                                          <p:stCondLst>
                                            <p:cond delay="770"/>
                                          </p:stCondLst>
                                        </p:cTn>
                                        <p:tgtEl>
                                          <p:spTgt spid="22"/>
                                        </p:tgtEl>
                                        <p:attrNameLst>
                                          <p:attrName>ppt_y</p:attrName>
                                        </p:attrNameLst>
                                      </p:cBhvr>
                                    </p:anim>
                                  </p:childTnLst>
                                </p:cTn>
                              </p:par>
                            </p:childTnLst>
                          </p:cTn>
                        </p:par>
                      </p:childTnLst>
                    </p:cTn>
                  </p:par>
                  <p:par>
                    <p:cTn id="206" fill="hold">
                      <p:stCondLst>
                        <p:cond delay="indefinite"/>
                      </p:stCondLst>
                      <p:childTnLst>
                        <p:par>
                          <p:cTn id="207" fill="hold">
                            <p:stCondLst>
                              <p:cond delay="0"/>
                            </p:stCondLst>
                            <p:childTnLst>
                              <p:par>
                                <p:cTn id="208" presetID="1" presetClass="emph" presetSubtype="2" fill="hold" nodeType="clickEffect">
                                  <p:stCondLst>
                                    <p:cond delay="0"/>
                                  </p:stCondLst>
                                  <p:childTnLst>
                                    <p:animClr clrSpc="rgb">
                                      <p:cBhvr>
                                        <p:cTn id="209" dur="2000" fill="hold"/>
                                        <p:tgtEl>
                                          <p:spTgt spid="22"/>
                                        </p:tgtEl>
                                        <p:attrNameLst>
                                          <p:attrName>fillcolor</p:attrName>
                                        </p:attrNameLst>
                                      </p:cBhvr>
                                      <p:to>
                                        <a:schemeClr val="accent2"/>
                                      </p:to>
                                    </p:animClr>
                                    <p:set>
                                      <p:cBhvr>
                                        <p:cTn id="210" dur="2000" fill="hold"/>
                                        <p:tgtEl>
                                          <p:spTgt spid="22"/>
                                        </p:tgtEl>
                                        <p:attrNameLst>
                                          <p:attrName>fill.type</p:attrName>
                                        </p:attrNameLst>
                                      </p:cBhvr>
                                      <p:to>
                                        <p:strVal val="solid"/>
                                      </p:to>
                                    </p:set>
                                    <p:set>
                                      <p:cBhvr>
                                        <p:cTn id="211"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936104"/>
          </a:xfrm>
        </p:spPr>
        <p:txBody>
          <a:bodyPr>
            <a:normAutofit fontScale="90000"/>
          </a:bodyPr>
          <a:lstStyle/>
          <a:p>
            <a:pPr algn="ctr"/>
            <a:r>
              <a:rPr lang="ru-RU" b="1" dirty="0" smtClean="0"/>
              <a:t/>
            </a:r>
            <a:br>
              <a:rPr lang="ru-RU" b="1" dirty="0" smtClean="0"/>
            </a:br>
            <a:r>
              <a:rPr lang="en-US" b="1" dirty="0" smtClean="0"/>
              <a:t>IX</a:t>
            </a:r>
            <a:r>
              <a:rPr lang="ru-RU" b="1" dirty="0" smtClean="0"/>
              <a:t>. Кто </a:t>
            </a:r>
            <a:r>
              <a:rPr lang="ru-RU" sz="3600" b="1" dirty="0" smtClean="0"/>
              <a:t>лишний? </a:t>
            </a:r>
            <a:br>
              <a:rPr lang="ru-RU" sz="3600" b="1" dirty="0" smtClean="0"/>
            </a:br>
            <a:r>
              <a:rPr lang="ru-RU" sz="3600" b="1" dirty="0" smtClean="0">
                <a:solidFill>
                  <a:srgbClr val="FF0000"/>
                </a:solidFill>
              </a:rPr>
              <a:t>Определить кто лишний в ряду и почему. </a:t>
            </a:r>
            <a:r>
              <a:rPr lang="ru-RU" dirty="0"/>
              <a:t/>
            </a:r>
            <a:br>
              <a:rPr lang="ru-RU" dirty="0"/>
            </a:br>
            <a:endParaRPr lang="ru-RU" dirty="0"/>
          </a:p>
        </p:txBody>
      </p:sp>
      <p:pic>
        <p:nvPicPr>
          <p:cNvPr id="7" name="Содержимое 6" descr="C:\Documents and Settings\dom\Мои документы\200px-Павел_Иванович_Ягужинский_(Ягушинский).jpg"/>
          <p:cNvPicPr>
            <a:picLocks noGrp="1"/>
          </p:cNvPicPr>
          <p:nvPr>
            <p:ph idx="1"/>
          </p:nvPr>
        </p:nvPicPr>
        <p:blipFill>
          <a:blip r:embed="rId2" cstate="print"/>
          <a:srcRect/>
          <a:stretch>
            <a:fillRect/>
          </a:stretch>
        </p:blipFill>
        <p:spPr bwMode="auto">
          <a:xfrm>
            <a:off x="467544" y="1268760"/>
            <a:ext cx="1512168" cy="1800200"/>
          </a:xfrm>
          <a:prstGeom prst="rect">
            <a:avLst/>
          </a:prstGeom>
          <a:noFill/>
          <a:ln w="9525">
            <a:noFill/>
            <a:miter lim="800000"/>
            <a:headEnd/>
            <a:tailEnd/>
          </a:ln>
        </p:spPr>
      </p:pic>
      <p:pic>
        <p:nvPicPr>
          <p:cNvPr id="8" name="Рисунок 7" descr="C:\Documents and Settings\dom\Мои документы\200px-Fedor_Golovin.PNG"/>
          <p:cNvPicPr/>
          <p:nvPr/>
        </p:nvPicPr>
        <p:blipFill>
          <a:blip r:embed="rId3" cstate="print"/>
          <a:srcRect/>
          <a:stretch>
            <a:fillRect/>
          </a:stretch>
        </p:blipFill>
        <p:spPr bwMode="auto">
          <a:xfrm>
            <a:off x="2843808" y="1268760"/>
            <a:ext cx="1512168" cy="1800200"/>
          </a:xfrm>
          <a:prstGeom prst="rect">
            <a:avLst/>
          </a:prstGeom>
          <a:noFill/>
          <a:ln w="9525">
            <a:noFill/>
            <a:miter lim="800000"/>
            <a:headEnd/>
            <a:tailEnd/>
          </a:ln>
        </p:spPr>
      </p:pic>
      <p:pic>
        <p:nvPicPr>
          <p:cNvPr id="9" name="Рисунок 8" descr="C:\Documents and Settings\dom\Мои документы\Boris_Sheremetyev_by_I.Argunov_(1768,_Kuskovo).jpg"/>
          <p:cNvPicPr/>
          <p:nvPr/>
        </p:nvPicPr>
        <p:blipFill>
          <a:blip r:embed="rId4" cstate="print"/>
          <a:srcRect/>
          <a:stretch>
            <a:fillRect/>
          </a:stretch>
        </p:blipFill>
        <p:spPr bwMode="auto">
          <a:xfrm>
            <a:off x="5076056" y="1268760"/>
            <a:ext cx="1512168" cy="1800200"/>
          </a:xfrm>
          <a:prstGeom prst="rect">
            <a:avLst/>
          </a:prstGeom>
          <a:noFill/>
          <a:ln w="9525">
            <a:noFill/>
            <a:miter lim="800000"/>
            <a:headEnd/>
            <a:tailEnd/>
          </a:ln>
        </p:spPr>
      </p:pic>
      <p:pic>
        <p:nvPicPr>
          <p:cNvPr id="10" name="Рисунок 9" descr="C:\Documents and Settings\dom\Мои документы\Portret_Mazepa.jpg"/>
          <p:cNvPicPr/>
          <p:nvPr/>
        </p:nvPicPr>
        <p:blipFill>
          <a:blip r:embed="rId5" cstate="print"/>
          <a:srcRect/>
          <a:stretch>
            <a:fillRect/>
          </a:stretch>
        </p:blipFill>
        <p:spPr bwMode="auto">
          <a:xfrm>
            <a:off x="7164288" y="1268760"/>
            <a:ext cx="1512168" cy="1872208"/>
          </a:xfrm>
          <a:prstGeom prst="rect">
            <a:avLst/>
          </a:prstGeom>
          <a:noFill/>
          <a:ln w="9525">
            <a:noFill/>
            <a:miter lim="800000"/>
            <a:headEnd/>
            <a:tailEnd/>
          </a:ln>
        </p:spPr>
      </p:pic>
      <p:sp>
        <p:nvSpPr>
          <p:cNvPr id="12" name="Прямоугольник 11"/>
          <p:cNvSpPr/>
          <p:nvPr/>
        </p:nvSpPr>
        <p:spPr>
          <a:xfrm>
            <a:off x="323528" y="3140968"/>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П.И. </a:t>
            </a:r>
            <a:r>
              <a:rPr lang="ru-RU" dirty="0" err="1" smtClean="0"/>
              <a:t>Ягужинский</a:t>
            </a:r>
            <a:r>
              <a:rPr lang="ru-RU" dirty="0" smtClean="0"/>
              <a:t> </a:t>
            </a:r>
            <a:endParaRPr lang="ru-RU" dirty="0"/>
          </a:p>
        </p:txBody>
      </p:sp>
      <p:sp>
        <p:nvSpPr>
          <p:cNvPr id="13" name="Прямоугольник 12"/>
          <p:cNvSpPr/>
          <p:nvPr/>
        </p:nvSpPr>
        <p:spPr>
          <a:xfrm>
            <a:off x="2699792" y="3140968"/>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Ф.А.Головин, </a:t>
            </a:r>
            <a:endParaRPr lang="ru-RU" dirty="0"/>
          </a:p>
        </p:txBody>
      </p:sp>
      <p:sp>
        <p:nvSpPr>
          <p:cNvPr id="14" name="Прямоугольник 13"/>
          <p:cNvSpPr/>
          <p:nvPr/>
        </p:nvSpPr>
        <p:spPr>
          <a:xfrm>
            <a:off x="4932040" y="3140968"/>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Б.П.Шереметьев</a:t>
            </a:r>
            <a:endParaRPr lang="ru-RU" dirty="0"/>
          </a:p>
        </p:txBody>
      </p:sp>
      <p:sp>
        <p:nvSpPr>
          <p:cNvPr id="15" name="Прямоугольник 14"/>
          <p:cNvSpPr/>
          <p:nvPr/>
        </p:nvSpPr>
        <p:spPr>
          <a:xfrm>
            <a:off x="7092280" y="3212976"/>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 Мазепа</a:t>
            </a:r>
            <a:endParaRPr lang="ru-RU" dirty="0"/>
          </a:p>
        </p:txBody>
      </p:sp>
      <p:sp>
        <p:nvSpPr>
          <p:cNvPr id="16" name="Прямоугольник 15"/>
          <p:cNvSpPr/>
          <p:nvPr/>
        </p:nvSpPr>
        <p:spPr>
          <a:xfrm>
            <a:off x="683568" y="4869160"/>
            <a:ext cx="5666928" cy="1346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Сподвижники Петра </a:t>
            </a:r>
            <a:r>
              <a:rPr lang="en-US" sz="2400" b="1" i="1" dirty="0" smtClean="0"/>
              <a:t>I</a:t>
            </a:r>
            <a:r>
              <a:rPr lang="ru-RU" sz="2400" b="1" i="1" dirty="0" smtClean="0"/>
              <a:t>, Мазепа-гетман Украины, предал царя во время Полтавской битвы </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00382 0.11543 L -0.00382 0.44854 " pathEditMode="relative" rAng="0" ptsTypes="AA">
                                      <p:cBhvr>
                                        <p:cTn id="69" dur="2000" fill="hold"/>
                                        <p:tgtEl>
                                          <p:spTgt spid="10"/>
                                        </p:tgtEl>
                                        <p:attrNameLst>
                                          <p:attrName>ppt_x</p:attrName>
                                          <p:attrName>ppt_y</p:attrName>
                                        </p:attrNameLst>
                                      </p:cBhvr>
                                      <p:rCtr x="0" y="167"/>
                                    </p:animMotion>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C:\Documents and Settings\dom\Мои документы\images.png"/>
          <p:cNvPicPr>
            <a:picLocks noGrp="1"/>
          </p:cNvPicPr>
          <p:nvPr>
            <p:ph idx="1"/>
          </p:nvPr>
        </p:nvPicPr>
        <p:blipFill>
          <a:blip r:embed="rId2" cstate="print"/>
          <a:srcRect/>
          <a:stretch>
            <a:fillRect/>
          </a:stretch>
        </p:blipFill>
        <p:spPr bwMode="auto">
          <a:xfrm>
            <a:off x="323528" y="188640"/>
            <a:ext cx="1866900" cy="2447925"/>
          </a:xfrm>
          <a:prstGeom prst="rect">
            <a:avLst/>
          </a:prstGeom>
          <a:noFill/>
          <a:ln w="9525">
            <a:noFill/>
            <a:miter lim="800000"/>
            <a:headEnd/>
            <a:tailEnd/>
          </a:ln>
        </p:spPr>
      </p:pic>
      <p:pic>
        <p:nvPicPr>
          <p:cNvPr id="5" name="Рисунок 4" descr="C:\Documents and Settings\dom\Мои документы\data=RfCSdfNZ0LFPrHSm0ublXdzhdrDFhtmHhN1u-gM,xXcSAvlINOrz2iw6M_0BydKrjlvlVAK1Wld67pIG4Vw19IncHc22e6OxpHREP7nl6gUeg2bfYnlWx28AHfSNrtWwmcuNSa4AMDyVKfkvGa_MmysomZD9QGgj53gGKoHDTQl1hi1RsrS06g8NuNJUWdYa6Ib.png"/>
          <p:cNvPicPr/>
          <p:nvPr/>
        </p:nvPicPr>
        <p:blipFill>
          <a:blip r:embed="rId3" cstate="print"/>
          <a:srcRect/>
          <a:stretch>
            <a:fillRect/>
          </a:stretch>
        </p:blipFill>
        <p:spPr bwMode="auto">
          <a:xfrm>
            <a:off x="2555776" y="188640"/>
            <a:ext cx="2016224" cy="2376264"/>
          </a:xfrm>
          <a:prstGeom prst="rect">
            <a:avLst/>
          </a:prstGeom>
          <a:noFill/>
          <a:ln w="9525">
            <a:noFill/>
            <a:miter lim="800000"/>
            <a:headEnd/>
            <a:tailEnd/>
          </a:ln>
        </p:spPr>
      </p:pic>
      <p:pic>
        <p:nvPicPr>
          <p:cNvPr id="6" name="Рисунок 5" descr="C:\Documents and Settings\dom\Мои документы\shweden_map.jpg"/>
          <p:cNvPicPr/>
          <p:nvPr/>
        </p:nvPicPr>
        <p:blipFill>
          <a:blip r:embed="rId4" cstate="print"/>
          <a:srcRect/>
          <a:stretch>
            <a:fillRect/>
          </a:stretch>
        </p:blipFill>
        <p:spPr bwMode="auto">
          <a:xfrm>
            <a:off x="4932040" y="188640"/>
            <a:ext cx="1872208" cy="2376264"/>
          </a:xfrm>
          <a:prstGeom prst="rect">
            <a:avLst/>
          </a:prstGeom>
          <a:noFill/>
          <a:ln w="9525">
            <a:noFill/>
            <a:miter lim="800000"/>
            <a:headEnd/>
            <a:tailEnd/>
          </a:ln>
        </p:spPr>
      </p:pic>
      <p:pic>
        <p:nvPicPr>
          <p:cNvPr id="7" name="Рисунок 6" descr="C:\Documents and Settings\dom\Мои документы\Future_war_2_450.jpg"/>
          <p:cNvPicPr/>
          <p:nvPr/>
        </p:nvPicPr>
        <p:blipFill>
          <a:blip r:embed="rId5" cstate="print"/>
          <a:srcRect/>
          <a:stretch>
            <a:fillRect/>
          </a:stretch>
        </p:blipFill>
        <p:spPr bwMode="auto">
          <a:xfrm>
            <a:off x="7164288" y="188640"/>
            <a:ext cx="1728192" cy="2376264"/>
          </a:xfrm>
          <a:prstGeom prst="rect">
            <a:avLst/>
          </a:prstGeom>
          <a:noFill/>
          <a:ln w="9525">
            <a:noFill/>
            <a:miter lim="800000"/>
            <a:headEnd/>
            <a:tailEnd/>
          </a:ln>
        </p:spPr>
      </p:pic>
      <p:sp>
        <p:nvSpPr>
          <p:cNvPr id="8" name="Прямоугольник 7"/>
          <p:cNvSpPr/>
          <p:nvPr/>
        </p:nvSpPr>
        <p:spPr>
          <a:xfrm>
            <a:off x="467544" y="4797152"/>
            <a:ext cx="612068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Швеция. Остальные страны Северного союза</a:t>
            </a:r>
            <a:endParaRPr lang="ru-RU" sz="2400" b="1" dirty="0"/>
          </a:p>
        </p:txBody>
      </p:sp>
      <p:sp>
        <p:nvSpPr>
          <p:cNvPr id="9" name="Прямоугольник 8"/>
          <p:cNvSpPr/>
          <p:nvPr/>
        </p:nvSpPr>
        <p:spPr>
          <a:xfrm>
            <a:off x="323528" y="2708920"/>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Саксония</a:t>
            </a:r>
            <a:endParaRPr lang="ru-RU" dirty="0"/>
          </a:p>
        </p:txBody>
      </p:sp>
      <p:sp>
        <p:nvSpPr>
          <p:cNvPr id="10" name="Прямоугольник 9"/>
          <p:cNvSpPr/>
          <p:nvPr/>
        </p:nvSpPr>
        <p:spPr>
          <a:xfrm>
            <a:off x="2555776" y="2636912"/>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Дания </a:t>
            </a:r>
            <a:endParaRPr lang="ru-RU" dirty="0"/>
          </a:p>
        </p:txBody>
      </p:sp>
      <p:sp>
        <p:nvSpPr>
          <p:cNvPr id="11" name="Прямоугольник 10"/>
          <p:cNvSpPr/>
          <p:nvPr/>
        </p:nvSpPr>
        <p:spPr>
          <a:xfrm>
            <a:off x="4932040" y="2636912"/>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Швеция</a:t>
            </a:r>
            <a:endParaRPr lang="ru-RU" dirty="0"/>
          </a:p>
        </p:txBody>
      </p:sp>
      <p:sp>
        <p:nvSpPr>
          <p:cNvPr id="12" name="Прямоугольник 11"/>
          <p:cNvSpPr/>
          <p:nvPr/>
        </p:nvSpPr>
        <p:spPr>
          <a:xfrm>
            <a:off x="7164288" y="2636912"/>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Россия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6" presetClass="path" presetSubtype="0" accel="50000" decel="50000" fill="hold" nodeType="clickEffect">
                                  <p:stCondLst>
                                    <p:cond delay="0"/>
                                  </p:stCondLst>
                                  <p:childTnLst>
                                    <p:animMotion origin="layout" path="M -0.03924 0.13115 L -0.03924 0.29771 C -0.03924 0.37242 0.02968 0.46426 0.08576 0.46426 L 0.21076 0.46426 " pathEditMode="relative" rAng="0" ptsTypes="FfFF">
                                      <p:cBhvr>
                                        <p:cTn id="62" dur="2000" fill="hold"/>
                                        <p:tgtEl>
                                          <p:spTgt spid="6"/>
                                        </p:tgtEl>
                                        <p:attrNameLst>
                                          <p:attrName>ppt_x</p:attrName>
                                          <p:attrName>ppt_y</p:attrName>
                                        </p:attrNameLst>
                                      </p:cBhvr>
                                      <p:rCtr x="125" y="167"/>
                                    </p:animMotion>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70" decel="100000"/>
                                        <p:tgtEl>
                                          <p:spTgt spid="8"/>
                                        </p:tgtEl>
                                      </p:cBhvr>
                                    </p:animEffect>
                                    <p:animScale>
                                      <p:cBhvr>
                                        <p:cTn id="68" dur="770" decel="100000"/>
                                        <p:tgtEl>
                                          <p:spTgt spid="8"/>
                                        </p:tgtEl>
                                      </p:cBhvr>
                                      <p:from x="10000" y="10000"/>
                                      <p:to x="200000" y="450000"/>
                                    </p:animScale>
                                    <p:animScale>
                                      <p:cBhvr>
                                        <p:cTn id="69" dur="1230" accel="100000" fill="hold">
                                          <p:stCondLst>
                                            <p:cond delay="770"/>
                                          </p:stCondLst>
                                        </p:cTn>
                                        <p:tgtEl>
                                          <p:spTgt spid="8"/>
                                        </p:tgtEl>
                                      </p:cBhvr>
                                      <p:from x="200000" y="450000"/>
                                      <p:to x="100000" y="100000"/>
                                    </p:animScale>
                                    <p:set>
                                      <p:cBhvr>
                                        <p:cTn id="70" dur="770" fill="hold"/>
                                        <p:tgtEl>
                                          <p:spTgt spid="8"/>
                                        </p:tgtEl>
                                        <p:attrNameLst>
                                          <p:attrName>ppt_x</p:attrName>
                                        </p:attrNameLst>
                                      </p:cBhvr>
                                      <p:to>
                                        <p:strVal val="(0.5)"/>
                                      </p:to>
                                    </p:set>
                                    <p:anim from="(0.5)" to="(#ppt_x)" calcmode="lin" valueType="num">
                                      <p:cBhvr>
                                        <p:cTn id="71" dur="1230" accel="100000" fill="hold">
                                          <p:stCondLst>
                                            <p:cond delay="770"/>
                                          </p:stCondLst>
                                        </p:cTn>
                                        <p:tgtEl>
                                          <p:spTgt spid="8"/>
                                        </p:tgtEl>
                                        <p:attrNameLst>
                                          <p:attrName>ppt_x</p:attrName>
                                        </p:attrNameLst>
                                      </p:cBhvr>
                                    </p:anim>
                                    <p:set>
                                      <p:cBhvr>
                                        <p:cTn id="72" dur="770" fill="hold"/>
                                        <p:tgtEl>
                                          <p:spTgt spid="8"/>
                                        </p:tgtEl>
                                        <p:attrNameLst>
                                          <p:attrName>ppt_y</p:attrName>
                                        </p:attrNameLst>
                                      </p:cBhvr>
                                      <p:to>
                                        <p:strVal val="(#ppt_y+0.4)"/>
                                      </p:to>
                                    </p:set>
                                    <p:anim from="(#ppt_y+0.4)" to="(#ppt_y)" calcmode="lin" valueType="num">
                                      <p:cBhvr>
                                        <p:cTn id="7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C:\Documents and Settings\dom\Мои документы\000560-000446S.jpg"/>
          <p:cNvPicPr>
            <a:picLocks noGrp="1"/>
          </p:cNvPicPr>
          <p:nvPr>
            <p:ph idx="1"/>
          </p:nvPr>
        </p:nvPicPr>
        <p:blipFill>
          <a:blip r:embed="rId2" cstate="print"/>
          <a:srcRect/>
          <a:stretch>
            <a:fillRect/>
          </a:stretch>
        </p:blipFill>
        <p:spPr bwMode="auto">
          <a:xfrm>
            <a:off x="2483768" y="260648"/>
            <a:ext cx="2088232" cy="2736304"/>
          </a:xfrm>
          <a:prstGeom prst="rect">
            <a:avLst/>
          </a:prstGeom>
          <a:noFill/>
          <a:ln w="9525">
            <a:noFill/>
            <a:miter lim="800000"/>
            <a:headEnd/>
            <a:tailEnd/>
          </a:ln>
        </p:spPr>
      </p:pic>
      <p:pic>
        <p:nvPicPr>
          <p:cNvPr id="4" name="Рисунок 3" descr="C:\Documents and Settings\dom\Мои документы\300px-Battle_of_Narva_1700.JPG"/>
          <p:cNvPicPr/>
          <p:nvPr/>
        </p:nvPicPr>
        <p:blipFill>
          <a:blip r:embed="rId3" cstate="print"/>
          <a:srcRect/>
          <a:stretch>
            <a:fillRect/>
          </a:stretch>
        </p:blipFill>
        <p:spPr bwMode="auto">
          <a:xfrm>
            <a:off x="179512" y="260648"/>
            <a:ext cx="2160240" cy="2736304"/>
          </a:xfrm>
          <a:prstGeom prst="rect">
            <a:avLst/>
          </a:prstGeom>
          <a:noFill/>
          <a:ln w="9525">
            <a:noFill/>
            <a:miter lim="800000"/>
            <a:headEnd/>
            <a:tailEnd/>
          </a:ln>
        </p:spPr>
      </p:pic>
      <p:pic>
        <p:nvPicPr>
          <p:cNvPr id="6" name="Рисунок 5" descr="C:\Documents and Settings\dom\Мои документы\Bakua.jpg"/>
          <p:cNvPicPr/>
          <p:nvPr/>
        </p:nvPicPr>
        <p:blipFill>
          <a:blip r:embed="rId4" cstate="print"/>
          <a:srcRect/>
          <a:stretch>
            <a:fillRect/>
          </a:stretch>
        </p:blipFill>
        <p:spPr bwMode="auto">
          <a:xfrm>
            <a:off x="4716016" y="260648"/>
            <a:ext cx="2160240" cy="2736304"/>
          </a:xfrm>
          <a:prstGeom prst="rect">
            <a:avLst/>
          </a:prstGeom>
          <a:noFill/>
          <a:ln w="9525">
            <a:noFill/>
            <a:miter lim="800000"/>
            <a:headEnd/>
            <a:tailEnd/>
          </a:ln>
        </p:spPr>
      </p:pic>
      <p:pic>
        <p:nvPicPr>
          <p:cNvPr id="7" name="Рисунок 6" descr="C:\Documents and Settings\dom\Мои документы\History_of_Peter_I_(Krekshin)_-_Capture_of_Azov.jpg"/>
          <p:cNvPicPr/>
          <p:nvPr/>
        </p:nvPicPr>
        <p:blipFill>
          <a:blip r:embed="rId5" cstate="print"/>
          <a:srcRect/>
          <a:stretch>
            <a:fillRect/>
          </a:stretch>
        </p:blipFill>
        <p:spPr bwMode="auto">
          <a:xfrm>
            <a:off x="6876256" y="188640"/>
            <a:ext cx="2267744" cy="2808312"/>
          </a:xfrm>
          <a:prstGeom prst="rect">
            <a:avLst/>
          </a:prstGeom>
          <a:noFill/>
          <a:ln w="9525">
            <a:noFill/>
            <a:miter lim="800000"/>
            <a:headEnd/>
            <a:tailEnd/>
          </a:ln>
        </p:spPr>
      </p:pic>
      <p:sp>
        <p:nvSpPr>
          <p:cNvPr id="8" name="Прямоугольник 7"/>
          <p:cNvSpPr/>
          <p:nvPr/>
        </p:nvSpPr>
        <p:spPr>
          <a:xfrm>
            <a:off x="179512" y="3068960"/>
            <a:ext cx="21602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 </a:t>
            </a:r>
            <a:r>
              <a:rPr lang="ru-RU" sz="2800" b="1" dirty="0" smtClean="0"/>
              <a:t>Нарва</a:t>
            </a:r>
            <a:endParaRPr lang="ru-RU" sz="2800" b="1" dirty="0"/>
          </a:p>
        </p:txBody>
      </p:sp>
      <p:sp>
        <p:nvSpPr>
          <p:cNvPr id="10" name="Прямоугольник 9"/>
          <p:cNvSpPr/>
          <p:nvPr/>
        </p:nvSpPr>
        <p:spPr>
          <a:xfrm>
            <a:off x="2483768" y="306896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800" b="1" dirty="0" smtClean="0"/>
              <a:t>Полтава</a:t>
            </a:r>
            <a:endParaRPr lang="ru-RU" sz="2800" b="1" dirty="0"/>
          </a:p>
        </p:txBody>
      </p:sp>
      <p:sp>
        <p:nvSpPr>
          <p:cNvPr id="11" name="Прямоугольник 10"/>
          <p:cNvSpPr/>
          <p:nvPr/>
        </p:nvSpPr>
        <p:spPr>
          <a:xfrm>
            <a:off x="4716016" y="306896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Гангут</a:t>
            </a:r>
            <a:endParaRPr lang="ru-RU" sz="2800" b="1" dirty="0"/>
          </a:p>
        </p:txBody>
      </p:sp>
      <p:sp>
        <p:nvSpPr>
          <p:cNvPr id="12" name="Прямоугольник 11"/>
          <p:cNvSpPr/>
          <p:nvPr/>
        </p:nvSpPr>
        <p:spPr>
          <a:xfrm>
            <a:off x="6948264" y="3068960"/>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Азов</a:t>
            </a:r>
            <a:endParaRPr lang="ru-RU" sz="2800" b="1" dirty="0"/>
          </a:p>
        </p:txBody>
      </p:sp>
      <p:sp>
        <p:nvSpPr>
          <p:cNvPr id="15" name="Прямоугольник 14"/>
          <p:cNvSpPr/>
          <p:nvPr/>
        </p:nvSpPr>
        <p:spPr>
          <a:xfrm>
            <a:off x="539552" y="4869160"/>
            <a:ext cx="576064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t>Места сражений в ходе Северной войны.  Азов- крепость на  Азовском море</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00573 0.18367 L -0.00573 0.51678 " pathEditMode="relative" rAng="0" ptsTypes="AA">
                                      <p:cBhvr>
                                        <p:cTn id="62" dur="2000" fill="hold"/>
                                        <p:tgtEl>
                                          <p:spTgt spid="7"/>
                                        </p:tgtEl>
                                        <p:attrNameLst>
                                          <p:attrName>ppt_x</p:attrName>
                                          <p:attrName>ppt_y</p:attrName>
                                        </p:attrNameLst>
                                      </p:cBhvr>
                                      <p:rCtr x="0" y="167"/>
                                    </p:animMotion>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770" decel="100000"/>
                                        <p:tgtEl>
                                          <p:spTgt spid="15"/>
                                        </p:tgtEl>
                                      </p:cBhvr>
                                    </p:animEffect>
                                    <p:animScale>
                                      <p:cBhvr>
                                        <p:cTn id="68" dur="770" decel="100000"/>
                                        <p:tgtEl>
                                          <p:spTgt spid="15"/>
                                        </p:tgtEl>
                                      </p:cBhvr>
                                      <p:from x="10000" y="10000"/>
                                      <p:to x="200000" y="450000"/>
                                    </p:animScale>
                                    <p:animScale>
                                      <p:cBhvr>
                                        <p:cTn id="69" dur="1230" accel="100000" fill="hold">
                                          <p:stCondLst>
                                            <p:cond delay="770"/>
                                          </p:stCondLst>
                                        </p:cTn>
                                        <p:tgtEl>
                                          <p:spTgt spid="15"/>
                                        </p:tgtEl>
                                      </p:cBhvr>
                                      <p:from x="200000" y="450000"/>
                                      <p:to x="100000" y="100000"/>
                                    </p:animScale>
                                    <p:set>
                                      <p:cBhvr>
                                        <p:cTn id="70" dur="770" fill="hold"/>
                                        <p:tgtEl>
                                          <p:spTgt spid="15"/>
                                        </p:tgtEl>
                                        <p:attrNameLst>
                                          <p:attrName>ppt_x</p:attrName>
                                        </p:attrNameLst>
                                      </p:cBhvr>
                                      <p:to>
                                        <p:strVal val="(0.5)"/>
                                      </p:to>
                                    </p:set>
                                    <p:anim from="(0.5)" to="(#ppt_x)" calcmode="lin" valueType="num">
                                      <p:cBhvr>
                                        <p:cTn id="71" dur="1230" accel="100000" fill="hold">
                                          <p:stCondLst>
                                            <p:cond delay="770"/>
                                          </p:stCondLst>
                                        </p:cTn>
                                        <p:tgtEl>
                                          <p:spTgt spid="15"/>
                                        </p:tgtEl>
                                        <p:attrNameLst>
                                          <p:attrName>ppt_x</p:attrName>
                                        </p:attrNameLst>
                                      </p:cBhvr>
                                    </p:anim>
                                    <p:set>
                                      <p:cBhvr>
                                        <p:cTn id="72" dur="770" fill="hold"/>
                                        <p:tgtEl>
                                          <p:spTgt spid="15"/>
                                        </p:tgtEl>
                                        <p:attrNameLst>
                                          <p:attrName>ppt_y</p:attrName>
                                        </p:attrNameLst>
                                      </p:cBhvr>
                                      <p:to>
                                        <p:strVal val="(#ppt_y+0.4)"/>
                                      </p:to>
                                    </p:set>
                                    <p:anim from="(#ppt_y+0.4)" to="(#ppt_y)" calcmode="lin" valueType="num">
                                      <p:cBhvr>
                                        <p:cTn id="7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1008112"/>
          </a:xfrm>
        </p:spPr>
        <p:txBody>
          <a:bodyPr>
            <a:normAutofit fontScale="90000"/>
          </a:bodyPr>
          <a:lstStyle/>
          <a:p>
            <a:pPr algn="ctr"/>
            <a:r>
              <a:rPr lang="en-US" b="1" dirty="0" smtClean="0"/>
              <a:t>X</a:t>
            </a:r>
            <a:r>
              <a:rPr lang="ru-RU" b="1" dirty="0" smtClean="0"/>
              <a:t>. Культура. </a:t>
            </a:r>
            <a:br>
              <a:rPr lang="ru-RU" b="1" dirty="0" smtClean="0"/>
            </a:br>
            <a:r>
              <a:rPr lang="ru-RU" sz="2700" b="1" dirty="0" smtClean="0">
                <a:solidFill>
                  <a:srgbClr val="FF0000"/>
                </a:solidFill>
              </a:rPr>
              <a:t>Перед вами здания построенные при Петре1. Расскажите о них.</a:t>
            </a:r>
            <a:endParaRPr lang="ru-RU" sz="2700" b="1" dirty="0">
              <a:solidFill>
                <a:srgbClr val="FF0000"/>
              </a:solidFill>
            </a:endParaRPr>
          </a:p>
        </p:txBody>
      </p:sp>
      <p:pic>
        <p:nvPicPr>
          <p:cNvPr id="4" name="Содержимое 3" descr="C:\Documents and Settings\dom\Мои документы\img5.jpg"/>
          <p:cNvPicPr>
            <a:picLocks noGrp="1"/>
          </p:cNvPicPr>
          <p:nvPr>
            <p:ph idx="1"/>
          </p:nvPr>
        </p:nvPicPr>
        <p:blipFill>
          <a:blip r:embed="rId2" cstate="print"/>
          <a:srcRect/>
          <a:stretch>
            <a:fillRect/>
          </a:stretch>
        </p:blipFill>
        <p:spPr bwMode="auto">
          <a:xfrm>
            <a:off x="1619672" y="1196752"/>
            <a:ext cx="5616624" cy="3024336"/>
          </a:xfrm>
          <a:prstGeom prst="rect">
            <a:avLst/>
          </a:prstGeom>
          <a:noFill/>
          <a:ln w="9525">
            <a:noFill/>
            <a:miter lim="800000"/>
            <a:headEnd/>
            <a:tailEnd/>
          </a:ln>
        </p:spPr>
      </p:pic>
      <p:sp>
        <p:nvSpPr>
          <p:cNvPr id="5" name="Прямоугольник 4"/>
          <p:cNvSpPr/>
          <p:nvPr/>
        </p:nvSpPr>
        <p:spPr>
          <a:xfrm>
            <a:off x="107504" y="4293096"/>
            <a:ext cx="8856984" cy="2246769"/>
          </a:xfrm>
          <a:prstGeom prst="rect">
            <a:avLst/>
          </a:prstGeom>
        </p:spPr>
        <p:txBody>
          <a:bodyPr wrap="square">
            <a:spAutoFit/>
          </a:bodyPr>
          <a:lstStyle/>
          <a:p>
            <a:r>
              <a:rPr lang="ru-RU" b="1" dirty="0" smtClean="0"/>
              <a:t>1</a:t>
            </a:r>
            <a:r>
              <a:rPr lang="ru-RU" sz="2000" dirty="0" smtClean="0"/>
              <a:t>. Крупное научное учреждение. Основано в 1714 г. В нём хранились собрания минералов. Кунсткамера- помещение для редкостей. Обладает уникальной коллекцией предметов старины, раскрывающих историю и быт многих народов. Но многим этот музей известен по коллекции «уродцев» — анатомических редкостей и аномалий. Здание Кунсткамеры является с начала XVIII в. символом Российской Академии наук. Здесь хранились медицинские препараты, древние монеты, глобусы. Она стала первый музеем.</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080120"/>
          </a:xfrm>
        </p:spPr>
        <p:txBody>
          <a:bodyPr>
            <a:normAutofit/>
          </a:bodyPr>
          <a:lstStyle/>
          <a:p>
            <a:r>
              <a:rPr lang="ru-RU" sz="2700" dirty="0" smtClean="0"/>
              <a:t>.</a:t>
            </a:r>
            <a:endParaRPr lang="ru-RU" sz="2700" dirty="0"/>
          </a:p>
        </p:txBody>
      </p:sp>
      <p:pic>
        <p:nvPicPr>
          <p:cNvPr id="7" name="Содержимое 3" descr="C:\Documents and Settings\dom\Мои документы\images (2).jpg"/>
          <p:cNvPicPr>
            <a:picLocks noGrp="1"/>
          </p:cNvPicPr>
          <p:nvPr>
            <p:ph idx="1"/>
          </p:nvPr>
        </p:nvPicPr>
        <p:blipFill>
          <a:blip r:embed="rId2" cstate="print"/>
          <a:srcRect/>
          <a:stretch>
            <a:fillRect/>
          </a:stretch>
        </p:blipFill>
        <p:spPr bwMode="auto">
          <a:xfrm>
            <a:off x="2843808" y="0"/>
            <a:ext cx="3672408" cy="4653136"/>
          </a:xfrm>
          <a:prstGeom prst="rect">
            <a:avLst/>
          </a:prstGeom>
          <a:noFill/>
          <a:ln w="9525">
            <a:noFill/>
            <a:miter lim="800000"/>
            <a:headEnd/>
            <a:tailEnd/>
          </a:ln>
        </p:spPr>
      </p:pic>
      <p:sp>
        <p:nvSpPr>
          <p:cNvPr id="35841" name="Rectangle 1"/>
          <p:cNvSpPr>
            <a:spLocks noChangeArrowheads="1"/>
          </p:cNvSpPr>
          <p:nvPr/>
        </p:nvSpPr>
        <p:spPr bwMode="auto">
          <a:xfrm>
            <a:off x="179512" y="4611231"/>
            <a:ext cx="8784976"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Расположено на берегу реки</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Невы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Памятник архитектуры русского</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ампира.</a:t>
            </a:r>
            <a:r>
              <a:rPr kumimoji="0" lang="ru-RU" sz="2000" b="0" i="0" u="none" strike="noStrike" cap="none" normalizeH="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Изначально построенный в качестве</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верфи.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1718 года здесь располагалась Адмиралтейств-коллегия.</a:t>
            </a:r>
            <a:r>
              <a:rPr kumimoji="0" lang="ru-RU" sz="2000" b="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Кораблик на</a:t>
            </a:r>
            <a:r>
              <a:rPr kumimoji="0" lang="ru-RU" sz="2000" b="0" u="none" strike="noStrike" cap="none" normalizeH="0" baseline="0" dirty="0" smtClean="0">
                <a:ln>
                  <a:noFill/>
                </a:ln>
                <a:solidFill>
                  <a:schemeClr val="tx1"/>
                </a:solidFill>
                <a:effectLst/>
                <a:latin typeface="Calibri"/>
                <a:ea typeface="Calibri" pitchFamily="34" charset="0"/>
                <a:cs typeface="Times New Roman" pitchFamily="18" charset="0"/>
              </a:rPr>
              <a:t> шпиле</a:t>
            </a:r>
            <a:r>
              <a:rPr kumimoji="0" lang="ru-RU" sz="2000" b="0" u="none" strike="noStrike" cap="none" normalizeH="0" dirty="0" smtClean="0">
                <a:ln>
                  <a:noFill/>
                </a:ln>
                <a:solidFill>
                  <a:schemeClr val="tx1"/>
                </a:solidFill>
                <a:effectLst/>
                <a:latin typeface="Calibri"/>
                <a:ea typeface="Calibri" pitchFamily="34" charset="0"/>
                <a:cs typeface="Times New Roman" pitchFamily="18" charset="0"/>
              </a:rPr>
              <a:t> </a:t>
            </a:r>
            <a:r>
              <a:rPr kumimoji="0" lang="ru-RU" sz="2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здания рассматривается как один из символов город.</a:t>
            </a:r>
            <a:r>
              <a:rPr kumimoji="0" lang="ru-RU" sz="2000" b="0" u="none" strike="noStrike" cap="none" normalizeH="0" baseline="0" dirty="0" smtClean="0">
                <a:ln>
                  <a:noFill/>
                </a:ln>
                <a:solidFill>
                  <a:srgbClr val="252525"/>
                </a:solidFill>
                <a:effectLst/>
                <a:latin typeface="Arial" pitchFamily="34" charset="0"/>
                <a:ea typeface="Calibri" pitchFamily="34" charset="0"/>
                <a:cs typeface="Arial" pitchFamily="34" charset="0"/>
              </a:rPr>
              <a:t> </a:t>
            </a:r>
            <a:r>
              <a:rPr kumimoji="0" lang="ru-RU" sz="2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1706 году адмиралтейство представляло собой крепость: постройки были ограждены</a:t>
            </a:r>
            <a:r>
              <a:rPr kumimoji="0" lang="ru-RU" sz="2000" b="0" u="none" strike="noStrike" cap="none" normalizeH="0" baseline="0" dirty="0" smtClean="0">
                <a:ln>
                  <a:noFill/>
                </a:ln>
                <a:solidFill>
                  <a:schemeClr val="tx1"/>
                </a:solidFill>
                <a:effectLst/>
                <a:latin typeface="Calibri"/>
                <a:ea typeface="Calibri" pitchFamily="34" charset="0"/>
                <a:cs typeface="Times New Roman" pitchFamily="18" charset="0"/>
              </a:rPr>
              <a:t> земляным</a:t>
            </a:r>
            <a:r>
              <a:rPr kumimoji="0" lang="ru-RU" sz="2000" b="0" u="none" strike="noStrike" cap="none" normalizeH="0" dirty="0" smtClean="0">
                <a:ln>
                  <a:noFill/>
                </a:ln>
                <a:solidFill>
                  <a:schemeClr val="tx1"/>
                </a:solidFill>
                <a:effectLst/>
                <a:latin typeface="Calibri"/>
                <a:ea typeface="Calibri" pitchFamily="34" charset="0"/>
                <a:cs typeface="Times New Roman" pitchFamily="18" charset="0"/>
              </a:rPr>
              <a:t> валом</a:t>
            </a:r>
            <a:r>
              <a:rPr kumimoji="0" lang="ru-RU" sz="2000" b="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пятью земляными же</a:t>
            </a:r>
            <a:r>
              <a:rPr kumimoji="0" lang="ru-RU" sz="2000" b="0" u="none" strike="noStrike" cap="none" normalizeH="0" baseline="0" dirty="0" smtClean="0">
                <a:ln>
                  <a:noFill/>
                </a:ln>
                <a:solidFill>
                  <a:schemeClr val="tx1"/>
                </a:solidFill>
                <a:effectLst/>
                <a:latin typeface="Calibri"/>
                <a:ea typeface="Calibri" pitchFamily="34" charset="0"/>
                <a:cs typeface="Times New Roman" pitchFamily="18" charset="0"/>
              </a:rPr>
              <a:t> бастионами</a:t>
            </a:r>
            <a:r>
              <a:rPr kumimoji="0" lang="ru-RU" sz="2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периметру были прорыты рвы, заполненные водой и сделана</a:t>
            </a:r>
            <a:r>
              <a:rPr kumimoji="0" lang="ru-RU" sz="2000" b="0" u="none" strike="noStrike" cap="none" normalizeH="0" baseline="0" dirty="0" smtClean="0">
                <a:ln>
                  <a:noFill/>
                </a:ln>
                <a:solidFill>
                  <a:schemeClr val="tx1"/>
                </a:solidFill>
                <a:effectLst/>
                <a:latin typeface="Calibri"/>
                <a:ea typeface="Calibri" pitchFamily="34" charset="0"/>
                <a:cs typeface="Times New Roman" pitchFamily="18" charset="0"/>
              </a:rPr>
              <a:t> насыпь</a:t>
            </a:r>
            <a:r>
              <a:rPr kumimoji="0" lang="ru-RU" sz="2000" b="0" u="none" strike="noStrike" cap="none" normalizeH="0" dirty="0" smtClean="0">
                <a:ln>
                  <a:noFill/>
                </a:ln>
                <a:solidFill>
                  <a:schemeClr val="tx1"/>
                </a:solidFill>
                <a:effectLst/>
                <a:latin typeface="Calibri"/>
                <a:ea typeface="Calibri" pitchFamily="34" charset="0"/>
                <a:cs typeface="Times New Roman" pitchFamily="18" charset="0"/>
              </a:rPr>
              <a:t> гласиса</a:t>
            </a:r>
            <a:r>
              <a:rPr lang="ru-RU" sz="2000" dirty="0" smtClean="0">
                <a:latin typeface="Calibri"/>
                <a:ea typeface="Calibri" pitchFamily="34" charset="0"/>
                <a:cs typeface="Times New Roman" pitchFamily="18" charset="0"/>
              </a:rPr>
              <a:t>.</a:t>
            </a:r>
            <a:endParaRPr kumimoji="0" lang="ru-RU" sz="2000" b="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841">
                                            <p:txEl>
                                              <p:pRg st="0" end="0"/>
                                            </p:txEl>
                                          </p:spTgt>
                                        </p:tgtEl>
                                        <p:attrNameLst>
                                          <p:attrName>style.visibility</p:attrName>
                                        </p:attrNameLst>
                                      </p:cBhvr>
                                      <p:to>
                                        <p:strVal val="visible"/>
                                      </p:to>
                                    </p:set>
                                    <p:animEffect transition="in" filter="fade">
                                      <p:cBhvr>
                                        <p:cTn id="12" dur="1000"/>
                                        <p:tgtEl>
                                          <p:spTgt spid="35841">
                                            <p:txEl>
                                              <p:pRg st="0" end="0"/>
                                            </p:txEl>
                                          </p:spTgt>
                                        </p:tgtEl>
                                      </p:cBhvr>
                                    </p:animEffect>
                                    <p:anim calcmode="lin" valueType="num">
                                      <p:cBhvr>
                                        <p:cTn id="13" dur="1000" fill="hold"/>
                                        <p:tgtEl>
                                          <p:spTgt spid="3584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C:\Documents and Settings\dom\Мои документы\12783.jpg"/>
          <p:cNvPicPr>
            <a:picLocks noGrp="1"/>
          </p:cNvPicPr>
          <p:nvPr>
            <p:ph idx="1"/>
          </p:nvPr>
        </p:nvPicPr>
        <p:blipFill>
          <a:blip r:embed="rId2" cstate="print"/>
          <a:srcRect/>
          <a:stretch>
            <a:fillRect/>
          </a:stretch>
        </p:blipFill>
        <p:spPr bwMode="auto">
          <a:xfrm>
            <a:off x="2195736" y="260648"/>
            <a:ext cx="4824536" cy="2808312"/>
          </a:xfrm>
          <a:prstGeom prst="rect">
            <a:avLst/>
          </a:prstGeom>
          <a:noFill/>
          <a:ln w="9525">
            <a:noFill/>
            <a:miter lim="800000"/>
            <a:headEnd/>
            <a:tailEnd/>
          </a:ln>
        </p:spPr>
      </p:pic>
      <p:sp>
        <p:nvSpPr>
          <p:cNvPr id="7" name="Прямоугольник 6"/>
          <p:cNvSpPr/>
          <p:nvPr/>
        </p:nvSpPr>
        <p:spPr>
          <a:xfrm>
            <a:off x="363557" y="3356992"/>
            <a:ext cx="8528923" cy="3416320"/>
          </a:xfrm>
          <a:prstGeom prst="rect">
            <a:avLst/>
          </a:prstGeom>
        </p:spPr>
        <p:txBody>
          <a:bodyPr wrap="square">
            <a:spAutoFit/>
          </a:bodyPr>
          <a:lstStyle/>
          <a:p>
            <a:r>
              <a:rPr lang="ru-RU" dirty="0" smtClean="0"/>
              <a:t>3</a:t>
            </a:r>
            <a:r>
              <a:rPr lang="ru-RU" sz="2000" dirty="0" smtClean="0"/>
              <a:t>. </a:t>
            </a:r>
            <a:r>
              <a:rPr lang="ru-RU" sz="2400" dirty="0" smtClean="0"/>
              <a:t>Построено по проекту Петра1. Расположено на Заячьем острове. Историческое ядро города. (Петропавловская крепость была построена как оборонительное сооружение, но она ни разу за свою историю не выполняла свои основные функции. На протяжении двух веков крепость служила политической тюрьмой.  6 бастионов, соединённых куртинами, 2 равелина, кронверк, первоначально </a:t>
            </a:r>
            <a:r>
              <a:rPr lang="ru-RU" sz="2400" dirty="0" err="1" smtClean="0"/>
              <a:t>дерево-земляные</a:t>
            </a:r>
            <a:r>
              <a:rPr lang="ru-RU" sz="2400" dirty="0" smtClean="0"/>
              <a:t>, в 30 — 40-х и 80-х гг. XVIII века одеты камнем. Одним из первых заключенных мрачных казематов крепости стал царевич Алексей).</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864096"/>
          </a:xfrm>
        </p:spPr>
        <p:txBody>
          <a:bodyPr>
            <a:noAutofit/>
          </a:bodyPr>
          <a:lstStyle/>
          <a:p>
            <a:r>
              <a:rPr lang="ru-RU" sz="2000" b="1" dirty="0" smtClean="0"/>
              <a:t>Перед вами здания построенные в Петербурге при Петре 1. Назовите здания. Какое из зданий при нём не было построено? Назовите его. </a:t>
            </a:r>
            <a:r>
              <a:rPr lang="ru-RU" sz="2400" dirty="0" smtClean="0"/>
              <a:t/>
            </a:r>
            <a:br>
              <a:rPr lang="ru-RU" sz="2400" dirty="0" smtClean="0"/>
            </a:br>
            <a:endParaRPr lang="ru-RU" sz="2400" dirty="0"/>
          </a:p>
        </p:txBody>
      </p:sp>
      <p:pic>
        <p:nvPicPr>
          <p:cNvPr id="14" name="Содержимое 13" descr="C:\Documents and Settings\dom\Мои документы\Домик-Петра-1-500x200.jpg"/>
          <p:cNvPicPr>
            <a:picLocks noGrp="1"/>
          </p:cNvPicPr>
          <p:nvPr>
            <p:ph idx="1"/>
          </p:nvPr>
        </p:nvPicPr>
        <p:blipFill>
          <a:blip r:embed="rId2" cstate="print"/>
          <a:srcRect/>
          <a:stretch>
            <a:fillRect/>
          </a:stretch>
        </p:blipFill>
        <p:spPr bwMode="auto">
          <a:xfrm>
            <a:off x="467544" y="1196752"/>
            <a:ext cx="3312368" cy="1905000"/>
          </a:xfrm>
          <a:prstGeom prst="rect">
            <a:avLst/>
          </a:prstGeom>
          <a:noFill/>
          <a:ln w="9525">
            <a:noFill/>
            <a:miter lim="800000"/>
            <a:headEnd/>
            <a:tailEnd/>
          </a:ln>
        </p:spPr>
      </p:pic>
      <p:pic>
        <p:nvPicPr>
          <p:cNvPr id="5" name="Рисунок 4" descr="C:\Documents and Settings\dom\Мои документы\trezini_collegii_fasad.jpg"/>
          <p:cNvPicPr/>
          <p:nvPr/>
        </p:nvPicPr>
        <p:blipFill>
          <a:blip r:embed="rId3" cstate="print"/>
          <a:srcRect/>
          <a:stretch>
            <a:fillRect/>
          </a:stretch>
        </p:blipFill>
        <p:spPr bwMode="auto">
          <a:xfrm>
            <a:off x="5004048" y="1124744"/>
            <a:ext cx="3600400" cy="2088232"/>
          </a:xfrm>
          <a:prstGeom prst="rect">
            <a:avLst/>
          </a:prstGeom>
          <a:noFill/>
          <a:ln w="9525">
            <a:noFill/>
            <a:miter lim="800000"/>
            <a:headEnd/>
            <a:tailEnd/>
          </a:ln>
        </p:spPr>
      </p:pic>
      <p:pic>
        <p:nvPicPr>
          <p:cNvPr id="6" name="Рисунок 5" descr="C:\Documents and Settings\dom\Мои документы\800px-Spb_06-2012_Palace_Embankment_various_01.jpg"/>
          <p:cNvPicPr/>
          <p:nvPr/>
        </p:nvPicPr>
        <p:blipFill>
          <a:blip r:embed="rId4" cstate="print"/>
          <a:srcRect/>
          <a:stretch>
            <a:fillRect/>
          </a:stretch>
        </p:blipFill>
        <p:spPr bwMode="auto">
          <a:xfrm>
            <a:off x="395536" y="4221088"/>
            <a:ext cx="3312368" cy="1872208"/>
          </a:xfrm>
          <a:prstGeom prst="rect">
            <a:avLst/>
          </a:prstGeom>
          <a:noFill/>
          <a:ln w="9525">
            <a:noFill/>
            <a:miter lim="800000"/>
            <a:headEnd/>
            <a:tailEnd/>
          </a:ln>
        </p:spPr>
      </p:pic>
      <p:sp>
        <p:nvSpPr>
          <p:cNvPr id="8" name="Прямоугольник 7"/>
          <p:cNvSpPr/>
          <p:nvPr/>
        </p:nvSpPr>
        <p:spPr>
          <a:xfrm>
            <a:off x="395536" y="3356992"/>
            <a:ext cx="33123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Летний дворец Петра </a:t>
            </a:r>
            <a:r>
              <a:rPr lang="en-US" dirty="0" smtClean="0"/>
              <a:t>I</a:t>
            </a:r>
            <a:endParaRPr lang="ru-RU" dirty="0"/>
          </a:p>
        </p:txBody>
      </p:sp>
      <p:sp>
        <p:nvSpPr>
          <p:cNvPr id="9" name="Прямоугольник 8"/>
          <p:cNvSpPr/>
          <p:nvPr/>
        </p:nvSpPr>
        <p:spPr>
          <a:xfrm>
            <a:off x="5004048" y="3284984"/>
            <a:ext cx="36004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Здание Двенадцати коллегий </a:t>
            </a:r>
            <a:endParaRPr lang="ru-RU" dirty="0"/>
          </a:p>
        </p:txBody>
      </p:sp>
      <p:sp>
        <p:nvSpPr>
          <p:cNvPr id="10" name="Прямоугольник 9"/>
          <p:cNvSpPr/>
          <p:nvPr/>
        </p:nvSpPr>
        <p:spPr>
          <a:xfrm>
            <a:off x="395536" y="6165304"/>
            <a:ext cx="3312368" cy="55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Мраморный дворец</a:t>
            </a:r>
            <a:endParaRPr lang="ru-RU" dirty="0"/>
          </a:p>
        </p:txBody>
      </p:sp>
      <p:sp>
        <p:nvSpPr>
          <p:cNvPr id="11" name="Прямоугольник 10"/>
          <p:cNvSpPr/>
          <p:nvPr/>
        </p:nvSpPr>
        <p:spPr>
          <a:xfrm>
            <a:off x="5004048" y="6165304"/>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Петергоф</a:t>
            </a:r>
            <a:endParaRPr lang="ru-RU" dirty="0"/>
          </a:p>
        </p:txBody>
      </p:sp>
      <p:pic>
        <p:nvPicPr>
          <p:cNvPr id="12" name="Рисунок 11" descr="C:\Documents and Settings\dom\Мои документы\3105.jpg"/>
          <p:cNvPicPr/>
          <p:nvPr/>
        </p:nvPicPr>
        <p:blipFill>
          <a:blip r:embed="rId5" cstate="print"/>
          <a:srcRect/>
          <a:stretch>
            <a:fillRect/>
          </a:stretch>
        </p:blipFill>
        <p:spPr bwMode="auto">
          <a:xfrm>
            <a:off x="5004048" y="4221088"/>
            <a:ext cx="3600400" cy="1872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p:cBhvr>
                                        <p:cTn id="59" dur="2000" fill="hold"/>
                                        <p:tgtEl>
                                          <p:spTgt spid="10"/>
                                        </p:tgtEl>
                                        <p:attrNameLst>
                                          <p:attrName>fillcolor</p:attrName>
                                        </p:attrNameLst>
                                      </p:cBhvr>
                                      <p:to>
                                        <a:schemeClr val="accent2"/>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322128" cy="2434282"/>
          </a:xfrm>
        </p:spPr>
        <p:txBody>
          <a:bodyPr>
            <a:normAutofit fontScale="90000"/>
          </a:bodyPr>
          <a:lstStyle/>
          <a:p>
            <a:pPr algn="ctr"/>
            <a:r>
              <a:rPr lang="ru-RU" dirty="0" smtClean="0">
                <a:solidFill>
                  <a:srgbClr val="FF0000"/>
                </a:solidFill>
              </a:rPr>
              <a:t>О мощный властелин судьбы!</a:t>
            </a:r>
            <a:br>
              <a:rPr lang="ru-RU" dirty="0" smtClean="0">
                <a:solidFill>
                  <a:srgbClr val="FF0000"/>
                </a:solidFill>
              </a:rPr>
            </a:br>
            <a:r>
              <a:rPr lang="ru-RU" dirty="0" smtClean="0">
                <a:solidFill>
                  <a:srgbClr val="FF0000"/>
                </a:solidFill>
              </a:rPr>
              <a:t>Не так ли ты над самой бездной,</a:t>
            </a:r>
            <a:br>
              <a:rPr lang="ru-RU" dirty="0" smtClean="0">
                <a:solidFill>
                  <a:srgbClr val="FF0000"/>
                </a:solidFill>
              </a:rPr>
            </a:br>
            <a:r>
              <a:rPr lang="ru-RU" dirty="0" smtClean="0">
                <a:solidFill>
                  <a:srgbClr val="FF0000"/>
                </a:solidFill>
              </a:rPr>
              <a:t>На высоте, уздой железной</a:t>
            </a:r>
            <a:br>
              <a:rPr lang="ru-RU" dirty="0" smtClean="0">
                <a:solidFill>
                  <a:srgbClr val="FF0000"/>
                </a:solidFill>
              </a:rPr>
            </a:br>
            <a:r>
              <a:rPr lang="ru-RU" dirty="0" smtClean="0">
                <a:solidFill>
                  <a:srgbClr val="FF0000"/>
                </a:solidFill>
              </a:rPr>
              <a:t>Россию поднял на дыбы?</a:t>
            </a:r>
            <a:r>
              <a:rPr lang="ru-RU" dirty="0" smtClean="0"/>
              <a:t/>
            </a:r>
            <a:br>
              <a:rPr lang="ru-RU" dirty="0" smtClean="0"/>
            </a:br>
            <a:endParaRPr lang="ru-RU" dirty="0"/>
          </a:p>
        </p:txBody>
      </p:sp>
      <p:pic>
        <p:nvPicPr>
          <p:cNvPr id="4" name="Picture 2" descr="C:\Documents and Settings\dom\Мои документы\fr0176_01_small.jpg"/>
          <p:cNvPicPr>
            <a:picLocks noGrp="1" noChangeAspect="1" noChangeArrowheads="1"/>
          </p:cNvPicPr>
          <p:nvPr>
            <p:ph idx="1"/>
          </p:nvPr>
        </p:nvPicPr>
        <p:blipFill>
          <a:blip r:embed="rId2" cstate="print"/>
          <a:srcRect/>
          <a:stretch>
            <a:fillRect/>
          </a:stretch>
        </p:blipFill>
        <p:spPr bwMode="auto">
          <a:xfrm>
            <a:off x="2843808" y="2348880"/>
            <a:ext cx="4248471" cy="45091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p:cBhvr>
                                        <p:cTn id="18" dur="2000" fill="hold"/>
                                        <p:tgtEl>
                                          <p:spTgt spid="4"/>
                                        </p:tgtEl>
                                        <p:attrNameLst>
                                          <p:attrName>fillcolor</p:attrName>
                                        </p:attrNameLst>
                                      </p:cBhvr>
                                      <p:to>
                                        <a:schemeClr val="accent2"/>
                                      </p:to>
                                    </p:animClr>
                                    <p:set>
                                      <p:cBhvr>
                                        <p:cTn id="19" dur="2000" fill="hold"/>
                                        <p:tgtEl>
                                          <p:spTgt spid="4"/>
                                        </p:tgtEl>
                                        <p:attrNameLst>
                                          <p:attrName>fill.type</p:attrName>
                                        </p:attrNameLst>
                                      </p:cBhvr>
                                      <p:to>
                                        <p:strVal val="solid"/>
                                      </p:to>
                                    </p:set>
                                    <p:set>
                                      <p:cBhvr>
                                        <p:cTn id="20"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Bookman Old Style" pitchFamily="18" charset="0"/>
              </a:rPr>
              <a:t>Задачи урока: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b="1" i="1" dirty="0" smtClean="0">
                <a:solidFill>
                  <a:srgbClr val="FF0000"/>
                </a:solidFill>
              </a:rPr>
              <a:t>Образовательные</a:t>
            </a:r>
            <a:r>
              <a:rPr lang="ru-RU" b="1" i="1" dirty="0">
                <a:solidFill>
                  <a:srgbClr val="FF0000"/>
                </a:solidFill>
              </a:rPr>
              <a:t>:</a:t>
            </a:r>
            <a:endParaRPr lang="ru-RU" b="1" dirty="0">
              <a:solidFill>
                <a:srgbClr val="FF0000"/>
              </a:solidFill>
            </a:endParaRPr>
          </a:p>
          <a:p>
            <a:pPr lvl="0"/>
            <a:r>
              <a:rPr lang="ru-RU" dirty="0"/>
              <a:t>Повторить и обобщить с учащимися изученный ранее </a:t>
            </a:r>
            <a:r>
              <a:rPr lang="ru-RU" dirty="0" smtClean="0"/>
              <a:t>на уроках материал</a:t>
            </a:r>
            <a:r>
              <a:rPr lang="ru-RU" dirty="0"/>
              <a:t>;</a:t>
            </a:r>
          </a:p>
          <a:p>
            <a:pPr lvl="0"/>
            <a:r>
              <a:rPr lang="ru-RU" dirty="0"/>
              <a:t>Развивать умения использовать полученные знания в решении практических задач.</a:t>
            </a:r>
          </a:p>
          <a:p>
            <a:r>
              <a:rPr lang="ru-RU" b="1" i="1" dirty="0">
                <a:solidFill>
                  <a:srgbClr val="FF0000"/>
                </a:solidFill>
              </a:rPr>
              <a:t>Развивающие:</a:t>
            </a:r>
            <a:endParaRPr lang="ru-RU" b="1" dirty="0">
              <a:solidFill>
                <a:srgbClr val="FF0000"/>
              </a:solidFill>
            </a:endParaRPr>
          </a:p>
          <a:p>
            <a:pPr lvl="0"/>
            <a:r>
              <a:rPr lang="ru-RU" dirty="0" smtClean="0"/>
              <a:t>При </a:t>
            </a:r>
            <a:r>
              <a:rPr lang="ru-RU" dirty="0"/>
              <a:t>решении познавательных задач и в ходе самостоятельной деятельности </a:t>
            </a:r>
            <a:r>
              <a:rPr lang="ru-RU" dirty="0" smtClean="0"/>
              <a:t>учащихся развивать логическое мышление;</a:t>
            </a:r>
            <a:endParaRPr lang="ru-RU" dirty="0"/>
          </a:p>
          <a:p>
            <a:pPr lvl="0"/>
            <a:r>
              <a:rPr lang="ru-RU" dirty="0"/>
              <a:t>Прививать интерес к изучению предмета – история.</a:t>
            </a:r>
          </a:p>
          <a:p>
            <a:r>
              <a:rPr lang="ru-RU" b="1" i="1" dirty="0">
                <a:solidFill>
                  <a:srgbClr val="FF0000"/>
                </a:solidFill>
              </a:rPr>
              <a:t>Воспитательные:</a:t>
            </a:r>
            <a:endParaRPr lang="ru-RU" b="1" dirty="0">
              <a:solidFill>
                <a:srgbClr val="FF0000"/>
              </a:solidFill>
            </a:endParaRPr>
          </a:p>
          <a:p>
            <a:pPr lvl="0"/>
            <a:r>
              <a:rPr lang="ru-RU" dirty="0"/>
              <a:t>В групповой работе способствовать укреплению чувства товарищества;</a:t>
            </a:r>
          </a:p>
          <a:p>
            <a:pPr lvl="0"/>
            <a:r>
              <a:rPr lang="ru-RU" dirty="0"/>
              <a:t>Гордиться </a:t>
            </a:r>
            <a:r>
              <a:rPr lang="ru-RU" dirty="0" smtClean="0"/>
              <a:t>своей историей и </a:t>
            </a:r>
            <a:r>
              <a:rPr lang="ru-RU" dirty="0"/>
              <a:t>героическим  прошлым  своего </a:t>
            </a:r>
            <a:r>
              <a:rPr lang="ru-RU" dirty="0" smtClean="0"/>
              <a:t>Отечества;</a:t>
            </a:r>
            <a:endParaRPr lang="ru-RU" dirty="0"/>
          </a:p>
          <a:p>
            <a:r>
              <a:rPr lang="ru-RU" dirty="0"/>
              <a:t>Воспитать у учащихся уважительное отношение к традициям и к </a:t>
            </a:r>
            <a:r>
              <a:rPr lang="ru-RU" dirty="0" smtClean="0"/>
              <a:t>культурному наследию своего </a:t>
            </a:r>
            <a:r>
              <a:rPr lang="ru-RU" dirty="0"/>
              <a:t>народа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4" end="4"/>
                                            </p:txEl>
                                          </p:spTgt>
                                        </p:tgtEl>
                                      </p:cBhvr>
                                    </p:animEffect>
                                  </p:childTnLst>
                                </p:cTn>
                              </p:par>
                              <p:par>
                                <p:cTn id="39" presetID="29"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6" end="6"/>
                                            </p:txEl>
                                          </p:spTgt>
                                        </p:tgtEl>
                                      </p:cBhvr>
                                    </p:animEffect>
                                  </p:childTnLst>
                                </p:cTn>
                              </p:par>
                              <p:par>
                                <p:cTn id="51" presetID="29"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
                                            <p:txEl>
                                              <p:pRg st="7" end="7"/>
                                            </p:txEl>
                                          </p:spTgt>
                                        </p:tgtEl>
                                      </p:cBhvr>
                                    </p:animEffect>
                                  </p:childTnLst>
                                </p:cTn>
                              </p:par>
                              <p:par>
                                <p:cTn id="56" presetID="29"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
                                            <p:txEl>
                                              <p:pRg st="8" end="8"/>
                                            </p:txEl>
                                          </p:spTgt>
                                        </p:tgtEl>
                                      </p:cBhvr>
                                    </p:animEffect>
                                  </p:childTnLst>
                                </p:cTn>
                              </p:par>
                              <p:par>
                                <p:cTn id="61" presetID="29"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434282"/>
          </a:xfrm>
        </p:spPr>
        <p:txBody>
          <a:bodyPr>
            <a:normAutofit/>
          </a:bodyPr>
          <a:lstStyle/>
          <a:p>
            <a:r>
              <a:rPr lang="ru-RU" dirty="0" smtClean="0"/>
              <a:t>Подведение итогов. Выставление оценок за урок.</a:t>
            </a:r>
            <a:endParaRPr lang="ru-RU" dirty="0"/>
          </a:p>
        </p:txBody>
      </p:sp>
      <p:sp>
        <p:nvSpPr>
          <p:cNvPr id="3" name="Содержимое 2"/>
          <p:cNvSpPr>
            <a:spLocks noGrp="1"/>
          </p:cNvSpPr>
          <p:nvPr>
            <p:ph idx="1"/>
          </p:nvPr>
        </p:nvSpPr>
        <p:spPr>
          <a:xfrm>
            <a:off x="1435608" y="2852936"/>
            <a:ext cx="7498080" cy="3395464"/>
          </a:xfrm>
        </p:spPr>
        <p:txBody>
          <a:bodyPr/>
          <a:lstStyle/>
          <a:p>
            <a:r>
              <a:rPr lang="ru-RU" dirty="0" smtClean="0"/>
              <a:t>Вывод делают ученики.</a:t>
            </a:r>
          </a:p>
          <a:p>
            <a:r>
              <a:rPr lang="ru-RU" dirty="0" smtClean="0"/>
              <a:t>Итоги подводит учитель.</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Домашнее задание.</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Тест  с. 162-163-учебника.</a:t>
            </a:r>
          </a:p>
          <a:p>
            <a:r>
              <a:rPr lang="ru-RU" dirty="0" smtClean="0"/>
              <a:t>Составить </a:t>
            </a:r>
            <a:r>
              <a:rPr lang="ru-RU" dirty="0" err="1" smtClean="0"/>
              <a:t>синквейн</a:t>
            </a:r>
            <a:r>
              <a:rPr lang="ru-RU" dirty="0" smtClean="0"/>
              <a:t> со словами</a:t>
            </a:r>
          </a:p>
          <a:p>
            <a:r>
              <a:rPr lang="ru-RU" dirty="0" smtClean="0"/>
              <a:t>« Пётр Великий».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2"/>
                                        </p:tgtEl>
                                        <p:attrNameLst>
                                          <p:attrName>fillcolor</p:attrName>
                                        </p:attrNameLst>
                                      </p:cBhvr>
                                      <p:to>
                                        <a:schemeClr val="accent2"/>
                                      </p:to>
                                    </p:animClr>
                                    <p:set>
                                      <p:cBhvr>
                                        <p:cTn id="14" dur="2000" fill="hold"/>
                                        <p:tgtEl>
                                          <p:spTgt spid="2"/>
                                        </p:tgtEl>
                                        <p:attrNameLst>
                                          <p:attrName>fill.type</p:attrName>
                                        </p:attrNameLst>
                                      </p:cBhvr>
                                      <p:to>
                                        <p:strVal val="solid"/>
                                      </p:to>
                                    </p:set>
                                    <p:set>
                                      <p:cBhvr>
                                        <p:cTn id="15" dur="2000" fill="hold"/>
                                        <p:tgtEl>
                                          <p:spTgt spid="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26184" cy="1268760"/>
          </a:xfrm>
        </p:spPr>
        <p:txBody>
          <a:bodyPr>
            <a:normAutofit/>
          </a:bodyPr>
          <a:lstStyle/>
          <a:p>
            <a:pPr algn="ctr"/>
            <a:endParaRPr lang="ru-RU" dirty="0"/>
          </a:p>
        </p:txBody>
      </p:sp>
      <p:sp>
        <p:nvSpPr>
          <p:cNvPr id="5" name="Содержимое 4"/>
          <p:cNvSpPr>
            <a:spLocks noGrp="1"/>
          </p:cNvSpPr>
          <p:nvPr>
            <p:ph idx="1"/>
          </p:nvPr>
        </p:nvSpPr>
        <p:spPr>
          <a:xfrm>
            <a:off x="1435608" y="2204864"/>
            <a:ext cx="7498080" cy="4043536"/>
          </a:xfrm>
        </p:spPr>
        <p:txBody>
          <a:bodyPr>
            <a:normAutofit/>
          </a:bodyPr>
          <a:lstStyle/>
          <a:p>
            <a:pPr algn="ctr"/>
            <a:r>
              <a:rPr lang="ru-RU" sz="4000" dirty="0" smtClean="0">
                <a:solidFill>
                  <a:srgbClr val="FF0000"/>
                </a:solidFill>
              </a:rPr>
              <a:t>Спасибо за урок.</a:t>
            </a:r>
            <a:endParaRPr lang="ru-RU"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84976" cy="864096"/>
          </a:xfrm>
        </p:spPr>
        <p:txBody>
          <a:bodyPr>
            <a:normAutofit fontScale="90000"/>
          </a:bodyPr>
          <a:lstStyle/>
          <a:p>
            <a:r>
              <a:rPr lang="ru-RU" dirty="0" smtClean="0"/>
              <a:t/>
            </a:r>
            <a:br>
              <a:rPr lang="ru-RU" dirty="0" smtClean="0"/>
            </a:br>
            <a:r>
              <a:rPr lang="ru-RU" b="1" dirty="0" smtClean="0">
                <a:latin typeface="Book Antiqua" pitchFamily="18" charset="0"/>
              </a:rPr>
              <a:t>1.Ребята о ком и о чём мы с вами сегодня будем говорить?</a:t>
            </a:r>
            <a:r>
              <a:rPr lang="ru-RU" dirty="0" smtClean="0"/>
              <a:t/>
            </a:r>
            <a:br>
              <a:rPr lang="ru-RU" dirty="0" smtClean="0"/>
            </a:br>
            <a:endParaRPr lang="ru-RU" dirty="0"/>
          </a:p>
        </p:txBody>
      </p:sp>
      <p:sp>
        <p:nvSpPr>
          <p:cNvPr id="5" name="Прямоугольник 4"/>
          <p:cNvSpPr/>
          <p:nvPr/>
        </p:nvSpPr>
        <p:spPr>
          <a:xfrm>
            <a:off x="1043608" y="5013176"/>
            <a:ext cx="6984776" cy="1754326"/>
          </a:xfrm>
          <a:prstGeom prst="rect">
            <a:avLst/>
          </a:prstGeom>
        </p:spPr>
        <p:txBody>
          <a:bodyPr wrap="square">
            <a:spAutoFit/>
          </a:bodyPr>
          <a:lstStyle/>
          <a:p>
            <a:pPr algn="ctr"/>
            <a:r>
              <a:rPr lang="ru-RU" sz="3600" b="1" dirty="0" smtClean="0">
                <a:solidFill>
                  <a:srgbClr val="FF0000"/>
                </a:solidFill>
              </a:rPr>
              <a:t>2</a:t>
            </a:r>
            <a:r>
              <a:rPr lang="ru-RU" sz="3600" b="1" i="1" dirty="0" smtClean="0">
                <a:solidFill>
                  <a:srgbClr val="FF0000"/>
                </a:solidFill>
              </a:rPr>
              <a:t>.</a:t>
            </a:r>
            <a:r>
              <a:rPr lang="ru-RU" sz="3600" b="1" dirty="0" smtClean="0">
                <a:solidFill>
                  <a:srgbClr val="FF0000"/>
                </a:solidFill>
              </a:rPr>
              <a:t>Как вы оцениваете роль царя-реформатора? </a:t>
            </a:r>
          </a:p>
          <a:p>
            <a:pPr algn="just"/>
            <a:r>
              <a:rPr lang="ru-RU" sz="3600" dirty="0" smtClean="0"/>
              <a:t> </a:t>
            </a:r>
          </a:p>
        </p:txBody>
      </p:sp>
      <p:pic>
        <p:nvPicPr>
          <p:cNvPr id="1026" name="Picture 2" descr="C:\Documents and Settings\dom\Мои документы\slide_2.jpg"/>
          <p:cNvPicPr>
            <a:picLocks noGrp="1" noChangeAspect="1" noChangeArrowheads="1"/>
          </p:cNvPicPr>
          <p:nvPr>
            <p:ph idx="1"/>
          </p:nvPr>
        </p:nvPicPr>
        <p:blipFill>
          <a:blip r:embed="rId2" cstate="print"/>
          <a:srcRect/>
          <a:stretch>
            <a:fillRect/>
          </a:stretch>
        </p:blipFill>
        <p:spPr bwMode="auto">
          <a:xfrm>
            <a:off x="1984375" y="1124744"/>
            <a:ext cx="6400800"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8106104" cy="1143000"/>
          </a:xfrm>
        </p:spPr>
        <p:txBody>
          <a:bodyPr>
            <a:normAutofit/>
          </a:bodyPr>
          <a:lstStyle/>
          <a:p>
            <a:pPr algn="ctr"/>
            <a:r>
              <a:rPr lang="ru-RU" b="1" dirty="0" smtClean="0">
                <a:solidFill>
                  <a:srgbClr val="FF0000"/>
                </a:solidFill>
              </a:rPr>
              <a:t>Оценка роли Перта </a:t>
            </a:r>
            <a:r>
              <a:rPr lang="en-US" b="1" dirty="0" smtClean="0">
                <a:solidFill>
                  <a:srgbClr val="FF0000"/>
                </a:solidFill>
              </a:rPr>
              <a:t>I</a:t>
            </a:r>
            <a:r>
              <a:rPr lang="ru-RU" b="1" dirty="0" smtClean="0">
                <a:solidFill>
                  <a:srgbClr val="FF0000"/>
                </a:solidFill>
              </a:rPr>
              <a:t>.</a:t>
            </a:r>
            <a:endParaRPr lang="ru-RU" b="1" dirty="0">
              <a:solidFill>
                <a:srgbClr val="FF0000"/>
              </a:solidFill>
            </a:endParaRPr>
          </a:p>
        </p:txBody>
      </p:sp>
      <p:sp>
        <p:nvSpPr>
          <p:cNvPr id="3" name="Содержимое 2"/>
          <p:cNvSpPr>
            <a:spLocks noGrp="1"/>
          </p:cNvSpPr>
          <p:nvPr>
            <p:ph idx="1"/>
          </p:nvPr>
        </p:nvSpPr>
        <p:spPr>
          <a:xfrm>
            <a:off x="457200" y="1600200"/>
            <a:ext cx="8229600" cy="5069160"/>
          </a:xfrm>
        </p:spPr>
        <p:txBody>
          <a:bodyPr>
            <a:normAutofit fontScale="92500" lnSpcReduction="20000"/>
          </a:bodyPr>
          <a:lstStyle/>
          <a:p>
            <a:r>
              <a:rPr lang="ru-RU" dirty="0"/>
              <a:t>Об эпохе Петра </a:t>
            </a:r>
            <a:r>
              <a:rPr lang="en-US" dirty="0"/>
              <a:t>I </a:t>
            </a:r>
            <a:r>
              <a:rPr lang="ru-RU" dirty="0"/>
              <a:t>нельзя говорить однозначно. Различные историки по-разному оценивают Петра и его деятельность. </a:t>
            </a:r>
            <a:endParaRPr lang="ru-RU" dirty="0" smtClean="0"/>
          </a:p>
          <a:p>
            <a:r>
              <a:rPr lang="ru-RU" dirty="0" smtClean="0"/>
              <a:t>Одни</a:t>
            </a:r>
            <a:r>
              <a:rPr lang="ru-RU" dirty="0"/>
              <a:t>, восхищаясь им, отодвигают на второй план его недостатки и неудачи, другие, наоборот, стремятся выставить на первое место все его пороки, обвинить Петра в неправильном выборе и преступных деяниях. </a:t>
            </a:r>
            <a:endParaRPr lang="ru-RU" dirty="0" smtClean="0"/>
          </a:p>
          <a:p>
            <a:r>
              <a:rPr lang="ru-RU" dirty="0" smtClean="0"/>
              <a:t>Я считаю Петра I великим реформатором, однако не отрицаю того, что в своей деятельности он нередко использовал насильственные меры. </a:t>
            </a:r>
          </a:p>
          <a:p>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fontScale="90000"/>
          </a:bodyPr>
          <a:lstStyle/>
          <a:p>
            <a:pPr algn="ctr"/>
            <a:r>
              <a:rPr lang="ru-RU" b="1" dirty="0" smtClean="0"/>
              <a:t>Ученик:</a:t>
            </a:r>
            <a:endParaRPr lang="ru-RU" b="1" dirty="0"/>
          </a:p>
        </p:txBody>
      </p:sp>
      <p:sp>
        <p:nvSpPr>
          <p:cNvPr id="3" name="Содержимое 2"/>
          <p:cNvSpPr>
            <a:spLocks noGrp="1"/>
          </p:cNvSpPr>
          <p:nvPr>
            <p:ph idx="1"/>
          </p:nvPr>
        </p:nvSpPr>
        <p:spPr>
          <a:xfrm>
            <a:off x="457200" y="980728"/>
            <a:ext cx="8229600" cy="5688632"/>
          </a:xfrm>
        </p:spPr>
        <p:txBody>
          <a:bodyPr>
            <a:normAutofit fontScale="92500" lnSpcReduction="20000"/>
          </a:bodyPr>
          <a:lstStyle/>
          <a:p>
            <a:pPr algn="ctr"/>
            <a:r>
              <a:rPr lang="ru-RU" b="1" i="1" dirty="0">
                <a:latin typeface="Bookman Old Style" pitchFamily="18" charset="0"/>
              </a:rPr>
              <a:t>В надежде славы и </a:t>
            </a:r>
            <a:r>
              <a:rPr lang="ru-RU" b="1" i="1" dirty="0" smtClean="0">
                <a:latin typeface="Bookman Old Style" pitchFamily="18" charset="0"/>
              </a:rPr>
              <a:t>добра</a:t>
            </a:r>
          </a:p>
          <a:p>
            <a:pPr algn="ctr"/>
            <a:r>
              <a:rPr lang="ru-RU" b="1" i="1" dirty="0" smtClean="0">
                <a:latin typeface="Bookman Old Style" pitchFamily="18" charset="0"/>
              </a:rPr>
              <a:t>Гляжу </a:t>
            </a:r>
            <a:r>
              <a:rPr lang="ru-RU" b="1" i="1" dirty="0">
                <a:latin typeface="Bookman Old Style" pitchFamily="18" charset="0"/>
              </a:rPr>
              <a:t>вперед я без боязни</a:t>
            </a:r>
            <a:r>
              <a:rPr lang="ru-RU" b="1" i="1" dirty="0" smtClean="0">
                <a:latin typeface="Bookman Old Style" pitchFamily="18" charset="0"/>
              </a:rPr>
              <a:t>:</a:t>
            </a:r>
          </a:p>
          <a:p>
            <a:pPr algn="ctr"/>
            <a:r>
              <a:rPr lang="ru-RU" b="1" i="1" dirty="0">
                <a:latin typeface="Bookman Old Style" pitchFamily="18" charset="0"/>
              </a:rPr>
              <a:t>Начало славных дел </a:t>
            </a:r>
            <a:r>
              <a:rPr lang="ru-RU" b="1" i="1" dirty="0" smtClean="0">
                <a:latin typeface="Bookman Old Style" pitchFamily="18" charset="0"/>
              </a:rPr>
              <a:t>Петра</a:t>
            </a:r>
          </a:p>
          <a:p>
            <a:pPr algn="ctr"/>
            <a:r>
              <a:rPr lang="ru-RU" b="1" i="1" dirty="0">
                <a:latin typeface="Bookman Old Style" pitchFamily="18" charset="0"/>
              </a:rPr>
              <a:t>Мрачили мятежи и </a:t>
            </a:r>
            <a:r>
              <a:rPr lang="ru-RU" b="1" i="1" dirty="0" smtClean="0">
                <a:latin typeface="Bookman Old Style" pitchFamily="18" charset="0"/>
              </a:rPr>
              <a:t>казни.</a:t>
            </a:r>
          </a:p>
          <a:p>
            <a:pPr algn="ctr"/>
            <a:r>
              <a:rPr lang="ru-RU" b="1" i="1" dirty="0">
                <a:latin typeface="Bookman Old Style" pitchFamily="18" charset="0"/>
              </a:rPr>
              <a:t>Самодержавною </a:t>
            </a:r>
            <a:r>
              <a:rPr lang="ru-RU" b="1" i="1" dirty="0" smtClean="0">
                <a:latin typeface="Bookman Old Style" pitchFamily="18" charset="0"/>
              </a:rPr>
              <a:t>рукой</a:t>
            </a:r>
          </a:p>
          <a:p>
            <a:pPr algn="ctr"/>
            <a:r>
              <a:rPr lang="ru-RU" b="1" i="1" dirty="0">
                <a:latin typeface="Bookman Old Style" pitchFamily="18" charset="0"/>
              </a:rPr>
              <a:t>Он смело сеял просвещенье</a:t>
            </a:r>
            <a:r>
              <a:rPr lang="ru-RU" b="1" i="1" dirty="0" smtClean="0">
                <a:latin typeface="Bookman Old Style" pitchFamily="18" charset="0"/>
              </a:rPr>
              <a:t>,</a:t>
            </a:r>
          </a:p>
          <a:p>
            <a:pPr algn="ctr"/>
            <a:r>
              <a:rPr lang="ru-RU" b="1" i="1" dirty="0">
                <a:latin typeface="Bookman Old Style" pitchFamily="18" charset="0"/>
              </a:rPr>
              <a:t>Не презирал страны родной</a:t>
            </a:r>
            <a:r>
              <a:rPr lang="ru-RU" b="1" i="1" dirty="0" smtClean="0">
                <a:latin typeface="Bookman Old Style" pitchFamily="18" charset="0"/>
              </a:rPr>
              <a:t>:</a:t>
            </a:r>
          </a:p>
          <a:p>
            <a:pPr algn="ctr"/>
            <a:r>
              <a:rPr lang="ru-RU" b="1" i="1" dirty="0">
                <a:latin typeface="Bookman Old Style" pitchFamily="18" charset="0"/>
              </a:rPr>
              <a:t>Он знал ее предназначенье</a:t>
            </a:r>
            <a:r>
              <a:rPr lang="ru-RU" b="1" i="1" dirty="0" smtClean="0">
                <a:latin typeface="Bookman Old Style" pitchFamily="18" charset="0"/>
              </a:rPr>
              <a:t>.</a:t>
            </a:r>
          </a:p>
          <a:p>
            <a:pPr algn="ctr"/>
            <a:r>
              <a:rPr lang="ru-RU" b="1" i="1" dirty="0">
                <a:latin typeface="Bookman Old Style" pitchFamily="18" charset="0"/>
              </a:rPr>
              <a:t>То академик, то герой</a:t>
            </a:r>
            <a:r>
              <a:rPr lang="ru-RU" b="1" i="1" dirty="0" smtClean="0">
                <a:latin typeface="Bookman Old Style" pitchFamily="18" charset="0"/>
              </a:rPr>
              <a:t>,</a:t>
            </a:r>
          </a:p>
          <a:p>
            <a:pPr algn="ctr"/>
            <a:r>
              <a:rPr lang="ru-RU" b="1" i="1" dirty="0">
                <a:latin typeface="Bookman Old Style" pitchFamily="18" charset="0"/>
              </a:rPr>
              <a:t>То мореплаватель, то плотник</a:t>
            </a:r>
            <a:r>
              <a:rPr lang="ru-RU" b="1" i="1" dirty="0" smtClean="0">
                <a:latin typeface="Bookman Old Style" pitchFamily="18" charset="0"/>
              </a:rPr>
              <a:t>,</a:t>
            </a:r>
          </a:p>
          <a:p>
            <a:pPr algn="ctr"/>
            <a:r>
              <a:rPr lang="ru-RU" b="1" i="1" dirty="0">
                <a:latin typeface="Bookman Old Style" pitchFamily="18" charset="0"/>
              </a:rPr>
              <a:t>Он всеобъемлющей </a:t>
            </a:r>
            <a:r>
              <a:rPr lang="ru-RU" b="1" i="1" dirty="0" smtClean="0">
                <a:latin typeface="Bookman Old Style" pitchFamily="18" charset="0"/>
              </a:rPr>
              <a:t>душой</a:t>
            </a:r>
          </a:p>
          <a:p>
            <a:pPr algn="ctr"/>
            <a:r>
              <a:rPr lang="ru-RU" b="1" i="1" dirty="0">
                <a:latin typeface="Bookman Old Style" pitchFamily="18" charset="0"/>
              </a:rPr>
              <a:t>На троне вечный был работник.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1000"/>
                                        <p:tgtEl>
                                          <p:spTgt spid="3">
                                            <p:txEl>
                                              <p:pRg st="10" end="10"/>
                                            </p:txEl>
                                          </p:spTgt>
                                        </p:tgtEl>
                                      </p:cBhvr>
                                    </p:animEffect>
                                    <p:anim calcmode="lin" valueType="num">
                                      <p:cBhvr>
                                        <p:cTn id="8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Effect transition="in" filter="fade">
                                      <p:cBhvr>
                                        <p:cTn id="88" dur="1000"/>
                                        <p:tgtEl>
                                          <p:spTgt spid="3">
                                            <p:txEl>
                                              <p:pRg st="11" end="11"/>
                                            </p:txEl>
                                          </p:spTgt>
                                        </p:tgtEl>
                                      </p:cBhvr>
                                    </p:animEffect>
                                    <p:anim calcmode="lin" valueType="num">
                                      <p:cBhvr>
                                        <p:cTn id="8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pPr algn="ctr"/>
            <a:r>
              <a:rPr lang="en-US" b="1" dirty="0"/>
              <a:t>I</a:t>
            </a:r>
            <a:r>
              <a:rPr lang="ru-RU" b="1" dirty="0"/>
              <a:t>. Блиц –турнир.</a:t>
            </a:r>
            <a:endParaRPr lang="ru-RU" dirty="0"/>
          </a:p>
        </p:txBody>
      </p:sp>
      <p:sp>
        <p:nvSpPr>
          <p:cNvPr id="3" name="Содержимое 2"/>
          <p:cNvSpPr>
            <a:spLocks noGrp="1"/>
          </p:cNvSpPr>
          <p:nvPr>
            <p:ph idx="1"/>
          </p:nvPr>
        </p:nvSpPr>
        <p:spPr>
          <a:xfrm>
            <a:off x="179512" y="1124744"/>
            <a:ext cx="8507288" cy="5544616"/>
          </a:xfrm>
        </p:spPr>
        <p:txBody>
          <a:bodyPr>
            <a:normAutofit fontScale="25000" lnSpcReduction="20000"/>
          </a:bodyPr>
          <a:lstStyle/>
          <a:p>
            <a:r>
              <a:rPr lang="ru-RU" sz="8000" b="1" dirty="0">
                <a:solidFill>
                  <a:srgbClr val="002060"/>
                </a:solidFill>
              </a:rPr>
              <a:t>1.Фамилия Перта </a:t>
            </a:r>
            <a:r>
              <a:rPr lang="en-US" sz="8000" b="1" dirty="0">
                <a:solidFill>
                  <a:srgbClr val="002060"/>
                </a:solidFill>
              </a:rPr>
              <a:t>I</a:t>
            </a:r>
            <a:r>
              <a:rPr lang="ru-RU" sz="8000" b="1" dirty="0" smtClean="0">
                <a:solidFill>
                  <a:srgbClr val="002060"/>
                </a:solidFill>
              </a:rPr>
              <a:t>?</a:t>
            </a:r>
            <a:r>
              <a:rPr lang="ru-RU" sz="8000" b="1" i="1" dirty="0">
                <a:solidFill>
                  <a:srgbClr val="002060"/>
                </a:solidFill>
              </a:rPr>
              <a:t> </a:t>
            </a:r>
            <a:endParaRPr lang="ru-RU" sz="8000" b="1" i="1" dirty="0" smtClean="0">
              <a:solidFill>
                <a:srgbClr val="002060"/>
              </a:solidFill>
            </a:endParaRPr>
          </a:p>
          <a:p>
            <a:r>
              <a:rPr lang="ru-RU" sz="8000" b="1" i="1" dirty="0" smtClean="0">
                <a:solidFill>
                  <a:srgbClr val="FF0000"/>
                </a:solidFill>
              </a:rPr>
              <a:t>(</a:t>
            </a:r>
            <a:r>
              <a:rPr lang="ru-RU" sz="8000" b="1" i="1" dirty="0">
                <a:solidFill>
                  <a:srgbClr val="FF0000"/>
                </a:solidFill>
              </a:rPr>
              <a:t>Романов</a:t>
            </a:r>
            <a:r>
              <a:rPr lang="ru-RU" sz="8000" b="1" i="1" dirty="0" smtClean="0">
                <a:solidFill>
                  <a:srgbClr val="FF0000"/>
                </a:solidFill>
              </a:rPr>
              <a:t>)</a:t>
            </a:r>
          </a:p>
          <a:p>
            <a:r>
              <a:rPr lang="ru-RU" sz="8000" b="1" dirty="0">
                <a:solidFill>
                  <a:srgbClr val="002060"/>
                </a:solidFill>
              </a:rPr>
              <a:t>2. </a:t>
            </a:r>
            <a:r>
              <a:rPr lang="ru-RU" sz="8000" b="1" dirty="0" smtClean="0">
                <a:solidFill>
                  <a:srgbClr val="002060"/>
                </a:solidFill>
              </a:rPr>
              <a:t>Кто были родители </a:t>
            </a:r>
            <a:r>
              <a:rPr lang="ru-RU" sz="8000" b="1" dirty="0">
                <a:solidFill>
                  <a:srgbClr val="002060"/>
                </a:solidFill>
              </a:rPr>
              <a:t>Петра</a:t>
            </a:r>
            <a:r>
              <a:rPr lang="en-US" sz="8000" b="1" dirty="0">
                <a:solidFill>
                  <a:srgbClr val="002060"/>
                </a:solidFill>
              </a:rPr>
              <a:t>I</a:t>
            </a:r>
            <a:r>
              <a:rPr lang="ru-RU" sz="8000" b="1" dirty="0" smtClean="0">
                <a:solidFill>
                  <a:srgbClr val="002060"/>
                </a:solidFill>
              </a:rPr>
              <a:t>?</a:t>
            </a:r>
          </a:p>
          <a:p>
            <a:r>
              <a:rPr lang="ru-RU" sz="8000" dirty="0" smtClean="0"/>
              <a:t> </a:t>
            </a:r>
            <a:r>
              <a:rPr lang="ru-RU" sz="8000" b="1" i="1" dirty="0">
                <a:solidFill>
                  <a:srgbClr val="FF0000"/>
                </a:solidFill>
              </a:rPr>
              <a:t>( Алексей Михайлович Романов и Наталья Кирилловна Нарышкина</a:t>
            </a:r>
            <a:r>
              <a:rPr lang="ru-RU" sz="8000" b="1" i="1" dirty="0" smtClean="0">
                <a:solidFill>
                  <a:srgbClr val="FF0000"/>
                </a:solidFill>
              </a:rPr>
              <a:t>).</a:t>
            </a:r>
          </a:p>
          <a:p>
            <a:r>
              <a:rPr lang="ru-RU" sz="8000" b="1" dirty="0" smtClean="0">
                <a:solidFill>
                  <a:srgbClr val="002060"/>
                </a:solidFill>
              </a:rPr>
              <a:t>3</a:t>
            </a:r>
            <a:r>
              <a:rPr lang="ru-RU" sz="8000" b="1" dirty="0">
                <a:solidFill>
                  <a:srgbClr val="002060"/>
                </a:solidFill>
              </a:rPr>
              <a:t>. Год рождения </a:t>
            </a:r>
            <a:r>
              <a:rPr lang="ru-RU" sz="8000" b="1" dirty="0" smtClean="0">
                <a:solidFill>
                  <a:srgbClr val="002060"/>
                </a:solidFill>
              </a:rPr>
              <a:t>Перта </a:t>
            </a:r>
            <a:r>
              <a:rPr lang="en-US" sz="8000" b="1" dirty="0" smtClean="0">
                <a:solidFill>
                  <a:srgbClr val="002060"/>
                </a:solidFill>
              </a:rPr>
              <a:t>I</a:t>
            </a:r>
            <a:r>
              <a:rPr lang="ru-RU" sz="8000" b="1" dirty="0">
                <a:solidFill>
                  <a:srgbClr val="002060"/>
                </a:solidFill>
              </a:rPr>
              <a:t>? </a:t>
            </a:r>
            <a:endParaRPr lang="ru-RU" sz="8000" b="1" dirty="0" smtClean="0">
              <a:solidFill>
                <a:srgbClr val="002060"/>
              </a:solidFill>
            </a:endParaRPr>
          </a:p>
          <a:p>
            <a:r>
              <a:rPr lang="ru-RU" sz="8000" b="1" i="1" dirty="0" smtClean="0">
                <a:solidFill>
                  <a:srgbClr val="FF0000"/>
                </a:solidFill>
              </a:rPr>
              <a:t>(</a:t>
            </a:r>
            <a:r>
              <a:rPr lang="ru-RU" sz="8000" b="1" i="1" dirty="0">
                <a:solidFill>
                  <a:srgbClr val="FF0000"/>
                </a:solidFill>
              </a:rPr>
              <a:t>30 мая (9 июня) 1672 г</a:t>
            </a:r>
            <a:r>
              <a:rPr lang="ru-RU" sz="8000" b="1" i="1" dirty="0" smtClean="0">
                <a:solidFill>
                  <a:srgbClr val="FF0000"/>
                </a:solidFill>
              </a:rPr>
              <a:t>).</a:t>
            </a:r>
          </a:p>
          <a:p>
            <a:r>
              <a:rPr lang="ru-RU" sz="8000" b="1" dirty="0" smtClean="0">
                <a:solidFill>
                  <a:srgbClr val="FF0000"/>
                </a:solidFill>
              </a:rPr>
              <a:t>4</a:t>
            </a:r>
            <a:r>
              <a:rPr lang="ru-RU" sz="8000" b="1" dirty="0">
                <a:solidFill>
                  <a:srgbClr val="FF0000"/>
                </a:solidFill>
              </a:rPr>
              <a:t>. </a:t>
            </a:r>
            <a:r>
              <a:rPr lang="ru-RU" sz="8000" b="1" dirty="0">
                <a:solidFill>
                  <a:srgbClr val="002060"/>
                </a:solidFill>
              </a:rPr>
              <a:t>Назовите имя учителя Петра</a:t>
            </a:r>
            <a:r>
              <a:rPr lang="en-US" sz="8000" b="1" dirty="0">
                <a:solidFill>
                  <a:srgbClr val="002060"/>
                </a:solidFill>
              </a:rPr>
              <a:t>I</a:t>
            </a:r>
            <a:r>
              <a:rPr lang="ru-RU" sz="8000" b="1" dirty="0">
                <a:solidFill>
                  <a:srgbClr val="002060"/>
                </a:solidFill>
              </a:rPr>
              <a:t>? </a:t>
            </a:r>
            <a:endParaRPr lang="ru-RU" sz="8000" b="1" dirty="0" smtClean="0">
              <a:solidFill>
                <a:srgbClr val="002060"/>
              </a:solidFill>
            </a:endParaRPr>
          </a:p>
          <a:p>
            <a:r>
              <a:rPr lang="ru-RU" sz="8000" b="1" i="1" dirty="0" smtClean="0">
                <a:solidFill>
                  <a:srgbClr val="FF0000"/>
                </a:solidFill>
              </a:rPr>
              <a:t>(Никита Зотов).</a:t>
            </a:r>
          </a:p>
          <a:p>
            <a:r>
              <a:rPr lang="ru-RU" sz="8000" b="1" dirty="0" smtClean="0">
                <a:solidFill>
                  <a:srgbClr val="002060"/>
                </a:solidFill>
              </a:rPr>
              <a:t>5</a:t>
            </a:r>
            <a:r>
              <a:rPr lang="ru-RU" sz="8000" b="1" dirty="0">
                <a:solidFill>
                  <a:srgbClr val="002060"/>
                </a:solidFill>
              </a:rPr>
              <a:t>. В каком году Пётра и его брата Ивана провозгласили царём</a:t>
            </a:r>
            <a:r>
              <a:rPr lang="ru-RU" sz="8000" b="1" dirty="0" smtClean="0">
                <a:solidFill>
                  <a:srgbClr val="002060"/>
                </a:solidFill>
              </a:rPr>
              <a:t>?</a:t>
            </a:r>
          </a:p>
          <a:p>
            <a:r>
              <a:rPr lang="ru-RU" sz="8000" b="1" dirty="0" smtClean="0">
                <a:solidFill>
                  <a:srgbClr val="FF0000"/>
                </a:solidFill>
              </a:rPr>
              <a:t> </a:t>
            </a:r>
            <a:r>
              <a:rPr lang="ru-RU" sz="8000" b="1" i="1" dirty="0">
                <a:solidFill>
                  <a:srgbClr val="FF0000"/>
                </a:solidFill>
              </a:rPr>
              <a:t>(1682 г</a:t>
            </a:r>
            <a:r>
              <a:rPr lang="ru-RU" sz="8000" b="1" i="1" dirty="0" smtClean="0">
                <a:solidFill>
                  <a:srgbClr val="FF0000"/>
                </a:solidFill>
              </a:rPr>
              <a:t>.).</a:t>
            </a:r>
          </a:p>
          <a:p>
            <a:r>
              <a:rPr lang="ru-RU" sz="8000" b="1" dirty="0" smtClean="0">
                <a:solidFill>
                  <a:srgbClr val="002060"/>
                </a:solidFill>
              </a:rPr>
              <a:t>6</a:t>
            </a:r>
            <a:r>
              <a:rPr lang="ru-RU" sz="8000" b="1" dirty="0">
                <a:solidFill>
                  <a:srgbClr val="002060"/>
                </a:solidFill>
              </a:rPr>
              <a:t>. Кто был соправителем при </a:t>
            </a:r>
            <a:r>
              <a:rPr lang="ru-RU" sz="8000" b="1" dirty="0" smtClean="0">
                <a:solidFill>
                  <a:srgbClr val="002060"/>
                </a:solidFill>
              </a:rPr>
              <a:t>братьях Петре и Иване?</a:t>
            </a:r>
          </a:p>
          <a:p>
            <a:r>
              <a:rPr lang="ru-RU" sz="8000" dirty="0" smtClean="0"/>
              <a:t> </a:t>
            </a:r>
            <a:r>
              <a:rPr lang="ru-RU" sz="8000" i="1" dirty="0" smtClean="0"/>
              <a:t>(</a:t>
            </a:r>
            <a:r>
              <a:rPr lang="ru-RU" sz="8000" b="1" i="1" dirty="0" smtClean="0">
                <a:solidFill>
                  <a:srgbClr val="FF0000"/>
                </a:solidFill>
              </a:rPr>
              <a:t>сестра царевна </a:t>
            </a:r>
            <a:r>
              <a:rPr lang="ru-RU" sz="8000" b="1" i="1" dirty="0">
                <a:solidFill>
                  <a:srgbClr val="FF0000"/>
                </a:solidFill>
              </a:rPr>
              <a:t>Софья</a:t>
            </a:r>
            <a:r>
              <a:rPr lang="ru-RU" sz="8000" b="1" i="1" dirty="0" smtClean="0">
                <a:solidFill>
                  <a:srgbClr val="FF0000"/>
                </a:solidFill>
              </a:rPr>
              <a:t>).</a:t>
            </a:r>
          </a:p>
          <a:p>
            <a:r>
              <a:rPr lang="ru-RU" sz="8000" b="1" dirty="0" smtClean="0">
                <a:solidFill>
                  <a:srgbClr val="002060"/>
                </a:solidFill>
              </a:rPr>
              <a:t>7</a:t>
            </a:r>
            <a:r>
              <a:rPr lang="ru-RU" sz="8000" b="1" dirty="0">
                <a:solidFill>
                  <a:srgbClr val="002060"/>
                </a:solidFill>
              </a:rPr>
              <a:t>. Как назывались полки созданные Петром? </a:t>
            </a:r>
            <a:endParaRPr lang="ru-RU" sz="8000" b="1" dirty="0" smtClean="0">
              <a:solidFill>
                <a:srgbClr val="002060"/>
              </a:solidFill>
            </a:endParaRPr>
          </a:p>
          <a:p>
            <a:r>
              <a:rPr lang="ru-RU" sz="8000" b="1" i="1" dirty="0" smtClean="0">
                <a:solidFill>
                  <a:srgbClr val="FF0000"/>
                </a:solidFill>
              </a:rPr>
              <a:t>(«</a:t>
            </a:r>
            <a:r>
              <a:rPr lang="ru-RU" sz="8000" b="1" i="1" dirty="0">
                <a:solidFill>
                  <a:srgbClr val="FF0000"/>
                </a:solidFill>
              </a:rPr>
              <a:t>потешные»)</a:t>
            </a:r>
            <a:r>
              <a:rPr lang="ru-RU" sz="8000" b="1" i="1" dirty="0" smtClean="0">
                <a:solidFill>
                  <a:srgbClr val="FF0000"/>
                </a:solidFill>
              </a:rPr>
              <a:t> </a:t>
            </a:r>
          </a:p>
          <a:p>
            <a:r>
              <a:rPr lang="ru-RU" sz="8000" b="1" dirty="0" smtClean="0">
                <a:solidFill>
                  <a:srgbClr val="002060"/>
                </a:solidFill>
              </a:rPr>
              <a:t>8</a:t>
            </a:r>
            <a:r>
              <a:rPr lang="ru-RU" sz="8000" b="1" dirty="0">
                <a:solidFill>
                  <a:srgbClr val="002060"/>
                </a:solidFill>
              </a:rPr>
              <a:t>. Какое название они получили в дальнейшем</a:t>
            </a:r>
            <a:r>
              <a:rPr lang="ru-RU" sz="8000" b="1" dirty="0" smtClean="0">
                <a:solidFill>
                  <a:srgbClr val="002060"/>
                </a:solidFill>
              </a:rPr>
              <a:t>?</a:t>
            </a:r>
          </a:p>
          <a:p>
            <a:r>
              <a:rPr lang="ru-RU" sz="8000" b="1" dirty="0" smtClean="0">
                <a:solidFill>
                  <a:srgbClr val="FF0000"/>
                </a:solidFill>
              </a:rPr>
              <a:t> </a:t>
            </a:r>
            <a:r>
              <a:rPr lang="ru-RU" sz="8000" b="1" i="1" dirty="0">
                <a:solidFill>
                  <a:srgbClr val="FF0000"/>
                </a:solidFill>
              </a:rPr>
              <a:t>( Преображенский и Семёновский).</a:t>
            </a:r>
            <a:endParaRPr lang="ru-RU" sz="8000" b="1" dirty="0">
              <a:solidFill>
                <a:srgbClr val="FF0000"/>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770" decel="100000"/>
                                        <p:tgtEl>
                                          <p:spTgt spid="3">
                                            <p:txEl>
                                              <p:pRg st="1" end="1"/>
                                            </p:txEl>
                                          </p:spTgt>
                                        </p:tgtEl>
                                      </p:cBhvr>
                                    </p:animEffect>
                                    <p:animScale>
                                      <p:cBhvr>
                                        <p:cTn id="20" dur="770" decel="100000"/>
                                        <p:tgtEl>
                                          <p:spTgt spid="3">
                                            <p:txEl>
                                              <p:pRg st="1" end="1"/>
                                            </p:txEl>
                                          </p:spTgt>
                                        </p:tgtEl>
                                      </p:cBhvr>
                                      <p:from x="10000" y="10000"/>
                                      <p:to x="200000" y="450000"/>
                                    </p:animScale>
                                    <p:animScale>
                                      <p:cBhvr>
                                        <p:cTn id="21" dur="1230" accel="100000" fill="hold">
                                          <p:stCondLst>
                                            <p:cond delay="770"/>
                                          </p:stCondLst>
                                        </p:cTn>
                                        <p:tgtEl>
                                          <p:spTgt spid="3">
                                            <p:txEl>
                                              <p:pRg st="1" end="1"/>
                                            </p:txEl>
                                          </p:spTgt>
                                        </p:tgtEl>
                                      </p:cBhvr>
                                      <p:from x="200000" y="450000"/>
                                      <p:to x="100000" y="100000"/>
                                    </p:animScale>
                                    <p:set>
                                      <p:cBhvr>
                                        <p:cTn id="22" dur="770" fill="hold"/>
                                        <p:tgtEl>
                                          <p:spTgt spid="3">
                                            <p:txEl>
                                              <p:pRg st="1" end="1"/>
                                            </p:txEl>
                                          </p:spTgt>
                                        </p:tgtEl>
                                        <p:attrNameLst>
                                          <p:attrName>ppt_x</p:attrName>
                                        </p:attrNameLst>
                                      </p:cBhvr>
                                      <p:to>
                                        <p:strVal val="(0.5)"/>
                                      </p:to>
                                    </p:set>
                                    <p:anim from="(0.5)" to="(#ppt_x)" calcmode="lin" valueType="num">
                                      <p:cBhvr>
                                        <p:cTn id="23" dur="1230" accel="100000" fill="hold">
                                          <p:stCondLst>
                                            <p:cond delay="770"/>
                                          </p:stCondLst>
                                        </p:cTn>
                                        <p:tgtEl>
                                          <p:spTgt spid="3">
                                            <p:txEl>
                                              <p:pRg st="1" end="1"/>
                                            </p:txEl>
                                          </p:spTgt>
                                        </p:tgtEl>
                                        <p:attrNameLst>
                                          <p:attrName>ppt_x</p:attrName>
                                        </p:attrNameLst>
                                      </p:cBhvr>
                                    </p:anim>
                                    <p:set>
                                      <p:cBhvr>
                                        <p:cTn id="24" dur="770" fill="hold"/>
                                        <p:tgtEl>
                                          <p:spTgt spid="3">
                                            <p:txEl>
                                              <p:pRg st="1" end="1"/>
                                            </p:txEl>
                                          </p:spTgt>
                                        </p:tgtEl>
                                        <p:attrNameLst>
                                          <p:attrName>ppt_y</p:attrName>
                                        </p:attrNameLst>
                                      </p:cBhvr>
                                      <p:to>
                                        <p:strVal val="(#ppt_y+0.4)"/>
                                      </p:to>
                                    </p:set>
                                    <p:anim from="(#ppt_y+0.4)" to="(#ppt_y)" calcmode="lin" valueType="num">
                                      <p:cBhvr>
                                        <p:cTn id="25" dur="1230" accel="100000" fill="hold">
                                          <p:stCondLst>
                                            <p:cond delay="770"/>
                                          </p:stCondLst>
                                        </p:cTn>
                                        <p:tgtEl>
                                          <p:spTgt spid="3">
                                            <p:txEl>
                                              <p:pRg st="1" end="1"/>
                                            </p:txEl>
                                          </p:spTgt>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770" decel="100000"/>
                                        <p:tgtEl>
                                          <p:spTgt spid="3">
                                            <p:txEl>
                                              <p:pRg st="5" end="5"/>
                                            </p:txEl>
                                          </p:spTgt>
                                        </p:tgtEl>
                                      </p:cBhvr>
                                    </p:animEffect>
                                    <p:animScale>
                                      <p:cBhvr>
                                        <p:cTn id="52" dur="770" decel="100000"/>
                                        <p:tgtEl>
                                          <p:spTgt spid="3">
                                            <p:txEl>
                                              <p:pRg st="5" end="5"/>
                                            </p:txEl>
                                          </p:spTgt>
                                        </p:tgtEl>
                                      </p:cBhvr>
                                      <p:from x="10000" y="10000"/>
                                      <p:to x="200000" y="450000"/>
                                    </p:animScale>
                                    <p:animScale>
                                      <p:cBhvr>
                                        <p:cTn id="53" dur="1230" accel="100000" fill="hold">
                                          <p:stCondLst>
                                            <p:cond delay="770"/>
                                          </p:stCondLst>
                                        </p:cTn>
                                        <p:tgtEl>
                                          <p:spTgt spid="3">
                                            <p:txEl>
                                              <p:pRg st="5" end="5"/>
                                            </p:txEl>
                                          </p:spTgt>
                                        </p:tgtEl>
                                      </p:cBhvr>
                                      <p:from x="200000" y="450000"/>
                                      <p:to x="100000" y="100000"/>
                                    </p:animScale>
                                    <p:set>
                                      <p:cBhvr>
                                        <p:cTn id="54" dur="770" fill="hold"/>
                                        <p:tgtEl>
                                          <p:spTgt spid="3">
                                            <p:txEl>
                                              <p:pRg st="5" end="5"/>
                                            </p:txEl>
                                          </p:spTgt>
                                        </p:tgtEl>
                                        <p:attrNameLst>
                                          <p:attrName>ppt_x</p:attrName>
                                        </p:attrNameLst>
                                      </p:cBhvr>
                                      <p:to>
                                        <p:strVal val="(0.5)"/>
                                      </p:to>
                                    </p:set>
                                    <p:anim from="(0.5)" to="(#ppt_x)" calcmode="lin" valueType="num">
                                      <p:cBhvr>
                                        <p:cTn id="55" dur="1230" accel="100000" fill="hold">
                                          <p:stCondLst>
                                            <p:cond delay="770"/>
                                          </p:stCondLst>
                                        </p:cTn>
                                        <p:tgtEl>
                                          <p:spTgt spid="3">
                                            <p:txEl>
                                              <p:pRg st="5" end="5"/>
                                            </p:txEl>
                                          </p:spTgt>
                                        </p:tgtEl>
                                        <p:attrNameLst>
                                          <p:attrName>ppt_x</p:attrName>
                                        </p:attrNameLst>
                                      </p:cBhvr>
                                    </p:anim>
                                    <p:set>
                                      <p:cBhvr>
                                        <p:cTn id="56" dur="770" fill="hold"/>
                                        <p:tgtEl>
                                          <p:spTgt spid="3">
                                            <p:txEl>
                                              <p:pRg st="5" end="5"/>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5" end="5"/>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770" decel="100000"/>
                                        <p:tgtEl>
                                          <p:spTgt spid="3">
                                            <p:txEl>
                                              <p:pRg st="7" end="7"/>
                                            </p:txEl>
                                          </p:spTgt>
                                        </p:tgtEl>
                                      </p:cBhvr>
                                    </p:animEffect>
                                    <p:animScale>
                                      <p:cBhvr>
                                        <p:cTn id="70" dur="770" decel="100000"/>
                                        <p:tgtEl>
                                          <p:spTgt spid="3">
                                            <p:txEl>
                                              <p:pRg st="7" end="7"/>
                                            </p:txEl>
                                          </p:spTgt>
                                        </p:tgtEl>
                                      </p:cBhvr>
                                      <p:from x="10000" y="10000"/>
                                      <p:to x="200000" y="450000"/>
                                    </p:animScale>
                                    <p:animScale>
                                      <p:cBhvr>
                                        <p:cTn id="71" dur="1230" accel="100000" fill="hold">
                                          <p:stCondLst>
                                            <p:cond delay="770"/>
                                          </p:stCondLst>
                                        </p:cTn>
                                        <p:tgtEl>
                                          <p:spTgt spid="3">
                                            <p:txEl>
                                              <p:pRg st="7" end="7"/>
                                            </p:txEl>
                                          </p:spTgt>
                                        </p:tgtEl>
                                      </p:cBhvr>
                                      <p:from x="200000" y="450000"/>
                                      <p:to x="100000" y="100000"/>
                                    </p:animScale>
                                    <p:set>
                                      <p:cBhvr>
                                        <p:cTn id="72" dur="770" fill="hold"/>
                                        <p:tgtEl>
                                          <p:spTgt spid="3">
                                            <p:txEl>
                                              <p:pRg st="7" end="7"/>
                                            </p:txEl>
                                          </p:spTgt>
                                        </p:tgtEl>
                                        <p:attrNameLst>
                                          <p:attrName>ppt_x</p:attrName>
                                        </p:attrNameLst>
                                      </p:cBhvr>
                                      <p:to>
                                        <p:strVal val="(0.5)"/>
                                      </p:to>
                                    </p:set>
                                    <p:anim from="(0.5)" to="(#ppt_x)" calcmode="lin" valueType="num">
                                      <p:cBhvr>
                                        <p:cTn id="73" dur="1230" accel="100000" fill="hold">
                                          <p:stCondLst>
                                            <p:cond delay="770"/>
                                          </p:stCondLst>
                                        </p:cTn>
                                        <p:tgtEl>
                                          <p:spTgt spid="3">
                                            <p:txEl>
                                              <p:pRg st="7" end="7"/>
                                            </p:txEl>
                                          </p:spTgt>
                                        </p:tgtEl>
                                        <p:attrNameLst>
                                          <p:attrName>ppt_x</p:attrName>
                                        </p:attrNameLst>
                                      </p:cBhvr>
                                    </p:anim>
                                    <p:set>
                                      <p:cBhvr>
                                        <p:cTn id="74" dur="770" fill="hold"/>
                                        <p:tgtEl>
                                          <p:spTgt spid="3">
                                            <p:txEl>
                                              <p:pRg st="7" end="7"/>
                                            </p:txEl>
                                          </p:spTgt>
                                        </p:tgtEl>
                                        <p:attrNameLst>
                                          <p:attrName>ppt_y</p:attrName>
                                        </p:attrNameLst>
                                      </p:cBhvr>
                                      <p:to>
                                        <p:strVal val="(#ppt_y+0.4)"/>
                                      </p:to>
                                    </p:set>
                                    <p:anim from="(#ppt_y+0.4)" to="(#ppt_y)" calcmode="lin" valueType="num">
                                      <p:cBhvr>
                                        <p:cTn id="75" dur="1230" accel="100000" fill="hold">
                                          <p:stCondLst>
                                            <p:cond delay="770"/>
                                          </p:stCondLst>
                                        </p:cTn>
                                        <p:tgtEl>
                                          <p:spTgt spid="3">
                                            <p:txEl>
                                              <p:pRg st="7" end="7"/>
                                            </p:txEl>
                                          </p:spTgt>
                                        </p:tgtEl>
                                        <p:attrNameLst>
                                          <p:attrName>ppt_y</p:attrName>
                                        </p:attrNameLst>
                                      </p:cBhvr>
                                    </p:anim>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 calcmode="lin" valueType="num">
                                      <p:cBhvr>
                                        <p:cTn id="80"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1"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82" dur="10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1" presetClass="entr" presetSubtype="0"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Effect transition="in" filter="fade">
                                      <p:cBhvr>
                                        <p:cTn id="87" dur="770" decel="100000"/>
                                        <p:tgtEl>
                                          <p:spTgt spid="3">
                                            <p:txEl>
                                              <p:pRg st="9" end="9"/>
                                            </p:txEl>
                                          </p:spTgt>
                                        </p:tgtEl>
                                      </p:cBhvr>
                                    </p:animEffect>
                                    <p:animScale>
                                      <p:cBhvr>
                                        <p:cTn id="88" dur="770" decel="100000"/>
                                        <p:tgtEl>
                                          <p:spTgt spid="3">
                                            <p:txEl>
                                              <p:pRg st="9" end="9"/>
                                            </p:txEl>
                                          </p:spTgt>
                                        </p:tgtEl>
                                      </p:cBhvr>
                                      <p:from x="10000" y="10000"/>
                                      <p:to x="200000" y="450000"/>
                                    </p:animScale>
                                    <p:animScale>
                                      <p:cBhvr>
                                        <p:cTn id="89" dur="1230" accel="100000" fill="hold">
                                          <p:stCondLst>
                                            <p:cond delay="770"/>
                                          </p:stCondLst>
                                        </p:cTn>
                                        <p:tgtEl>
                                          <p:spTgt spid="3">
                                            <p:txEl>
                                              <p:pRg st="9" end="9"/>
                                            </p:txEl>
                                          </p:spTgt>
                                        </p:tgtEl>
                                      </p:cBhvr>
                                      <p:from x="200000" y="450000"/>
                                      <p:to x="100000" y="100000"/>
                                    </p:animScale>
                                    <p:set>
                                      <p:cBhvr>
                                        <p:cTn id="90" dur="770" fill="hold"/>
                                        <p:tgtEl>
                                          <p:spTgt spid="3">
                                            <p:txEl>
                                              <p:pRg st="9" end="9"/>
                                            </p:txEl>
                                          </p:spTgt>
                                        </p:tgtEl>
                                        <p:attrNameLst>
                                          <p:attrName>ppt_x</p:attrName>
                                        </p:attrNameLst>
                                      </p:cBhvr>
                                      <p:to>
                                        <p:strVal val="(0.5)"/>
                                      </p:to>
                                    </p:set>
                                    <p:anim from="(0.5)" to="(#ppt_x)" calcmode="lin" valueType="num">
                                      <p:cBhvr>
                                        <p:cTn id="91" dur="1230" accel="100000" fill="hold">
                                          <p:stCondLst>
                                            <p:cond delay="770"/>
                                          </p:stCondLst>
                                        </p:cTn>
                                        <p:tgtEl>
                                          <p:spTgt spid="3">
                                            <p:txEl>
                                              <p:pRg st="9" end="9"/>
                                            </p:txEl>
                                          </p:spTgt>
                                        </p:tgtEl>
                                        <p:attrNameLst>
                                          <p:attrName>ppt_x</p:attrName>
                                        </p:attrNameLst>
                                      </p:cBhvr>
                                    </p:anim>
                                    <p:set>
                                      <p:cBhvr>
                                        <p:cTn id="92" dur="770" fill="hold"/>
                                        <p:tgtEl>
                                          <p:spTgt spid="3">
                                            <p:txEl>
                                              <p:pRg st="9" end="9"/>
                                            </p:txEl>
                                          </p:spTgt>
                                        </p:tgtEl>
                                        <p:attrNameLst>
                                          <p:attrName>ppt_y</p:attrName>
                                        </p:attrNameLst>
                                      </p:cBhvr>
                                      <p:to>
                                        <p:strVal val="(#ppt_y+0.4)"/>
                                      </p:to>
                                    </p:set>
                                    <p:anim from="(#ppt_y+0.4)" to="(#ppt_y)" calcmode="lin" valueType="num">
                                      <p:cBhvr>
                                        <p:cTn id="93" dur="1230" accel="100000" fill="hold">
                                          <p:stCondLst>
                                            <p:cond delay="770"/>
                                          </p:stCondLst>
                                        </p:cTn>
                                        <p:tgtEl>
                                          <p:spTgt spid="3">
                                            <p:txEl>
                                              <p:pRg st="9" end="9"/>
                                            </p:txEl>
                                          </p:spTgt>
                                        </p:tgtEl>
                                        <p:attrNameLst>
                                          <p:attrName>ppt_y</p:attrName>
                                        </p:attrNameLst>
                                      </p:cBhvr>
                                    </p:anim>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nodeType="click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 calcmode="lin" valueType="num">
                                      <p:cBhvr>
                                        <p:cTn id="98"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99"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1" presetClass="entr" presetSubtype="0" fill="hold" nodeType="click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fade">
                                      <p:cBhvr>
                                        <p:cTn id="105" dur="770" decel="100000"/>
                                        <p:tgtEl>
                                          <p:spTgt spid="3">
                                            <p:txEl>
                                              <p:pRg st="11" end="11"/>
                                            </p:txEl>
                                          </p:spTgt>
                                        </p:tgtEl>
                                      </p:cBhvr>
                                    </p:animEffect>
                                    <p:animScale>
                                      <p:cBhvr>
                                        <p:cTn id="106" dur="770" decel="100000"/>
                                        <p:tgtEl>
                                          <p:spTgt spid="3">
                                            <p:txEl>
                                              <p:pRg st="11" end="11"/>
                                            </p:txEl>
                                          </p:spTgt>
                                        </p:tgtEl>
                                      </p:cBhvr>
                                      <p:from x="10000" y="10000"/>
                                      <p:to x="200000" y="450000"/>
                                    </p:animScale>
                                    <p:animScale>
                                      <p:cBhvr>
                                        <p:cTn id="107" dur="1230" accel="100000" fill="hold">
                                          <p:stCondLst>
                                            <p:cond delay="770"/>
                                          </p:stCondLst>
                                        </p:cTn>
                                        <p:tgtEl>
                                          <p:spTgt spid="3">
                                            <p:txEl>
                                              <p:pRg st="11" end="11"/>
                                            </p:txEl>
                                          </p:spTgt>
                                        </p:tgtEl>
                                      </p:cBhvr>
                                      <p:from x="200000" y="450000"/>
                                      <p:to x="100000" y="100000"/>
                                    </p:animScale>
                                    <p:set>
                                      <p:cBhvr>
                                        <p:cTn id="108" dur="770" fill="hold"/>
                                        <p:tgtEl>
                                          <p:spTgt spid="3">
                                            <p:txEl>
                                              <p:pRg st="11" end="11"/>
                                            </p:txEl>
                                          </p:spTgt>
                                        </p:tgtEl>
                                        <p:attrNameLst>
                                          <p:attrName>ppt_x</p:attrName>
                                        </p:attrNameLst>
                                      </p:cBhvr>
                                      <p:to>
                                        <p:strVal val="(0.5)"/>
                                      </p:to>
                                    </p:set>
                                    <p:anim from="(0.5)" to="(#ppt_x)" calcmode="lin" valueType="num">
                                      <p:cBhvr>
                                        <p:cTn id="109" dur="1230" accel="100000" fill="hold">
                                          <p:stCondLst>
                                            <p:cond delay="770"/>
                                          </p:stCondLst>
                                        </p:cTn>
                                        <p:tgtEl>
                                          <p:spTgt spid="3">
                                            <p:txEl>
                                              <p:pRg st="11" end="11"/>
                                            </p:txEl>
                                          </p:spTgt>
                                        </p:tgtEl>
                                        <p:attrNameLst>
                                          <p:attrName>ppt_x</p:attrName>
                                        </p:attrNameLst>
                                      </p:cBhvr>
                                    </p:anim>
                                    <p:set>
                                      <p:cBhvr>
                                        <p:cTn id="110" dur="770" fill="hold"/>
                                        <p:tgtEl>
                                          <p:spTgt spid="3">
                                            <p:txEl>
                                              <p:pRg st="11" end="11"/>
                                            </p:txEl>
                                          </p:spTgt>
                                        </p:tgtEl>
                                        <p:attrNameLst>
                                          <p:attrName>ppt_y</p:attrName>
                                        </p:attrNameLst>
                                      </p:cBhvr>
                                      <p:to>
                                        <p:strVal val="(#ppt_y+0.4)"/>
                                      </p:to>
                                    </p:set>
                                    <p:anim from="(#ppt_y+0.4)" to="(#ppt_y)" calcmode="lin" valueType="num">
                                      <p:cBhvr>
                                        <p:cTn id="111" dur="1230" accel="100000" fill="hold">
                                          <p:stCondLst>
                                            <p:cond delay="770"/>
                                          </p:stCondLst>
                                        </p:cTn>
                                        <p:tgtEl>
                                          <p:spTgt spid="3">
                                            <p:txEl>
                                              <p:pRg st="11" end="11"/>
                                            </p:txEl>
                                          </p:spTgt>
                                        </p:tgtEl>
                                        <p:attrNameLst>
                                          <p:attrName>ppt_y</p:attrName>
                                        </p:attrNameLst>
                                      </p:cBhvr>
                                    </p:anim>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nodeType="clickEffect">
                                  <p:stCondLst>
                                    <p:cond delay="0"/>
                                  </p:stCondLst>
                                  <p:childTnLst>
                                    <p:set>
                                      <p:cBhvr>
                                        <p:cTn id="115" dur="1" fill="hold">
                                          <p:stCondLst>
                                            <p:cond delay="0"/>
                                          </p:stCondLst>
                                        </p:cTn>
                                        <p:tgtEl>
                                          <p:spTgt spid="3">
                                            <p:txEl>
                                              <p:pRg st="12" end="12"/>
                                            </p:txEl>
                                          </p:spTgt>
                                        </p:tgtEl>
                                        <p:attrNameLst>
                                          <p:attrName>style.visibility</p:attrName>
                                        </p:attrNameLst>
                                      </p:cBhvr>
                                      <p:to>
                                        <p:strVal val="visible"/>
                                      </p:to>
                                    </p:set>
                                    <p:anim calcmode="lin" valueType="num">
                                      <p:cBhvr>
                                        <p:cTn id="116"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17"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
                                            <p:txEl>
                                              <p:pRg st="12" end="1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1" presetClass="entr" presetSubtype="0" fill="hold" nodeType="clickEffect">
                                  <p:stCondLst>
                                    <p:cond delay="0"/>
                                  </p:stCondLst>
                                  <p:childTnLst>
                                    <p:set>
                                      <p:cBhvr>
                                        <p:cTn id="122" dur="1" fill="hold">
                                          <p:stCondLst>
                                            <p:cond delay="0"/>
                                          </p:stCondLst>
                                        </p:cTn>
                                        <p:tgtEl>
                                          <p:spTgt spid="3">
                                            <p:txEl>
                                              <p:pRg st="13" end="13"/>
                                            </p:txEl>
                                          </p:spTgt>
                                        </p:tgtEl>
                                        <p:attrNameLst>
                                          <p:attrName>style.visibility</p:attrName>
                                        </p:attrNameLst>
                                      </p:cBhvr>
                                      <p:to>
                                        <p:strVal val="visible"/>
                                      </p:to>
                                    </p:set>
                                    <p:animEffect transition="in" filter="fade">
                                      <p:cBhvr>
                                        <p:cTn id="123" dur="770" decel="100000"/>
                                        <p:tgtEl>
                                          <p:spTgt spid="3">
                                            <p:txEl>
                                              <p:pRg st="13" end="13"/>
                                            </p:txEl>
                                          </p:spTgt>
                                        </p:tgtEl>
                                      </p:cBhvr>
                                    </p:animEffect>
                                    <p:animScale>
                                      <p:cBhvr>
                                        <p:cTn id="124" dur="770" decel="100000"/>
                                        <p:tgtEl>
                                          <p:spTgt spid="3">
                                            <p:txEl>
                                              <p:pRg st="13" end="13"/>
                                            </p:txEl>
                                          </p:spTgt>
                                        </p:tgtEl>
                                      </p:cBhvr>
                                      <p:from x="10000" y="10000"/>
                                      <p:to x="200000" y="450000"/>
                                    </p:animScale>
                                    <p:animScale>
                                      <p:cBhvr>
                                        <p:cTn id="125" dur="1230" accel="100000" fill="hold">
                                          <p:stCondLst>
                                            <p:cond delay="770"/>
                                          </p:stCondLst>
                                        </p:cTn>
                                        <p:tgtEl>
                                          <p:spTgt spid="3">
                                            <p:txEl>
                                              <p:pRg st="13" end="13"/>
                                            </p:txEl>
                                          </p:spTgt>
                                        </p:tgtEl>
                                      </p:cBhvr>
                                      <p:from x="200000" y="450000"/>
                                      <p:to x="100000" y="100000"/>
                                    </p:animScale>
                                    <p:set>
                                      <p:cBhvr>
                                        <p:cTn id="126" dur="770" fill="hold"/>
                                        <p:tgtEl>
                                          <p:spTgt spid="3">
                                            <p:txEl>
                                              <p:pRg st="13" end="13"/>
                                            </p:txEl>
                                          </p:spTgt>
                                        </p:tgtEl>
                                        <p:attrNameLst>
                                          <p:attrName>ppt_x</p:attrName>
                                        </p:attrNameLst>
                                      </p:cBhvr>
                                      <p:to>
                                        <p:strVal val="(0.5)"/>
                                      </p:to>
                                    </p:set>
                                    <p:anim from="(0.5)" to="(#ppt_x)" calcmode="lin" valueType="num">
                                      <p:cBhvr>
                                        <p:cTn id="127" dur="1230" accel="100000" fill="hold">
                                          <p:stCondLst>
                                            <p:cond delay="770"/>
                                          </p:stCondLst>
                                        </p:cTn>
                                        <p:tgtEl>
                                          <p:spTgt spid="3">
                                            <p:txEl>
                                              <p:pRg st="13" end="13"/>
                                            </p:txEl>
                                          </p:spTgt>
                                        </p:tgtEl>
                                        <p:attrNameLst>
                                          <p:attrName>ppt_x</p:attrName>
                                        </p:attrNameLst>
                                      </p:cBhvr>
                                    </p:anim>
                                    <p:set>
                                      <p:cBhvr>
                                        <p:cTn id="128" dur="770" fill="hold"/>
                                        <p:tgtEl>
                                          <p:spTgt spid="3">
                                            <p:txEl>
                                              <p:pRg st="13" end="13"/>
                                            </p:txEl>
                                          </p:spTgt>
                                        </p:tgtEl>
                                        <p:attrNameLst>
                                          <p:attrName>ppt_y</p:attrName>
                                        </p:attrNameLst>
                                      </p:cBhvr>
                                      <p:to>
                                        <p:strVal val="(#ppt_y+0.4)"/>
                                      </p:to>
                                    </p:set>
                                    <p:anim from="(#ppt_y+0.4)" to="(#ppt_y)" calcmode="lin" valueType="num">
                                      <p:cBhvr>
                                        <p:cTn id="129" dur="1230" accel="100000" fill="hold">
                                          <p:stCondLst>
                                            <p:cond delay="770"/>
                                          </p:stCondLst>
                                        </p:cTn>
                                        <p:tgtEl>
                                          <p:spTgt spid="3">
                                            <p:txEl>
                                              <p:pRg st="13" end="13"/>
                                            </p:txEl>
                                          </p:spTgt>
                                        </p:tgtEl>
                                        <p:attrNameLst>
                                          <p:attrName>ppt_y</p:attrName>
                                        </p:attrNameLst>
                                      </p:cBhvr>
                                    </p:anim>
                                  </p:childTnLst>
                                </p:cTn>
                              </p:par>
                            </p:childTnLst>
                          </p:cTn>
                        </p:par>
                      </p:childTnLst>
                    </p:cTn>
                  </p:par>
                  <p:par>
                    <p:cTn id="130" fill="hold">
                      <p:stCondLst>
                        <p:cond delay="indefinite"/>
                      </p:stCondLst>
                      <p:childTnLst>
                        <p:par>
                          <p:cTn id="131" fill="hold">
                            <p:stCondLst>
                              <p:cond delay="0"/>
                            </p:stCondLst>
                            <p:childTnLst>
                              <p:par>
                                <p:cTn id="132" presetID="29" presetClass="entr" presetSubtype="0" fill="hold" nodeType="clickEffect">
                                  <p:stCondLst>
                                    <p:cond delay="0"/>
                                  </p:stCondLst>
                                  <p:childTnLst>
                                    <p:set>
                                      <p:cBhvr>
                                        <p:cTn id="133" dur="1" fill="hold">
                                          <p:stCondLst>
                                            <p:cond delay="0"/>
                                          </p:stCondLst>
                                        </p:cTn>
                                        <p:tgtEl>
                                          <p:spTgt spid="3">
                                            <p:txEl>
                                              <p:pRg st="14" end="14"/>
                                            </p:txEl>
                                          </p:spTgt>
                                        </p:tgtEl>
                                        <p:attrNameLst>
                                          <p:attrName>style.visibility</p:attrName>
                                        </p:attrNameLst>
                                      </p:cBhvr>
                                      <p:to>
                                        <p:strVal val="visible"/>
                                      </p:to>
                                    </p:set>
                                    <p:anim calcmode="lin" valueType="num">
                                      <p:cBhvr>
                                        <p:cTn id="134"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35" dur="1000" fill="hold"/>
                                        <p:tgtEl>
                                          <p:spTgt spid="3">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3">
                                            <p:txEl>
                                              <p:pRg st="14" end="14"/>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1" presetClass="entr" presetSubtype="0" fill="hold" nodeType="clickEffect">
                                  <p:stCondLst>
                                    <p:cond delay="0"/>
                                  </p:stCondLst>
                                  <p:childTnLst>
                                    <p:set>
                                      <p:cBhvr>
                                        <p:cTn id="140" dur="1" fill="hold">
                                          <p:stCondLst>
                                            <p:cond delay="0"/>
                                          </p:stCondLst>
                                        </p:cTn>
                                        <p:tgtEl>
                                          <p:spTgt spid="3">
                                            <p:txEl>
                                              <p:pRg st="15" end="15"/>
                                            </p:txEl>
                                          </p:spTgt>
                                        </p:tgtEl>
                                        <p:attrNameLst>
                                          <p:attrName>style.visibility</p:attrName>
                                        </p:attrNameLst>
                                      </p:cBhvr>
                                      <p:to>
                                        <p:strVal val="visible"/>
                                      </p:to>
                                    </p:set>
                                    <p:animEffect transition="in" filter="fade">
                                      <p:cBhvr>
                                        <p:cTn id="141" dur="770" decel="100000"/>
                                        <p:tgtEl>
                                          <p:spTgt spid="3">
                                            <p:txEl>
                                              <p:pRg st="15" end="15"/>
                                            </p:txEl>
                                          </p:spTgt>
                                        </p:tgtEl>
                                      </p:cBhvr>
                                    </p:animEffect>
                                    <p:animScale>
                                      <p:cBhvr>
                                        <p:cTn id="142" dur="770" decel="100000"/>
                                        <p:tgtEl>
                                          <p:spTgt spid="3">
                                            <p:txEl>
                                              <p:pRg st="15" end="15"/>
                                            </p:txEl>
                                          </p:spTgt>
                                        </p:tgtEl>
                                      </p:cBhvr>
                                      <p:from x="10000" y="10000"/>
                                      <p:to x="200000" y="450000"/>
                                    </p:animScale>
                                    <p:animScale>
                                      <p:cBhvr>
                                        <p:cTn id="143" dur="1230" accel="100000" fill="hold">
                                          <p:stCondLst>
                                            <p:cond delay="770"/>
                                          </p:stCondLst>
                                        </p:cTn>
                                        <p:tgtEl>
                                          <p:spTgt spid="3">
                                            <p:txEl>
                                              <p:pRg st="15" end="15"/>
                                            </p:txEl>
                                          </p:spTgt>
                                        </p:tgtEl>
                                      </p:cBhvr>
                                      <p:from x="200000" y="450000"/>
                                      <p:to x="100000" y="100000"/>
                                    </p:animScale>
                                    <p:set>
                                      <p:cBhvr>
                                        <p:cTn id="144" dur="770" fill="hold"/>
                                        <p:tgtEl>
                                          <p:spTgt spid="3">
                                            <p:txEl>
                                              <p:pRg st="15" end="15"/>
                                            </p:txEl>
                                          </p:spTgt>
                                        </p:tgtEl>
                                        <p:attrNameLst>
                                          <p:attrName>ppt_x</p:attrName>
                                        </p:attrNameLst>
                                      </p:cBhvr>
                                      <p:to>
                                        <p:strVal val="(0.5)"/>
                                      </p:to>
                                    </p:set>
                                    <p:anim from="(0.5)" to="(#ppt_x)" calcmode="lin" valueType="num">
                                      <p:cBhvr>
                                        <p:cTn id="145" dur="1230" accel="100000" fill="hold">
                                          <p:stCondLst>
                                            <p:cond delay="770"/>
                                          </p:stCondLst>
                                        </p:cTn>
                                        <p:tgtEl>
                                          <p:spTgt spid="3">
                                            <p:txEl>
                                              <p:pRg st="15" end="15"/>
                                            </p:txEl>
                                          </p:spTgt>
                                        </p:tgtEl>
                                        <p:attrNameLst>
                                          <p:attrName>ppt_x</p:attrName>
                                        </p:attrNameLst>
                                      </p:cBhvr>
                                    </p:anim>
                                    <p:set>
                                      <p:cBhvr>
                                        <p:cTn id="146" dur="770" fill="hold"/>
                                        <p:tgtEl>
                                          <p:spTgt spid="3">
                                            <p:txEl>
                                              <p:pRg st="15" end="15"/>
                                            </p:txEl>
                                          </p:spTgt>
                                        </p:tgtEl>
                                        <p:attrNameLst>
                                          <p:attrName>ppt_y</p:attrName>
                                        </p:attrNameLst>
                                      </p:cBhvr>
                                      <p:to>
                                        <p:strVal val="(#ppt_y+0.4)"/>
                                      </p:to>
                                    </p:set>
                                    <p:anim from="(#ppt_y+0.4)" to="(#ppt_y)" calcmode="lin" valueType="num">
                                      <p:cBhvr>
                                        <p:cTn id="147" dur="1230" accel="100000" fill="hold">
                                          <p:stCondLst>
                                            <p:cond delay="770"/>
                                          </p:stCondLst>
                                        </p:cTn>
                                        <p:tgtEl>
                                          <p:spTgt spid="3">
                                            <p:txEl>
                                              <p:pRg st="15" end="1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pPr algn="ctr"/>
            <a:r>
              <a:rPr lang="ru-RU" b="1" dirty="0" err="1" smtClean="0"/>
              <a:t>Блиц-турнир</a:t>
            </a:r>
            <a:endParaRPr lang="ru-RU" b="1" dirty="0"/>
          </a:p>
        </p:txBody>
      </p:sp>
      <p:sp>
        <p:nvSpPr>
          <p:cNvPr id="3" name="Содержимое 2"/>
          <p:cNvSpPr>
            <a:spLocks noGrp="1"/>
          </p:cNvSpPr>
          <p:nvPr>
            <p:ph idx="1"/>
          </p:nvPr>
        </p:nvSpPr>
        <p:spPr>
          <a:xfrm>
            <a:off x="457200" y="980728"/>
            <a:ext cx="8229600" cy="5544616"/>
          </a:xfrm>
        </p:spPr>
        <p:txBody>
          <a:bodyPr>
            <a:normAutofit fontScale="62500" lnSpcReduction="20000"/>
          </a:bodyPr>
          <a:lstStyle/>
          <a:p>
            <a:r>
              <a:rPr lang="ru-RU" b="1" dirty="0" smtClean="0">
                <a:solidFill>
                  <a:srgbClr val="002060"/>
                </a:solidFill>
              </a:rPr>
              <a:t>9. В каком году Софья была отстранена от власти и кому было передано правление</a:t>
            </a:r>
            <a:r>
              <a:rPr lang="ru-RU" b="1" i="1" dirty="0" smtClean="0">
                <a:solidFill>
                  <a:srgbClr val="002060"/>
                </a:solidFill>
              </a:rPr>
              <a:t>?</a:t>
            </a:r>
          </a:p>
          <a:p>
            <a:r>
              <a:rPr lang="ru-RU" b="1" i="1" dirty="0" smtClean="0">
                <a:solidFill>
                  <a:srgbClr val="FF0000"/>
                </a:solidFill>
              </a:rPr>
              <a:t>( в 1689 г. , матери и дяде Л.К Нарышкину).</a:t>
            </a:r>
          </a:p>
          <a:p>
            <a:r>
              <a:rPr lang="ru-RU" b="1" dirty="0" smtClean="0">
                <a:solidFill>
                  <a:srgbClr val="002060"/>
                </a:solidFill>
              </a:rPr>
              <a:t>10. В каких областях были проведены реформы</a:t>
            </a:r>
            <a:r>
              <a:rPr lang="ru-RU" b="1" i="1" dirty="0" smtClean="0">
                <a:solidFill>
                  <a:srgbClr val="002060"/>
                </a:solidFill>
              </a:rPr>
              <a:t>?</a:t>
            </a:r>
          </a:p>
          <a:p>
            <a:r>
              <a:rPr lang="ru-RU" b="1" i="1" dirty="0" smtClean="0">
                <a:solidFill>
                  <a:srgbClr val="FF0000"/>
                </a:solidFill>
              </a:rPr>
              <a:t>(технико-экономические, военном деле, управлении, финансах, торговле, социальной сфере, церкви, культуре, быту).</a:t>
            </a:r>
            <a:r>
              <a:rPr lang="ru-RU" b="1" dirty="0" smtClean="0">
                <a:solidFill>
                  <a:srgbClr val="FF0000"/>
                </a:solidFill>
              </a:rPr>
              <a:t> </a:t>
            </a:r>
          </a:p>
          <a:p>
            <a:r>
              <a:rPr lang="ru-RU" b="1" dirty="0" smtClean="0">
                <a:solidFill>
                  <a:srgbClr val="002060"/>
                </a:solidFill>
              </a:rPr>
              <a:t>11.Какие языки знал царь</a:t>
            </a:r>
            <a:r>
              <a:rPr lang="ru-RU" b="1" i="1" dirty="0" smtClean="0">
                <a:solidFill>
                  <a:srgbClr val="002060"/>
                </a:solidFill>
              </a:rPr>
              <a:t>? </a:t>
            </a:r>
          </a:p>
          <a:p>
            <a:r>
              <a:rPr lang="ru-RU" b="1" i="1" dirty="0" smtClean="0">
                <a:solidFill>
                  <a:srgbClr val="FF0000"/>
                </a:solidFill>
              </a:rPr>
              <a:t>(немецкий, голландский, английский и французский).                          </a:t>
            </a:r>
          </a:p>
          <a:p>
            <a:r>
              <a:rPr lang="ru-RU" b="1" dirty="0" smtClean="0">
                <a:solidFill>
                  <a:srgbClr val="002060"/>
                </a:solidFill>
              </a:rPr>
              <a:t>12.  Назовите какие ремёсла знал Пётр </a:t>
            </a:r>
            <a:r>
              <a:rPr lang="en-US" b="1" dirty="0" smtClean="0">
                <a:solidFill>
                  <a:srgbClr val="002060"/>
                </a:solidFill>
              </a:rPr>
              <a:t>I</a:t>
            </a:r>
            <a:r>
              <a:rPr lang="ru-RU" b="1" dirty="0" smtClean="0">
                <a:solidFill>
                  <a:srgbClr val="002060"/>
                </a:solidFill>
              </a:rPr>
              <a:t>?</a:t>
            </a:r>
          </a:p>
          <a:p>
            <a:r>
              <a:rPr lang="ru-RU" dirty="0" smtClean="0"/>
              <a:t> </a:t>
            </a:r>
            <a:r>
              <a:rPr lang="ru-RU" b="1" i="1" dirty="0" smtClean="0">
                <a:solidFill>
                  <a:srgbClr val="FF0000"/>
                </a:solidFill>
              </a:rPr>
              <a:t>(кораблестроение, столярное, токарное, оружейное, кузнечное, паяльное, часовое, типографское, плотницкое)                                                     </a:t>
            </a:r>
          </a:p>
          <a:p>
            <a:r>
              <a:rPr lang="ru-RU" b="1" dirty="0" smtClean="0">
                <a:solidFill>
                  <a:srgbClr val="002060"/>
                </a:solidFill>
              </a:rPr>
              <a:t>13. Князь - кесарь при Петре</a:t>
            </a:r>
            <a:r>
              <a:rPr lang="en-US" b="1" dirty="0" smtClean="0">
                <a:solidFill>
                  <a:srgbClr val="002060"/>
                </a:solidFill>
              </a:rPr>
              <a:t>I</a:t>
            </a:r>
            <a:r>
              <a:rPr lang="ru-RU" b="1" dirty="0" smtClean="0">
                <a:solidFill>
                  <a:srgbClr val="002060"/>
                </a:solidFill>
              </a:rPr>
              <a:t>? </a:t>
            </a:r>
          </a:p>
          <a:p>
            <a:r>
              <a:rPr lang="ru-RU" b="1" dirty="0" smtClean="0">
                <a:solidFill>
                  <a:srgbClr val="FF0000"/>
                </a:solidFill>
              </a:rPr>
              <a:t>(</a:t>
            </a:r>
            <a:r>
              <a:rPr lang="ru-RU" b="1" i="1" dirty="0" smtClean="0">
                <a:solidFill>
                  <a:srgbClr val="FF0000"/>
                </a:solidFill>
              </a:rPr>
              <a:t>Ромодановский Фёдор Юрьевич)                                                       </a:t>
            </a:r>
          </a:p>
          <a:p>
            <a:r>
              <a:rPr lang="ru-RU" b="1" dirty="0" smtClean="0">
                <a:solidFill>
                  <a:srgbClr val="002060"/>
                </a:solidFill>
              </a:rPr>
              <a:t>14.Как назывались органы городского управления в городах</a:t>
            </a:r>
            <a:r>
              <a:rPr lang="ru-RU" b="1" i="1" dirty="0" smtClean="0">
                <a:solidFill>
                  <a:srgbClr val="002060"/>
                </a:solidFill>
              </a:rPr>
              <a:t>? </a:t>
            </a:r>
          </a:p>
          <a:p>
            <a:r>
              <a:rPr lang="ru-RU" b="1" i="1" dirty="0" smtClean="0">
                <a:solidFill>
                  <a:srgbClr val="FF0000"/>
                </a:solidFill>
              </a:rPr>
              <a:t>магистраты</a:t>
            </a:r>
          </a:p>
          <a:p>
            <a:r>
              <a:rPr lang="ru-RU" b="1" dirty="0" smtClean="0">
                <a:solidFill>
                  <a:srgbClr val="002060"/>
                </a:solidFill>
              </a:rPr>
              <a:t>15. Что такое Синод? </a:t>
            </a:r>
          </a:p>
          <a:p>
            <a:r>
              <a:rPr lang="ru-RU" b="1" i="1" dirty="0" smtClean="0">
                <a:solidFill>
                  <a:srgbClr val="FF0000"/>
                </a:solidFill>
              </a:rPr>
              <a:t>( управление церковными делами).</a:t>
            </a:r>
            <a:endParaRPr lang="ru-RU" b="1" dirty="0" smtClean="0">
              <a:solidFill>
                <a:srgbClr val="FF0000"/>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770" decel="100000"/>
                                        <p:tgtEl>
                                          <p:spTgt spid="3">
                                            <p:txEl>
                                              <p:pRg st="1" end="1"/>
                                            </p:txEl>
                                          </p:spTgt>
                                        </p:tgtEl>
                                      </p:cBhvr>
                                    </p:animEffect>
                                    <p:animScale>
                                      <p:cBhvr>
                                        <p:cTn id="20" dur="770" decel="100000"/>
                                        <p:tgtEl>
                                          <p:spTgt spid="3">
                                            <p:txEl>
                                              <p:pRg st="1" end="1"/>
                                            </p:txEl>
                                          </p:spTgt>
                                        </p:tgtEl>
                                      </p:cBhvr>
                                      <p:from x="10000" y="10000"/>
                                      <p:to x="200000" y="450000"/>
                                    </p:animScale>
                                    <p:animScale>
                                      <p:cBhvr>
                                        <p:cTn id="21" dur="1230" accel="100000" fill="hold">
                                          <p:stCondLst>
                                            <p:cond delay="770"/>
                                          </p:stCondLst>
                                        </p:cTn>
                                        <p:tgtEl>
                                          <p:spTgt spid="3">
                                            <p:txEl>
                                              <p:pRg st="1" end="1"/>
                                            </p:txEl>
                                          </p:spTgt>
                                        </p:tgtEl>
                                      </p:cBhvr>
                                      <p:from x="200000" y="450000"/>
                                      <p:to x="100000" y="100000"/>
                                    </p:animScale>
                                    <p:set>
                                      <p:cBhvr>
                                        <p:cTn id="22" dur="770" fill="hold"/>
                                        <p:tgtEl>
                                          <p:spTgt spid="3">
                                            <p:txEl>
                                              <p:pRg st="1" end="1"/>
                                            </p:txEl>
                                          </p:spTgt>
                                        </p:tgtEl>
                                        <p:attrNameLst>
                                          <p:attrName>ppt_x</p:attrName>
                                        </p:attrNameLst>
                                      </p:cBhvr>
                                      <p:to>
                                        <p:strVal val="(0.5)"/>
                                      </p:to>
                                    </p:set>
                                    <p:anim from="(0.5)" to="(#ppt_x)" calcmode="lin" valueType="num">
                                      <p:cBhvr>
                                        <p:cTn id="23" dur="1230" accel="100000" fill="hold">
                                          <p:stCondLst>
                                            <p:cond delay="770"/>
                                          </p:stCondLst>
                                        </p:cTn>
                                        <p:tgtEl>
                                          <p:spTgt spid="3">
                                            <p:txEl>
                                              <p:pRg st="1" end="1"/>
                                            </p:txEl>
                                          </p:spTgt>
                                        </p:tgtEl>
                                        <p:attrNameLst>
                                          <p:attrName>ppt_x</p:attrName>
                                        </p:attrNameLst>
                                      </p:cBhvr>
                                    </p:anim>
                                    <p:set>
                                      <p:cBhvr>
                                        <p:cTn id="24" dur="770" fill="hold"/>
                                        <p:tgtEl>
                                          <p:spTgt spid="3">
                                            <p:txEl>
                                              <p:pRg st="1" end="1"/>
                                            </p:txEl>
                                          </p:spTgt>
                                        </p:tgtEl>
                                        <p:attrNameLst>
                                          <p:attrName>ppt_y</p:attrName>
                                        </p:attrNameLst>
                                      </p:cBhvr>
                                      <p:to>
                                        <p:strVal val="(#ppt_y+0.4)"/>
                                      </p:to>
                                    </p:set>
                                    <p:anim from="(#ppt_y+0.4)" to="(#ppt_y)" calcmode="lin" valueType="num">
                                      <p:cBhvr>
                                        <p:cTn id="25" dur="1230" accel="100000" fill="hold">
                                          <p:stCondLst>
                                            <p:cond delay="770"/>
                                          </p:stCondLst>
                                        </p:cTn>
                                        <p:tgtEl>
                                          <p:spTgt spid="3">
                                            <p:txEl>
                                              <p:pRg st="1" end="1"/>
                                            </p:txEl>
                                          </p:spTgt>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770" decel="100000"/>
                                        <p:tgtEl>
                                          <p:spTgt spid="3">
                                            <p:txEl>
                                              <p:pRg st="3" end="3"/>
                                            </p:txEl>
                                          </p:spTgt>
                                        </p:tgtEl>
                                      </p:cBhvr>
                                    </p:animEffect>
                                    <p:animScale>
                                      <p:cBhvr>
                                        <p:cTn id="38" dur="770" decel="100000"/>
                                        <p:tgtEl>
                                          <p:spTgt spid="3">
                                            <p:txEl>
                                              <p:pRg st="3" end="3"/>
                                            </p:txEl>
                                          </p:spTgt>
                                        </p:tgtEl>
                                      </p:cBhvr>
                                      <p:from x="10000" y="10000"/>
                                      <p:to x="200000" y="450000"/>
                                    </p:animScale>
                                    <p:animScale>
                                      <p:cBhvr>
                                        <p:cTn id="39" dur="1230" accel="100000" fill="hold">
                                          <p:stCondLst>
                                            <p:cond delay="770"/>
                                          </p:stCondLst>
                                        </p:cTn>
                                        <p:tgtEl>
                                          <p:spTgt spid="3">
                                            <p:txEl>
                                              <p:pRg st="3" end="3"/>
                                            </p:txEl>
                                          </p:spTgt>
                                        </p:tgtEl>
                                      </p:cBhvr>
                                      <p:from x="200000" y="450000"/>
                                      <p:to x="100000" y="100000"/>
                                    </p:animScale>
                                    <p:set>
                                      <p:cBhvr>
                                        <p:cTn id="40" dur="770" fill="hold"/>
                                        <p:tgtEl>
                                          <p:spTgt spid="3">
                                            <p:txEl>
                                              <p:pRg st="3" end="3"/>
                                            </p:txEl>
                                          </p:spTgt>
                                        </p:tgtEl>
                                        <p:attrNameLst>
                                          <p:attrName>ppt_x</p:attrName>
                                        </p:attrNameLst>
                                      </p:cBhvr>
                                      <p:to>
                                        <p:strVal val="(0.5)"/>
                                      </p:to>
                                    </p:set>
                                    <p:anim from="(0.5)" to="(#ppt_x)" calcmode="lin" valueType="num">
                                      <p:cBhvr>
                                        <p:cTn id="41" dur="1230" accel="100000" fill="hold">
                                          <p:stCondLst>
                                            <p:cond delay="770"/>
                                          </p:stCondLst>
                                        </p:cTn>
                                        <p:tgtEl>
                                          <p:spTgt spid="3">
                                            <p:txEl>
                                              <p:pRg st="3" end="3"/>
                                            </p:txEl>
                                          </p:spTgt>
                                        </p:tgtEl>
                                        <p:attrNameLst>
                                          <p:attrName>ppt_x</p:attrName>
                                        </p:attrNameLst>
                                      </p:cBhvr>
                                    </p:anim>
                                    <p:set>
                                      <p:cBhvr>
                                        <p:cTn id="42" dur="770" fill="hold"/>
                                        <p:tgtEl>
                                          <p:spTgt spid="3">
                                            <p:txEl>
                                              <p:pRg st="3" end="3"/>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3" end="3"/>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770" decel="100000"/>
                                        <p:tgtEl>
                                          <p:spTgt spid="3">
                                            <p:txEl>
                                              <p:pRg st="5" end="5"/>
                                            </p:txEl>
                                          </p:spTgt>
                                        </p:tgtEl>
                                      </p:cBhvr>
                                    </p:animEffect>
                                    <p:animScale>
                                      <p:cBhvr>
                                        <p:cTn id="56" dur="770" decel="100000"/>
                                        <p:tgtEl>
                                          <p:spTgt spid="3">
                                            <p:txEl>
                                              <p:pRg st="5" end="5"/>
                                            </p:txEl>
                                          </p:spTgt>
                                        </p:tgtEl>
                                      </p:cBhvr>
                                      <p:from x="10000" y="10000"/>
                                      <p:to x="200000" y="450000"/>
                                    </p:animScale>
                                    <p:animScale>
                                      <p:cBhvr>
                                        <p:cTn id="57" dur="1230" accel="100000" fill="hold">
                                          <p:stCondLst>
                                            <p:cond delay="770"/>
                                          </p:stCondLst>
                                        </p:cTn>
                                        <p:tgtEl>
                                          <p:spTgt spid="3">
                                            <p:txEl>
                                              <p:pRg st="5" end="5"/>
                                            </p:txEl>
                                          </p:spTgt>
                                        </p:tgtEl>
                                      </p:cBhvr>
                                      <p:from x="200000" y="450000"/>
                                      <p:to x="100000" y="100000"/>
                                    </p:animScale>
                                    <p:set>
                                      <p:cBhvr>
                                        <p:cTn id="58" dur="770" fill="hold"/>
                                        <p:tgtEl>
                                          <p:spTgt spid="3">
                                            <p:txEl>
                                              <p:pRg st="5" end="5"/>
                                            </p:txEl>
                                          </p:spTgt>
                                        </p:tgtEl>
                                        <p:attrNameLst>
                                          <p:attrName>ppt_x</p:attrName>
                                        </p:attrNameLst>
                                      </p:cBhvr>
                                      <p:to>
                                        <p:strVal val="(0.5)"/>
                                      </p:to>
                                    </p:set>
                                    <p:anim from="(0.5)" to="(#ppt_x)" calcmode="lin" valueType="num">
                                      <p:cBhvr>
                                        <p:cTn id="59" dur="1230" accel="100000" fill="hold">
                                          <p:stCondLst>
                                            <p:cond delay="770"/>
                                          </p:stCondLst>
                                        </p:cTn>
                                        <p:tgtEl>
                                          <p:spTgt spid="3">
                                            <p:txEl>
                                              <p:pRg st="5" end="5"/>
                                            </p:txEl>
                                          </p:spTgt>
                                        </p:tgtEl>
                                        <p:attrNameLst>
                                          <p:attrName>ppt_x</p:attrName>
                                        </p:attrNameLst>
                                      </p:cBhvr>
                                    </p:anim>
                                    <p:set>
                                      <p:cBhvr>
                                        <p:cTn id="60" dur="770" fill="hold"/>
                                        <p:tgtEl>
                                          <p:spTgt spid="3">
                                            <p:txEl>
                                              <p:pRg st="5" end="5"/>
                                            </p:txEl>
                                          </p:spTgt>
                                        </p:tgtEl>
                                        <p:attrNameLst>
                                          <p:attrName>ppt_y</p:attrName>
                                        </p:attrNameLst>
                                      </p:cBhvr>
                                      <p:to>
                                        <p:strVal val="(#ppt_y+0.4)"/>
                                      </p:to>
                                    </p:set>
                                    <p:anim from="(#ppt_y+0.4)" to="(#ppt_y)" calcmode="lin" valueType="num">
                                      <p:cBhvr>
                                        <p:cTn id="61" dur="1230" accel="100000" fill="hold">
                                          <p:stCondLst>
                                            <p:cond delay="770"/>
                                          </p:stCondLst>
                                        </p:cTn>
                                        <p:tgtEl>
                                          <p:spTgt spid="3">
                                            <p:txEl>
                                              <p:pRg st="5" end="5"/>
                                            </p:txEl>
                                          </p:spTgt>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770" decel="100000"/>
                                        <p:tgtEl>
                                          <p:spTgt spid="3">
                                            <p:txEl>
                                              <p:pRg st="7" end="7"/>
                                            </p:txEl>
                                          </p:spTgt>
                                        </p:tgtEl>
                                      </p:cBhvr>
                                    </p:animEffect>
                                    <p:animScale>
                                      <p:cBhvr>
                                        <p:cTn id="74" dur="770" decel="100000"/>
                                        <p:tgtEl>
                                          <p:spTgt spid="3">
                                            <p:txEl>
                                              <p:pRg st="7" end="7"/>
                                            </p:txEl>
                                          </p:spTgt>
                                        </p:tgtEl>
                                      </p:cBhvr>
                                      <p:from x="10000" y="10000"/>
                                      <p:to x="200000" y="450000"/>
                                    </p:animScale>
                                    <p:animScale>
                                      <p:cBhvr>
                                        <p:cTn id="75" dur="1230" accel="100000" fill="hold">
                                          <p:stCondLst>
                                            <p:cond delay="770"/>
                                          </p:stCondLst>
                                        </p:cTn>
                                        <p:tgtEl>
                                          <p:spTgt spid="3">
                                            <p:txEl>
                                              <p:pRg st="7" end="7"/>
                                            </p:txEl>
                                          </p:spTgt>
                                        </p:tgtEl>
                                      </p:cBhvr>
                                      <p:from x="200000" y="450000"/>
                                      <p:to x="100000" y="100000"/>
                                    </p:animScale>
                                    <p:set>
                                      <p:cBhvr>
                                        <p:cTn id="76" dur="770" fill="hold"/>
                                        <p:tgtEl>
                                          <p:spTgt spid="3">
                                            <p:txEl>
                                              <p:pRg st="7" end="7"/>
                                            </p:txEl>
                                          </p:spTgt>
                                        </p:tgtEl>
                                        <p:attrNameLst>
                                          <p:attrName>ppt_x</p:attrName>
                                        </p:attrNameLst>
                                      </p:cBhvr>
                                      <p:to>
                                        <p:strVal val="(0.5)"/>
                                      </p:to>
                                    </p:set>
                                    <p:anim from="(0.5)" to="(#ppt_x)" calcmode="lin" valueType="num">
                                      <p:cBhvr>
                                        <p:cTn id="77" dur="1230" accel="100000" fill="hold">
                                          <p:stCondLst>
                                            <p:cond delay="770"/>
                                          </p:stCondLst>
                                        </p:cTn>
                                        <p:tgtEl>
                                          <p:spTgt spid="3">
                                            <p:txEl>
                                              <p:pRg st="7" end="7"/>
                                            </p:txEl>
                                          </p:spTgt>
                                        </p:tgtEl>
                                        <p:attrNameLst>
                                          <p:attrName>ppt_x</p:attrName>
                                        </p:attrNameLst>
                                      </p:cBhvr>
                                    </p:anim>
                                    <p:set>
                                      <p:cBhvr>
                                        <p:cTn id="78" dur="770" fill="hold"/>
                                        <p:tgtEl>
                                          <p:spTgt spid="3">
                                            <p:txEl>
                                              <p:pRg st="7" end="7"/>
                                            </p:txEl>
                                          </p:spTgt>
                                        </p:tgtEl>
                                        <p:attrNameLst>
                                          <p:attrName>ppt_y</p:attrName>
                                        </p:attrNameLst>
                                      </p:cBhvr>
                                      <p:to>
                                        <p:strVal val="(#ppt_y+0.4)"/>
                                      </p:to>
                                    </p:set>
                                    <p:anim from="(#ppt_y+0.4)" to="(#ppt_y)" calcmode="lin" valueType="num">
                                      <p:cBhvr>
                                        <p:cTn id="79" dur="1230" accel="100000" fill="hold">
                                          <p:stCondLst>
                                            <p:cond delay="770"/>
                                          </p:stCondLst>
                                        </p:cTn>
                                        <p:tgtEl>
                                          <p:spTgt spid="3">
                                            <p:txEl>
                                              <p:pRg st="7" end="7"/>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 calcmode="lin" valueType="num">
                                      <p:cBhvr>
                                        <p:cTn id="84"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5"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fade">
                                      <p:cBhvr>
                                        <p:cTn id="91" dur="770" decel="100000"/>
                                        <p:tgtEl>
                                          <p:spTgt spid="3">
                                            <p:txEl>
                                              <p:pRg st="9" end="9"/>
                                            </p:txEl>
                                          </p:spTgt>
                                        </p:tgtEl>
                                      </p:cBhvr>
                                    </p:animEffect>
                                    <p:animScale>
                                      <p:cBhvr>
                                        <p:cTn id="92" dur="770" decel="100000"/>
                                        <p:tgtEl>
                                          <p:spTgt spid="3">
                                            <p:txEl>
                                              <p:pRg st="9" end="9"/>
                                            </p:txEl>
                                          </p:spTgt>
                                        </p:tgtEl>
                                      </p:cBhvr>
                                      <p:from x="10000" y="10000"/>
                                      <p:to x="200000" y="450000"/>
                                    </p:animScale>
                                    <p:animScale>
                                      <p:cBhvr>
                                        <p:cTn id="93" dur="1230" accel="100000" fill="hold">
                                          <p:stCondLst>
                                            <p:cond delay="770"/>
                                          </p:stCondLst>
                                        </p:cTn>
                                        <p:tgtEl>
                                          <p:spTgt spid="3">
                                            <p:txEl>
                                              <p:pRg st="9" end="9"/>
                                            </p:txEl>
                                          </p:spTgt>
                                        </p:tgtEl>
                                      </p:cBhvr>
                                      <p:from x="200000" y="450000"/>
                                      <p:to x="100000" y="100000"/>
                                    </p:animScale>
                                    <p:set>
                                      <p:cBhvr>
                                        <p:cTn id="94" dur="770" fill="hold"/>
                                        <p:tgtEl>
                                          <p:spTgt spid="3">
                                            <p:txEl>
                                              <p:pRg st="9" end="9"/>
                                            </p:txEl>
                                          </p:spTgt>
                                        </p:tgtEl>
                                        <p:attrNameLst>
                                          <p:attrName>ppt_x</p:attrName>
                                        </p:attrNameLst>
                                      </p:cBhvr>
                                      <p:to>
                                        <p:strVal val="(0.5)"/>
                                      </p:to>
                                    </p:set>
                                    <p:anim from="(0.5)" to="(#ppt_x)" calcmode="lin" valueType="num">
                                      <p:cBhvr>
                                        <p:cTn id="95" dur="1230" accel="100000" fill="hold">
                                          <p:stCondLst>
                                            <p:cond delay="770"/>
                                          </p:stCondLst>
                                        </p:cTn>
                                        <p:tgtEl>
                                          <p:spTgt spid="3">
                                            <p:txEl>
                                              <p:pRg st="9" end="9"/>
                                            </p:txEl>
                                          </p:spTgt>
                                        </p:tgtEl>
                                        <p:attrNameLst>
                                          <p:attrName>ppt_x</p:attrName>
                                        </p:attrNameLst>
                                      </p:cBhvr>
                                    </p:anim>
                                    <p:set>
                                      <p:cBhvr>
                                        <p:cTn id="96" dur="770" fill="hold"/>
                                        <p:tgtEl>
                                          <p:spTgt spid="3">
                                            <p:txEl>
                                              <p:pRg st="9" end="9"/>
                                            </p:txEl>
                                          </p:spTgt>
                                        </p:tgtEl>
                                        <p:attrNameLst>
                                          <p:attrName>ppt_y</p:attrName>
                                        </p:attrNameLst>
                                      </p:cBhvr>
                                      <p:to>
                                        <p:strVal val="(#ppt_y+0.4)"/>
                                      </p:to>
                                    </p:set>
                                    <p:anim from="(#ppt_y+0.4)" to="(#ppt_y)" calcmode="lin" valueType="num">
                                      <p:cBhvr>
                                        <p:cTn id="97" dur="1230" accel="100000" fill="hold">
                                          <p:stCondLst>
                                            <p:cond delay="770"/>
                                          </p:stCondLst>
                                        </p:cTn>
                                        <p:tgtEl>
                                          <p:spTgt spid="3">
                                            <p:txEl>
                                              <p:pRg st="9" end="9"/>
                                            </p:txEl>
                                          </p:spTgt>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 calcmode="lin" valueType="num">
                                      <p:cBhvr>
                                        <p:cTn id="102"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3"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3">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3">
                                            <p:txEl>
                                              <p:pRg st="11" end="11"/>
                                            </p:txEl>
                                          </p:spTgt>
                                        </p:tgtEl>
                                        <p:attrNameLst>
                                          <p:attrName>style.visibility</p:attrName>
                                        </p:attrNameLst>
                                      </p:cBhvr>
                                      <p:to>
                                        <p:strVal val="visible"/>
                                      </p:to>
                                    </p:set>
                                    <p:animEffect transition="in" filter="fade">
                                      <p:cBhvr>
                                        <p:cTn id="109" dur="1000"/>
                                        <p:tgtEl>
                                          <p:spTgt spid="3">
                                            <p:txEl>
                                              <p:pRg st="11" end="11"/>
                                            </p:txEl>
                                          </p:spTgt>
                                        </p:tgtEl>
                                      </p:cBhvr>
                                    </p:animEffect>
                                    <p:anim calcmode="lin" valueType="num">
                                      <p:cBhvr>
                                        <p:cTn id="11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nodeType="clickEffect">
                                  <p:stCondLst>
                                    <p:cond delay="0"/>
                                  </p:stCondLst>
                                  <p:childTnLst>
                                    <p:set>
                                      <p:cBhvr>
                                        <p:cTn id="115" dur="1" fill="hold">
                                          <p:stCondLst>
                                            <p:cond delay="0"/>
                                          </p:stCondLst>
                                        </p:cTn>
                                        <p:tgtEl>
                                          <p:spTgt spid="3">
                                            <p:txEl>
                                              <p:pRg st="12" end="12"/>
                                            </p:txEl>
                                          </p:spTgt>
                                        </p:tgtEl>
                                        <p:attrNameLst>
                                          <p:attrName>style.visibility</p:attrName>
                                        </p:attrNameLst>
                                      </p:cBhvr>
                                      <p:to>
                                        <p:strVal val="visible"/>
                                      </p:to>
                                    </p:set>
                                    <p:anim calcmode="lin" valueType="num">
                                      <p:cBhvr>
                                        <p:cTn id="116"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17"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
                                            <p:txEl>
                                              <p:pRg st="12" end="1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
                                            <p:txEl>
                                              <p:pRg st="13" end="13"/>
                                            </p:txEl>
                                          </p:spTgt>
                                        </p:tgtEl>
                                        <p:attrNameLst>
                                          <p:attrName>style.visibility</p:attrName>
                                        </p:attrNameLst>
                                      </p:cBhvr>
                                      <p:to>
                                        <p:strVal val="visible"/>
                                      </p:to>
                                    </p:set>
                                    <p:animEffect transition="in" filter="fade">
                                      <p:cBhvr>
                                        <p:cTn id="123" dur="1000"/>
                                        <p:tgtEl>
                                          <p:spTgt spid="3">
                                            <p:txEl>
                                              <p:pRg st="13" end="13"/>
                                            </p:txEl>
                                          </p:spTgt>
                                        </p:tgtEl>
                                      </p:cBhvr>
                                    </p:animEffect>
                                    <p:anim calcmode="lin" valueType="num">
                                      <p:cBhvr>
                                        <p:cTn id="12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2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891480"/>
          </a:xfrm>
        </p:spPr>
        <p:txBody>
          <a:bodyPr>
            <a:normAutofit fontScale="90000"/>
          </a:bodyPr>
          <a:lstStyle/>
          <a:p>
            <a:pPr algn="ctr"/>
            <a:r>
              <a:rPr lang="ru-RU" dirty="0" smtClean="0"/>
              <a:t/>
            </a:r>
            <a:br>
              <a:rPr lang="ru-RU" dirty="0" smtClean="0"/>
            </a:br>
            <a:r>
              <a:rPr lang="en-US" b="1" dirty="0" smtClean="0"/>
              <a:t>II</a:t>
            </a:r>
            <a:r>
              <a:rPr lang="ru-RU" b="1" dirty="0" smtClean="0"/>
              <a:t>.Стратегия</a:t>
            </a:r>
            <a:r>
              <a:rPr lang="ru-RU" dirty="0" smtClean="0"/>
              <a:t>. </a:t>
            </a:r>
            <a:br>
              <a:rPr lang="ru-RU" dirty="0" smtClean="0"/>
            </a:br>
            <a:r>
              <a:rPr lang="ru-RU" sz="4000" b="1" dirty="0" smtClean="0">
                <a:solidFill>
                  <a:srgbClr val="FF0000"/>
                </a:solidFill>
              </a:rPr>
              <a:t>Что обозначают на карте цифры 1,2,3?</a:t>
            </a:r>
            <a:br>
              <a:rPr lang="ru-RU" sz="4000" b="1" dirty="0" smtClean="0">
                <a:solidFill>
                  <a:srgbClr val="FF0000"/>
                </a:solidFill>
              </a:rPr>
            </a:br>
            <a:endParaRPr lang="ru-RU" sz="4000" b="1" dirty="0">
              <a:solidFill>
                <a:srgbClr val="FF0000"/>
              </a:solidFill>
            </a:endParaRPr>
          </a:p>
        </p:txBody>
      </p:sp>
      <p:pic>
        <p:nvPicPr>
          <p:cNvPr id="5" name="Содержимое 4" descr="583924D8"/>
          <p:cNvPicPr>
            <a:picLocks noGrp="1"/>
          </p:cNvPicPr>
          <p:nvPr>
            <p:ph idx="1"/>
          </p:nvPr>
        </p:nvPicPr>
        <p:blipFill>
          <a:blip r:embed="rId2" cstate="print">
            <a:lum bright="6000"/>
          </a:blip>
          <a:srcRect l="8412" t="22804" r="2698" b="22185"/>
          <a:stretch>
            <a:fillRect/>
          </a:stretch>
        </p:blipFill>
        <p:spPr bwMode="auto">
          <a:xfrm>
            <a:off x="971600" y="1196752"/>
            <a:ext cx="7776864" cy="5112568"/>
          </a:xfrm>
          <a:prstGeom prst="rect">
            <a:avLst/>
          </a:prstGeom>
          <a:noFill/>
          <a:ln w="9525" algn="in">
            <a:noFill/>
            <a:miter lim="800000"/>
            <a:headEnd/>
            <a:tailEnd/>
          </a:ln>
          <a:effectLst/>
        </p:spPr>
      </p:pic>
      <p:sp>
        <p:nvSpPr>
          <p:cNvPr id="6" name="Прямоугольник 5"/>
          <p:cNvSpPr/>
          <p:nvPr/>
        </p:nvSpPr>
        <p:spPr>
          <a:xfrm>
            <a:off x="251520" y="6309320"/>
            <a:ext cx="8712968" cy="461665"/>
          </a:xfrm>
          <a:prstGeom prst="rect">
            <a:avLst/>
          </a:prstGeom>
        </p:spPr>
        <p:txBody>
          <a:bodyPr wrap="square">
            <a:spAutoFit/>
          </a:bodyPr>
          <a:lstStyle/>
          <a:p>
            <a:r>
              <a:rPr lang="ru-RU" sz="2400" b="1" dirty="0" smtClean="0">
                <a:solidFill>
                  <a:srgbClr val="FF0000"/>
                </a:solidFill>
              </a:rPr>
              <a:t>Опишите события изображённые на карте под цифрой 4,6,5?</a:t>
            </a:r>
            <a:endParaRPr lang="ru-RU"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1491</TotalTime>
  <Words>1982</Words>
  <Application>Microsoft Office PowerPoint</Application>
  <PresentationFormat>Экран (4:3)</PresentationFormat>
  <Paragraphs>229</Paragraphs>
  <Slides>32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Солнцестояние</vt:lpstr>
      <vt:lpstr>Повторительно – обобщающий урок по            истории России для  7 класса</vt:lpstr>
      <vt:lpstr>Цель урока:  </vt:lpstr>
      <vt:lpstr>Задачи урока: </vt:lpstr>
      <vt:lpstr> 1.Ребята о ком и о чём мы с вами сегодня будем говорить? </vt:lpstr>
      <vt:lpstr>Оценка роли Перта I.</vt:lpstr>
      <vt:lpstr>Ученик:</vt:lpstr>
      <vt:lpstr>I. Блиц –турнир.</vt:lpstr>
      <vt:lpstr>Блиц-турнир</vt:lpstr>
      <vt:lpstr> II.Стратегия.  Что обозначают на карте цифры 1,2,3? </vt:lpstr>
      <vt:lpstr>III. История в лицах. Перед вами портреты сподвижников Петра1  Назовите их? Что вы о них знаете?</vt:lpstr>
      <vt:lpstr>Алексей   Данилович Меньшиков 1673-1729 гг. </vt:lpstr>
      <vt:lpstr>                                              Франц                                   Яковлевич Лефорт                                        1655/56-1799 гг.</vt:lpstr>
      <vt:lpstr>                                        Татищев                            Василий Никитич.                                   1686-1750 гг.</vt:lpstr>
      <vt:lpstr>IV. Знаете ли вы петровские реформы? </vt:lpstr>
      <vt:lpstr>Реформы Перта 1.</vt:lpstr>
      <vt:lpstr>V.  «Кто есть кто»  Вести войну за Балтийское море против Швеции,для этого нужна была армия и флот. Кратко опишите мундир воинов, к каким полкам они принадлежали.</vt:lpstr>
      <vt:lpstr>«Кто есть кто»</vt:lpstr>
      <vt:lpstr>Физкультминутка.</vt:lpstr>
      <vt:lpstr>VI. Знаете ли вы оружие.  Назовите, какое оружие здесь изображено?</vt:lpstr>
      <vt:lpstr>VII. Понятия.</vt:lpstr>
      <vt:lpstr>VIII. Факты в цифрах. </vt:lpstr>
      <vt:lpstr> IX. Кто лишний?  Определить кто лишний в ряду и почему.  </vt:lpstr>
      <vt:lpstr>Слайд 23</vt:lpstr>
      <vt:lpstr>Слайд 24</vt:lpstr>
      <vt:lpstr>X. Культура.  Перед вами здания построенные при Петре1. Расскажите о них.</vt:lpstr>
      <vt:lpstr>.</vt:lpstr>
      <vt:lpstr>Слайд 27</vt:lpstr>
      <vt:lpstr>Перед вами здания построенные в Петербурге при Петре 1. Назовите здания. Какое из зданий при нём не было построено? Назовите его.  </vt:lpstr>
      <vt:lpstr>О мощный властелин судьбы! Не так ли ты над самой бездной, На высоте, уздой железной Россию поднял на дыбы? </vt:lpstr>
      <vt:lpstr>Подведение итогов. Выставление оценок за урок.</vt:lpstr>
      <vt:lpstr>Домашнее задание.</vt:lpstr>
      <vt:lpstr>Слайд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127</cp:revision>
  <dcterms:created xsi:type="dcterms:W3CDTF">2016-01-14T20:00:14Z</dcterms:created>
  <dcterms:modified xsi:type="dcterms:W3CDTF">2016-01-22T21:44:52Z</dcterms:modified>
</cp:coreProperties>
</file>