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6" r:id="rId3"/>
    <p:sldId id="265" r:id="rId4"/>
    <p:sldId id="264" r:id="rId5"/>
    <p:sldId id="263" r:id="rId6"/>
    <p:sldId id="262" r:id="rId7"/>
    <p:sldId id="259" r:id="rId8"/>
    <p:sldId id="261" r:id="rId9"/>
    <p:sldId id="260" r:id="rId10"/>
    <p:sldId id="267" r:id="rId11"/>
    <p:sldId id="257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D76B1104-1A9D-4D25-B268-FC42A9C35376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780714F3-864A-42F2-BF6E-F0FCB6D01846}" type="slidenum">
              <a:rPr lang="ru-RU" smtClean="0"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306" y="188640"/>
            <a:ext cx="5952661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09587" y="5463082"/>
            <a:ext cx="8532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Gabriola" panose="04040605051002020D02" pitchFamily="82" charset="0"/>
              </a:rPr>
              <a:t>Национальный </a:t>
            </a:r>
            <a:r>
              <a:rPr lang="en-US" sz="4800" b="1" dirty="0" smtClean="0">
                <a:latin typeface="Gabriola" panose="04040605051002020D02" pitchFamily="82" charset="0"/>
              </a:rPr>
              <a:t>  </a:t>
            </a:r>
            <a:r>
              <a:rPr lang="ru-RU" sz="4800" b="1" dirty="0" smtClean="0">
                <a:latin typeface="Gabriola" panose="04040605051002020D02" pitchFamily="82" charset="0"/>
              </a:rPr>
              <a:t>парк </a:t>
            </a:r>
            <a:r>
              <a:rPr lang="en-US" sz="4800" b="1" dirty="0" smtClean="0">
                <a:latin typeface="Gabriola" panose="04040605051002020D02" pitchFamily="82" charset="0"/>
              </a:rPr>
              <a:t>  </a:t>
            </a:r>
            <a:r>
              <a:rPr lang="ru-RU" sz="4800" b="1" dirty="0" smtClean="0">
                <a:latin typeface="Gabriola" panose="04040605051002020D02" pitchFamily="82" charset="0"/>
              </a:rPr>
              <a:t>«Лосиный Остров</a:t>
            </a:r>
            <a:r>
              <a:rPr lang="ru-RU" sz="4800" b="1" dirty="0" smtClean="0">
                <a:latin typeface="Gabriola" panose="04040605051002020D02" pitchFamily="82" charset="0"/>
              </a:rPr>
              <a:t>»</a:t>
            </a:r>
            <a:endParaRPr lang="ru-RU" sz="4800" b="1" dirty="0" smtClean="0">
              <a:latin typeface="Gabriola" panose="04040605051002020D02" pitchFamily="8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71781"/>
            <a:ext cx="4780894" cy="3191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2997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8113590" cy="577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5" y="838200"/>
            <a:ext cx="69151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6096000" cy="4162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520" y="188640"/>
            <a:ext cx="5662447" cy="3114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38755" y="5445224"/>
            <a:ext cx="86384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Gabriola" panose="04040605051002020D02" pitchFamily="82" charset="0"/>
              </a:rPr>
              <a:t>Спасибо за внимание</a:t>
            </a:r>
            <a:endParaRPr lang="ru-RU" sz="7200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1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42" y="476672"/>
            <a:ext cx="8686743" cy="6080720"/>
          </a:xfrm>
          <a:prstGeom prst="rect">
            <a:avLst/>
          </a:prstGeom>
        </p:spPr>
      </p:pic>
      <p:pic>
        <p:nvPicPr>
          <p:cNvPr id="4" name="c34876de30c93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59477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4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640960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52512"/>
            <a:ext cx="76200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218" y="0"/>
            <a:ext cx="70495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7" y="620688"/>
            <a:ext cx="7844446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072"/>
            <a:ext cx="9144000" cy="570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1124"/>
            <a:ext cx="9144000" cy="531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96" y="980728"/>
            <a:ext cx="8670860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Другая 3">
      <a:dk1>
        <a:sysClr val="windowText" lastClr="000000"/>
      </a:dk1>
      <a:lt1>
        <a:sysClr val="window" lastClr="FFFFFF"/>
      </a:lt1>
      <a:dk2>
        <a:srgbClr val="C4D73F"/>
      </a:dk2>
      <a:lt2>
        <a:srgbClr val="677317"/>
      </a:lt2>
      <a:accent1>
        <a:srgbClr val="319719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TM02455610[[fn=Осень]]</Template>
  <TotalTime>129</TotalTime>
  <Words>9</Words>
  <Application>Microsoft Office PowerPoint</Application>
  <PresentationFormat>Экран (4:3)</PresentationFormat>
  <Paragraphs>2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Autumn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BEST</dc:creator>
  <cp:lastModifiedBy>Teacher</cp:lastModifiedBy>
  <cp:revision>10</cp:revision>
  <dcterms:created xsi:type="dcterms:W3CDTF">2015-10-06T13:04:23Z</dcterms:created>
  <dcterms:modified xsi:type="dcterms:W3CDTF">2016-01-20T16:04:27Z</dcterms:modified>
</cp:coreProperties>
</file>