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9" r:id="rId2"/>
    <p:sldId id="287" r:id="rId3"/>
    <p:sldId id="288" r:id="rId4"/>
    <p:sldId id="289" r:id="rId5"/>
    <p:sldId id="290" r:id="rId6"/>
    <p:sldId id="291" r:id="rId7"/>
    <p:sldId id="292" r:id="rId8"/>
    <p:sldId id="29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986"/>
    <a:srgbClr val="CCFF33"/>
    <a:srgbClr val="FFCC99"/>
    <a:srgbClr val="CCFFCC"/>
    <a:srgbClr val="DDDDDD"/>
    <a:srgbClr val="C0C0C0"/>
    <a:srgbClr val="FFCCFF"/>
    <a:srgbClr val="CCCC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AF387-976C-4B51-B5DD-4186E2834D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2DCE7-9D79-492F-91FB-38CF52849D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3725B-A1CE-413D-9747-C4FA44CF7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C36CF-C27E-448B-8CA1-3DB0ED104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65F19-C013-44F2-AA45-5F8FF44A9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E087-8B7A-488E-9F34-BA09A69E13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D9D08-41CB-42EA-B49F-6584BFBE0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AF8E4-B45E-47DB-A891-18DA84055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31585-DDFC-44E5-B557-6189248F8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E3323-4404-4429-ADA2-7D689ED84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pPr>
              <a:defRPr/>
            </a:pPr>
            <a:fld id="{3DDDCCC9-F765-4589-B744-B60E081A3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A3E72EB-C6E0-4368-AE55-86A0C1A24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98538"/>
            <a:ext cx="782161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5638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 l="50781" t="34375" r="7031" b="28125"/>
          <a:stretch>
            <a:fillRect/>
          </a:stretch>
        </p:blipFill>
        <p:spPr bwMode="auto">
          <a:xfrm>
            <a:off x="4786314" y="2143117"/>
            <a:ext cx="407196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1"/>
            <a:ext cx="8229600" cy="1143000"/>
          </a:xfrm>
        </p:spPr>
        <p:txBody>
          <a:bodyPr/>
          <a:lstStyle/>
          <a:p>
            <a:r>
              <a:rPr lang="ru-RU" b="1" dirty="0" smtClean="0"/>
              <a:t>НЕОБЫЧНЫЕ ПРОФЕССИИ</a:t>
            </a:r>
            <a:endParaRPr lang="ru-RU" b="1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 l="51563" t="41667" r="4687" b="14583"/>
          <a:stretch>
            <a:fillRect/>
          </a:stretch>
        </p:blipFill>
        <p:spPr bwMode="auto">
          <a:xfrm>
            <a:off x="214282" y="2214555"/>
            <a:ext cx="3500462" cy="262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50781" t="31250" r="6250" b="22916"/>
          <a:stretch>
            <a:fillRect/>
          </a:stretch>
        </p:blipFill>
        <p:spPr bwMode="auto">
          <a:xfrm>
            <a:off x="2500298" y="3929066"/>
            <a:ext cx="3286148" cy="2628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1"/>
            <a:ext cx="8229600" cy="7960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Человек-человек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493" y="5987498"/>
            <a:ext cx="33410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Собеседник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0" y="5357825"/>
            <a:ext cx="33410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Дегустатор дыхания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39" name="Picture 3" descr="C:\Documents and Settings\Владимир\Рабочий стол\Карта профессий\Необычные профессии\21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0625" t="30098" r="20421" b="20844"/>
          <a:stretch>
            <a:fillRect/>
          </a:stretch>
        </p:blipFill>
        <p:spPr bwMode="auto">
          <a:xfrm>
            <a:off x="4714876" y="1500173"/>
            <a:ext cx="4258402" cy="3357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3"/>
            <a:ext cx="2643206" cy="4337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Человек-техника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50" y="5572140"/>
            <a:ext cx="33410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Разбиватель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яиц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7" y="5216927"/>
            <a:ext cx="33410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Настройщик башенных часов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2" name="Picture 2" descr="C:\Documents and Settings\Владимир\Рабочий стол\Карта профессий\Необычные профессии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2214555"/>
            <a:ext cx="3800475" cy="280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 descr="C:\Documents and Settings\Владимир\Рабочий стол\Карта профессий\Необычные профессии\picture-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9"/>
            <a:ext cx="2995614" cy="376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Человек-знаковая</a:t>
            </a:r>
            <a:r>
              <a:rPr lang="ru-RU" sz="4400" b="1" dirty="0" smtClean="0"/>
              <a:t> система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572140"/>
            <a:ext cx="3714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Тестер 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World of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Warcraft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40" y="5500701"/>
            <a:ext cx="33410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Контролер кино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986" name="Picture 2" descr="C:\Documents and Settings\Владимир\Рабочий стол\Карта профессий\Необычные профессии\3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85720" y="1643050"/>
            <a:ext cx="4192590" cy="338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7" name="Picture 3" descr="C:\Documents and Settings\Владимир\Рабочий стол\Карта профессий\Необычные профессии\430856f95fd24025f27fde6b697326d9057faf0d_550.jpg"/>
          <p:cNvPicPr>
            <a:picLocks noChangeAspect="1" noChangeArrowheads="1"/>
          </p:cNvPicPr>
          <p:nvPr/>
        </p:nvPicPr>
        <p:blipFill>
          <a:blip r:embed="rId3"/>
          <a:srcRect l="11798" r="15730"/>
          <a:stretch>
            <a:fillRect/>
          </a:stretch>
        </p:blipFill>
        <p:spPr bwMode="auto">
          <a:xfrm>
            <a:off x="4857752" y="2071677"/>
            <a:ext cx="3803928" cy="250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Человек-природа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500701"/>
            <a:ext cx="40719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Переворачиватель пингвинов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60" y="5286388"/>
            <a:ext cx="33410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Дояр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ядотых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змей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3010" name="Picture 2" descr="C:\Documents and Settings\Владимир\Рабочий стол\Карта профессий\Необычные профессии\111.jpg"/>
          <p:cNvPicPr>
            <a:picLocks noChangeAspect="1" noChangeArrowheads="1"/>
          </p:cNvPicPr>
          <p:nvPr/>
        </p:nvPicPr>
        <p:blipFill>
          <a:blip r:embed="rId2"/>
          <a:srcRect l="18125" t="2506" r="18125" b="48021"/>
          <a:stretch>
            <a:fillRect/>
          </a:stretch>
        </p:blipFill>
        <p:spPr bwMode="auto">
          <a:xfrm>
            <a:off x="214282" y="2143117"/>
            <a:ext cx="4000496" cy="2941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Picture 3" descr="C:\Documents and Settings\Владимир\Рабочий стол\Карта профессий\Необычные професси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253210" cy="3079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50004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Человек - художественный образ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495053"/>
            <a:ext cx="40719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Сборщик конструкторов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60" y="5286388"/>
            <a:ext cx="33410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Сырный музыкант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4034" name="Picture 2" descr="C:\Documents and Settings\Владимир\Рабочий стол\Карта профессий\Необычные профессии\21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4375" r="14375" b="48021"/>
          <a:stretch>
            <a:fillRect/>
          </a:stretch>
        </p:blipFill>
        <p:spPr bwMode="auto">
          <a:xfrm>
            <a:off x="285720" y="2285992"/>
            <a:ext cx="372060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1"/>
            <a:ext cx="3273846" cy="3424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1"/>
            <a:ext cx="5614998" cy="1350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solidFill>
                  <a:srgbClr val="7030A0"/>
                </a:solidFill>
              </a:rPr>
              <a:t>   Удачного </a:t>
            </a:r>
            <a:r>
              <a:rPr lang="ru-RU" sz="4400" b="1" dirty="0" smtClean="0">
                <a:solidFill>
                  <a:srgbClr val="7030A0"/>
                </a:solidFill>
              </a:rPr>
              <a:t>выбора!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0179" name="Picture 3" descr="G:\рабочая тетрадь\картинки школа, дорога\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3786214" cy="3342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8" y="4303455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Три пути у человека, чтобы разумно поступать: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первый, самый благородный, - размышление; второй, самый легкий, - подражание;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третий, самый горький, - опыт.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Конфуций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2553</TotalTime>
  <Words>72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НЕОБЫЧНЫЕ ПРОФЕССИИ</vt:lpstr>
      <vt:lpstr>Человек-человек</vt:lpstr>
      <vt:lpstr>Человек-техника</vt:lpstr>
      <vt:lpstr>Человек-знаковая система</vt:lpstr>
      <vt:lpstr>Человек-природа</vt:lpstr>
      <vt:lpstr>Человек - художественный образ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выбора профессии.</dc:title>
  <dc:creator>Пользователь</dc:creator>
  <cp:lastModifiedBy>Svetlana</cp:lastModifiedBy>
  <cp:revision>121</cp:revision>
  <dcterms:created xsi:type="dcterms:W3CDTF">2002-12-24T07:36:28Z</dcterms:created>
  <dcterms:modified xsi:type="dcterms:W3CDTF">2016-01-09T11:36:12Z</dcterms:modified>
</cp:coreProperties>
</file>