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6" r:id="rId17"/>
    <p:sldId id="277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2" r:id="rId29"/>
    <p:sldId id="25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8.jpe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gif"/><Relationship Id="rId7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кольная доска. Шаблон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69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1340768"/>
            <a:ext cx="4968552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Умники и умницы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 класс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2564904"/>
            <a:ext cx="4968552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Занятие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noProof="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1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3861048"/>
            <a:ext cx="4968552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Презентацию подготовила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 Романова Лариса Викторовна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МБОУ СОШ №276,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г.Гаджиево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Мурманской области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" name="Picture 10" descr="http://priroda.inc.ru/animation/Alisa/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861048"/>
            <a:ext cx="13525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692696"/>
            <a:ext cx="4320480" cy="2016224"/>
          </a:xfrm>
          <a:prstGeom prst="cloudCallout">
            <a:avLst>
              <a:gd name="adj1" fmla="val 4299"/>
              <a:gd name="adj2" fmla="val 88713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Её наклеивают на конверт.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это?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19316"/>
              <a:gd name="adj2" fmla="val 110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Марка.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18" descr="http://priroda.inc.ru/animation/Alisa/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112738" cy="2556892"/>
          </a:xfrm>
          <a:prstGeom prst="rect">
            <a:avLst/>
          </a:prstGeom>
          <a:noFill/>
        </p:spPr>
      </p:pic>
      <p:pic>
        <p:nvPicPr>
          <p:cNvPr id="14" name="Picture 10" descr="http://priroda.inc.ru/animation/Alisa/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1894496" cy="224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692696"/>
            <a:ext cx="4320480" cy="2016224"/>
          </a:xfrm>
          <a:prstGeom prst="cloudCallout">
            <a:avLst>
              <a:gd name="adj1" fmla="val 4299"/>
              <a:gd name="adj2" fmla="val 88713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Сколько гласных звуков в русском языке?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19316"/>
              <a:gd name="adj2" fmla="val 110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6.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18" descr="http://priroda.inc.ru/animation/Alisa/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112738" cy="2556892"/>
          </a:xfrm>
          <a:prstGeom prst="rect">
            <a:avLst/>
          </a:prstGeom>
          <a:noFill/>
        </p:spPr>
      </p:pic>
      <p:pic>
        <p:nvPicPr>
          <p:cNvPr id="14" name="Picture 10" descr="http://priroda.inc.ru/animation/Alisa/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1894496" cy="224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692696"/>
            <a:ext cx="4320480" cy="2016224"/>
          </a:xfrm>
          <a:prstGeom prst="cloudCallout">
            <a:avLst>
              <a:gd name="adj1" fmla="val 4299"/>
              <a:gd name="adj2" fmla="val 88713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Сколько гласных букв в русском языке?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19316"/>
              <a:gd name="adj2" fmla="val 110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10.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18" descr="http://priroda.inc.ru/animation/Alisa/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112738" cy="2556892"/>
          </a:xfrm>
          <a:prstGeom prst="rect">
            <a:avLst/>
          </a:prstGeom>
          <a:noFill/>
        </p:spPr>
      </p:pic>
      <p:pic>
        <p:nvPicPr>
          <p:cNvPr id="14" name="Picture 10" descr="http://priroda.inc.ru/animation/Alisa/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1894496" cy="224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692696"/>
            <a:ext cx="4320480" cy="2016224"/>
          </a:xfrm>
          <a:prstGeom prst="cloudCallout">
            <a:avLst>
              <a:gd name="adj1" fmla="val 4299"/>
              <a:gd name="adj2" fmla="val 88713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Почему гласных звуков меньше, чем гласных букв?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755576" y="2276872"/>
            <a:ext cx="4032448" cy="1872208"/>
          </a:xfrm>
          <a:prstGeom prst="cloudCallout">
            <a:avLst>
              <a:gd name="adj1" fmla="val -16369"/>
              <a:gd name="adj2" fmla="val 71433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Буквы Я, Ё, Е, Ю – обозначают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 2 звука.</a:t>
            </a:r>
          </a:p>
        </p:txBody>
      </p:sp>
      <p:pic>
        <p:nvPicPr>
          <p:cNvPr id="10" name="Picture 18" descr="http://priroda.inc.ru/animation/Alisa/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112738" cy="2556892"/>
          </a:xfrm>
          <a:prstGeom prst="rect">
            <a:avLst/>
          </a:prstGeom>
          <a:noFill/>
        </p:spPr>
      </p:pic>
      <p:pic>
        <p:nvPicPr>
          <p:cNvPr id="14" name="Picture 10" descr="http://priroda.inc.ru/animation/Alisa/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1894496" cy="224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cs322823.vk.me/v322823699/eee/-qpHPo5YC2o.jpg"/>
          <p:cNvPicPr>
            <a:picLocks noChangeAspect="1" noChangeArrowheads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3024336" cy="417646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 2 минуты обведи в каждой строке квадраты с треугольником в правом верхнем углу. В колонке «1» запиши количество таких квадратов на каждой строке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16" descr="http://priroda.inc.ru/animation/Alisa/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2664296" cy="1161999"/>
          </a:xfrm>
          <a:prstGeom prst="rect">
            <a:avLst/>
          </a:prstGeom>
          <a:noFill/>
        </p:spPr>
      </p:pic>
      <p:pic>
        <p:nvPicPr>
          <p:cNvPr id="5" name="Picture 2" descr="D:\Презентации\Математика\Умники и умницы 2 класс\Тетрадь 2 класс\Часть 1. 1- 18 урок\Image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4F9"/>
              </a:clrFrom>
              <a:clrTo>
                <a:srgbClr val="F3F4F9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749" t="47730" r="5506" b="10904"/>
          <a:stretch>
            <a:fillRect/>
          </a:stretch>
        </p:blipFill>
        <p:spPr bwMode="auto">
          <a:xfrm>
            <a:off x="3131840" y="1700808"/>
            <a:ext cx="5816031" cy="432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32440" y="2276872"/>
            <a:ext cx="432048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32440" y="2780928"/>
            <a:ext cx="432048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32440" y="3212976"/>
            <a:ext cx="432048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32440" y="3717032"/>
            <a:ext cx="432048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2440" y="4149080"/>
            <a:ext cx="432048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2440" y="4653136"/>
            <a:ext cx="432048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32440" y="5085184"/>
            <a:ext cx="432048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32440" y="5589240"/>
            <a:ext cx="432048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cs322823.vk.me/v322823699/eee/-qpHPo5YC2o.jpg"/>
          <p:cNvPicPr>
            <a:picLocks noChangeAspect="1" noChangeArrowheads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Прочитай слова и зарисуй в предложенные фигуры предметы, которые они обозначают.</a:t>
            </a:r>
            <a:endParaRPr lang="ru-RU" sz="2400" b="1" dirty="0"/>
          </a:p>
        </p:txBody>
      </p:sp>
      <p:pic>
        <p:nvPicPr>
          <p:cNvPr id="4" name="Picture 3" descr="D:\Презентации\Математика\Умники и умницы 2 класс\Тетрадь 2 класс\Часть 1. 1- 18 урок\Image0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16205" t="9083" r="59647" b="71263"/>
          <a:stretch>
            <a:fillRect/>
          </a:stretch>
        </p:blipFill>
        <p:spPr bwMode="auto">
          <a:xfrm>
            <a:off x="2555776" y="1772816"/>
            <a:ext cx="3816424" cy="4392488"/>
          </a:xfrm>
          <a:prstGeom prst="rect">
            <a:avLst/>
          </a:prstGeom>
          <a:noFill/>
        </p:spPr>
      </p:pic>
      <p:pic>
        <p:nvPicPr>
          <p:cNvPr id="6" name="Picture 8" descr="http://priroda.inc.ru/animation/Alisa/5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1403"/>
            <a:ext cx="1979712" cy="2624089"/>
          </a:xfrm>
          <a:prstGeom prst="rect">
            <a:avLst/>
          </a:prstGeom>
          <a:noFill/>
        </p:spPr>
      </p:pic>
      <p:pic>
        <p:nvPicPr>
          <p:cNvPr id="7" name="Picture 38" descr="http://priroda.inc.ru/animation/Alisa/4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221088"/>
            <a:ext cx="2176003" cy="2306563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292080" y="1988840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788024" y="2276872"/>
            <a:ext cx="216024" cy="19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24128" y="2132856"/>
            <a:ext cx="216024" cy="19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36096" y="2420888"/>
            <a:ext cx="216024" cy="19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593771" y="2917371"/>
            <a:ext cx="1335027" cy="1093503"/>
          </a:xfrm>
          <a:custGeom>
            <a:avLst/>
            <a:gdLst>
              <a:gd name="connsiteX0" fmla="*/ 250372 w 1335027"/>
              <a:gd name="connsiteY0" fmla="*/ 903515 h 1093503"/>
              <a:gd name="connsiteX1" fmla="*/ 130629 w 1335027"/>
              <a:gd name="connsiteY1" fmla="*/ 925286 h 1093503"/>
              <a:gd name="connsiteX2" fmla="*/ 76200 w 1335027"/>
              <a:gd name="connsiteY2" fmla="*/ 914400 h 1093503"/>
              <a:gd name="connsiteX3" fmla="*/ 32658 w 1335027"/>
              <a:gd name="connsiteY3" fmla="*/ 849086 h 1093503"/>
              <a:gd name="connsiteX4" fmla="*/ 10886 w 1335027"/>
              <a:gd name="connsiteY4" fmla="*/ 772886 h 1093503"/>
              <a:gd name="connsiteX5" fmla="*/ 0 w 1335027"/>
              <a:gd name="connsiteY5" fmla="*/ 740229 h 1093503"/>
              <a:gd name="connsiteX6" fmla="*/ 32658 w 1335027"/>
              <a:gd name="connsiteY6" fmla="*/ 620486 h 1093503"/>
              <a:gd name="connsiteX7" fmla="*/ 163286 w 1335027"/>
              <a:gd name="connsiteY7" fmla="*/ 555172 h 1093503"/>
              <a:gd name="connsiteX8" fmla="*/ 250372 w 1335027"/>
              <a:gd name="connsiteY8" fmla="*/ 544286 h 1093503"/>
              <a:gd name="connsiteX9" fmla="*/ 293915 w 1335027"/>
              <a:gd name="connsiteY9" fmla="*/ 533400 h 1093503"/>
              <a:gd name="connsiteX10" fmla="*/ 228600 w 1335027"/>
              <a:gd name="connsiteY10" fmla="*/ 522515 h 1093503"/>
              <a:gd name="connsiteX11" fmla="*/ 141515 w 1335027"/>
              <a:gd name="connsiteY11" fmla="*/ 500743 h 1093503"/>
              <a:gd name="connsiteX12" fmla="*/ 0 w 1335027"/>
              <a:gd name="connsiteY12" fmla="*/ 489858 h 1093503"/>
              <a:gd name="connsiteX13" fmla="*/ 21772 w 1335027"/>
              <a:gd name="connsiteY13" fmla="*/ 391886 h 1093503"/>
              <a:gd name="connsiteX14" fmla="*/ 43543 w 1335027"/>
              <a:gd name="connsiteY14" fmla="*/ 359229 h 1093503"/>
              <a:gd name="connsiteX15" fmla="*/ 65315 w 1335027"/>
              <a:gd name="connsiteY15" fmla="*/ 283029 h 1093503"/>
              <a:gd name="connsiteX16" fmla="*/ 119743 w 1335027"/>
              <a:gd name="connsiteY16" fmla="*/ 228600 h 1093503"/>
              <a:gd name="connsiteX17" fmla="*/ 195943 w 1335027"/>
              <a:gd name="connsiteY17" fmla="*/ 206829 h 1093503"/>
              <a:gd name="connsiteX18" fmla="*/ 250372 w 1335027"/>
              <a:gd name="connsiteY18" fmla="*/ 217715 h 1093503"/>
              <a:gd name="connsiteX19" fmla="*/ 283029 w 1335027"/>
              <a:gd name="connsiteY19" fmla="*/ 228600 h 1093503"/>
              <a:gd name="connsiteX20" fmla="*/ 293915 w 1335027"/>
              <a:gd name="connsiteY20" fmla="*/ 195943 h 1093503"/>
              <a:gd name="connsiteX21" fmla="*/ 283029 w 1335027"/>
              <a:gd name="connsiteY21" fmla="*/ 163286 h 1093503"/>
              <a:gd name="connsiteX22" fmla="*/ 293915 w 1335027"/>
              <a:gd name="connsiteY22" fmla="*/ 97972 h 1093503"/>
              <a:gd name="connsiteX23" fmla="*/ 304800 w 1335027"/>
              <a:gd name="connsiteY23" fmla="*/ 65315 h 1093503"/>
              <a:gd name="connsiteX24" fmla="*/ 326572 w 1335027"/>
              <a:gd name="connsiteY24" fmla="*/ 43543 h 1093503"/>
              <a:gd name="connsiteX25" fmla="*/ 359229 w 1335027"/>
              <a:gd name="connsiteY25" fmla="*/ 21772 h 1093503"/>
              <a:gd name="connsiteX26" fmla="*/ 457200 w 1335027"/>
              <a:gd name="connsiteY26" fmla="*/ 0 h 1093503"/>
              <a:gd name="connsiteX27" fmla="*/ 566058 w 1335027"/>
              <a:gd name="connsiteY27" fmla="*/ 10886 h 1093503"/>
              <a:gd name="connsiteX28" fmla="*/ 642258 w 1335027"/>
              <a:gd name="connsiteY28" fmla="*/ 32658 h 1093503"/>
              <a:gd name="connsiteX29" fmla="*/ 685800 w 1335027"/>
              <a:gd name="connsiteY29" fmla="*/ 54429 h 1093503"/>
              <a:gd name="connsiteX30" fmla="*/ 674915 w 1335027"/>
              <a:gd name="connsiteY30" fmla="*/ 130629 h 1093503"/>
              <a:gd name="connsiteX31" fmla="*/ 696686 w 1335027"/>
              <a:gd name="connsiteY31" fmla="*/ 65315 h 1093503"/>
              <a:gd name="connsiteX32" fmla="*/ 783772 w 1335027"/>
              <a:gd name="connsiteY32" fmla="*/ 21772 h 1093503"/>
              <a:gd name="connsiteX33" fmla="*/ 968829 w 1335027"/>
              <a:gd name="connsiteY33" fmla="*/ 54429 h 1093503"/>
              <a:gd name="connsiteX34" fmla="*/ 1001486 w 1335027"/>
              <a:gd name="connsiteY34" fmla="*/ 76200 h 1093503"/>
              <a:gd name="connsiteX35" fmla="*/ 990600 w 1335027"/>
              <a:gd name="connsiteY35" fmla="*/ 195943 h 1093503"/>
              <a:gd name="connsiteX36" fmla="*/ 979715 w 1335027"/>
              <a:gd name="connsiteY36" fmla="*/ 228600 h 1093503"/>
              <a:gd name="connsiteX37" fmla="*/ 1023258 w 1335027"/>
              <a:gd name="connsiteY37" fmla="*/ 239486 h 1093503"/>
              <a:gd name="connsiteX38" fmla="*/ 1121229 w 1335027"/>
              <a:gd name="connsiteY38" fmla="*/ 217715 h 1093503"/>
              <a:gd name="connsiteX39" fmla="*/ 1197429 w 1335027"/>
              <a:gd name="connsiteY39" fmla="*/ 228600 h 1093503"/>
              <a:gd name="connsiteX40" fmla="*/ 1284515 w 1335027"/>
              <a:gd name="connsiteY40" fmla="*/ 293915 h 1093503"/>
              <a:gd name="connsiteX41" fmla="*/ 1262743 w 1335027"/>
              <a:gd name="connsiteY41" fmla="*/ 435429 h 1093503"/>
              <a:gd name="connsiteX42" fmla="*/ 1251858 w 1335027"/>
              <a:gd name="connsiteY42" fmla="*/ 468086 h 1093503"/>
              <a:gd name="connsiteX43" fmla="*/ 1230086 w 1335027"/>
              <a:gd name="connsiteY43" fmla="*/ 489858 h 1093503"/>
              <a:gd name="connsiteX44" fmla="*/ 1153886 w 1335027"/>
              <a:gd name="connsiteY44" fmla="*/ 598715 h 1093503"/>
              <a:gd name="connsiteX45" fmla="*/ 1219200 w 1335027"/>
              <a:gd name="connsiteY45" fmla="*/ 631372 h 1093503"/>
              <a:gd name="connsiteX46" fmla="*/ 1240972 w 1335027"/>
              <a:gd name="connsiteY46" fmla="*/ 653143 h 1093503"/>
              <a:gd name="connsiteX47" fmla="*/ 1317172 w 1335027"/>
              <a:gd name="connsiteY47" fmla="*/ 674915 h 1093503"/>
              <a:gd name="connsiteX48" fmla="*/ 1317172 w 1335027"/>
              <a:gd name="connsiteY48" fmla="*/ 903515 h 1093503"/>
              <a:gd name="connsiteX49" fmla="*/ 1306286 w 1335027"/>
              <a:gd name="connsiteY49" fmla="*/ 936172 h 1093503"/>
              <a:gd name="connsiteX50" fmla="*/ 1262743 w 1335027"/>
              <a:gd name="connsiteY50" fmla="*/ 968829 h 1093503"/>
              <a:gd name="connsiteX51" fmla="*/ 1088572 w 1335027"/>
              <a:gd name="connsiteY51" fmla="*/ 957943 h 1093503"/>
              <a:gd name="connsiteX52" fmla="*/ 1045029 w 1335027"/>
              <a:gd name="connsiteY52" fmla="*/ 947058 h 1093503"/>
              <a:gd name="connsiteX53" fmla="*/ 968829 w 1335027"/>
              <a:gd name="connsiteY53" fmla="*/ 914400 h 1093503"/>
              <a:gd name="connsiteX54" fmla="*/ 936172 w 1335027"/>
              <a:gd name="connsiteY54" fmla="*/ 968829 h 1093503"/>
              <a:gd name="connsiteX55" fmla="*/ 892629 w 1335027"/>
              <a:gd name="connsiteY55" fmla="*/ 1012372 h 1093503"/>
              <a:gd name="connsiteX56" fmla="*/ 870858 w 1335027"/>
              <a:gd name="connsiteY56" fmla="*/ 1045029 h 1093503"/>
              <a:gd name="connsiteX57" fmla="*/ 838200 w 1335027"/>
              <a:gd name="connsiteY57" fmla="*/ 1055915 h 1093503"/>
              <a:gd name="connsiteX58" fmla="*/ 762000 w 1335027"/>
              <a:gd name="connsiteY58" fmla="*/ 1088572 h 1093503"/>
              <a:gd name="connsiteX59" fmla="*/ 674915 w 1335027"/>
              <a:gd name="connsiteY59" fmla="*/ 1077686 h 1093503"/>
              <a:gd name="connsiteX60" fmla="*/ 609600 w 1335027"/>
              <a:gd name="connsiteY60" fmla="*/ 1055915 h 1093503"/>
              <a:gd name="connsiteX61" fmla="*/ 544286 w 1335027"/>
              <a:gd name="connsiteY61" fmla="*/ 1001486 h 1093503"/>
              <a:gd name="connsiteX62" fmla="*/ 457200 w 1335027"/>
              <a:gd name="connsiteY62" fmla="*/ 957943 h 1093503"/>
              <a:gd name="connsiteX63" fmla="*/ 391886 w 1335027"/>
              <a:gd name="connsiteY63" fmla="*/ 947058 h 1093503"/>
              <a:gd name="connsiteX64" fmla="*/ 315686 w 1335027"/>
              <a:gd name="connsiteY64" fmla="*/ 925286 h 1093503"/>
              <a:gd name="connsiteX65" fmla="*/ 228600 w 1335027"/>
              <a:gd name="connsiteY65" fmla="*/ 936172 h 1093503"/>
              <a:gd name="connsiteX66" fmla="*/ 250372 w 1335027"/>
              <a:gd name="connsiteY66" fmla="*/ 903515 h 109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335027" h="1093503">
                <a:moveTo>
                  <a:pt x="250372" y="903515"/>
                </a:moveTo>
                <a:cubicBezTo>
                  <a:pt x="234044" y="901701"/>
                  <a:pt x="192171" y="925286"/>
                  <a:pt x="130629" y="925286"/>
                </a:cubicBezTo>
                <a:cubicBezTo>
                  <a:pt x="112127" y="925286"/>
                  <a:pt x="94343" y="918029"/>
                  <a:pt x="76200" y="914400"/>
                </a:cubicBezTo>
                <a:cubicBezTo>
                  <a:pt x="61686" y="892629"/>
                  <a:pt x="40933" y="873909"/>
                  <a:pt x="32658" y="849086"/>
                </a:cubicBezTo>
                <a:cubicBezTo>
                  <a:pt x="6557" y="770786"/>
                  <a:pt x="38224" y="868567"/>
                  <a:pt x="10886" y="772886"/>
                </a:cubicBezTo>
                <a:cubicBezTo>
                  <a:pt x="7734" y="761853"/>
                  <a:pt x="3629" y="751115"/>
                  <a:pt x="0" y="740229"/>
                </a:cubicBezTo>
                <a:cubicBezTo>
                  <a:pt x="4420" y="709291"/>
                  <a:pt x="4952" y="648192"/>
                  <a:pt x="32658" y="620486"/>
                </a:cubicBezTo>
                <a:cubicBezTo>
                  <a:pt x="60443" y="592701"/>
                  <a:pt x="122811" y="560231"/>
                  <a:pt x="163286" y="555172"/>
                </a:cubicBezTo>
                <a:cubicBezTo>
                  <a:pt x="192315" y="551543"/>
                  <a:pt x="221515" y="549096"/>
                  <a:pt x="250372" y="544286"/>
                </a:cubicBezTo>
                <a:cubicBezTo>
                  <a:pt x="265129" y="541826"/>
                  <a:pt x="279401" y="537029"/>
                  <a:pt x="293915" y="533400"/>
                </a:cubicBezTo>
                <a:cubicBezTo>
                  <a:pt x="272143" y="529772"/>
                  <a:pt x="250182" y="527140"/>
                  <a:pt x="228600" y="522515"/>
                </a:cubicBezTo>
                <a:cubicBezTo>
                  <a:pt x="199342" y="516246"/>
                  <a:pt x="171349" y="503038"/>
                  <a:pt x="141515" y="500743"/>
                </a:cubicBezTo>
                <a:lnTo>
                  <a:pt x="0" y="489858"/>
                </a:lnTo>
                <a:cubicBezTo>
                  <a:pt x="4181" y="464770"/>
                  <a:pt x="8372" y="418686"/>
                  <a:pt x="21772" y="391886"/>
                </a:cubicBezTo>
                <a:cubicBezTo>
                  <a:pt x="27623" y="380184"/>
                  <a:pt x="36286" y="370115"/>
                  <a:pt x="43543" y="359229"/>
                </a:cubicBezTo>
                <a:cubicBezTo>
                  <a:pt x="44486" y="355458"/>
                  <a:pt x="59458" y="290838"/>
                  <a:pt x="65315" y="283029"/>
                </a:cubicBezTo>
                <a:cubicBezTo>
                  <a:pt x="80710" y="262503"/>
                  <a:pt x="94851" y="234823"/>
                  <a:pt x="119743" y="228600"/>
                </a:cubicBezTo>
                <a:cubicBezTo>
                  <a:pt x="174418" y="214932"/>
                  <a:pt x="149093" y="222446"/>
                  <a:pt x="195943" y="206829"/>
                </a:cubicBezTo>
                <a:cubicBezTo>
                  <a:pt x="214086" y="210458"/>
                  <a:pt x="232422" y="213228"/>
                  <a:pt x="250372" y="217715"/>
                </a:cubicBezTo>
                <a:cubicBezTo>
                  <a:pt x="261504" y="220498"/>
                  <a:pt x="272766" y="233732"/>
                  <a:pt x="283029" y="228600"/>
                </a:cubicBezTo>
                <a:cubicBezTo>
                  <a:pt x="293292" y="223468"/>
                  <a:pt x="290286" y="206829"/>
                  <a:pt x="293915" y="195943"/>
                </a:cubicBezTo>
                <a:cubicBezTo>
                  <a:pt x="290286" y="185057"/>
                  <a:pt x="283029" y="174761"/>
                  <a:pt x="283029" y="163286"/>
                </a:cubicBezTo>
                <a:cubicBezTo>
                  <a:pt x="283029" y="141214"/>
                  <a:pt x="289127" y="119518"/>
                  <a:pt x="293915" y="97972"/>
                </a:cubicBezTo>
                <a:cubicBezTo>
                  <a:pt x="296404" y="86771"/>
                  <a:pt x="298897" y="75154"/>
                  <a:pt x="304800" y="65315"/>
                </a:cubicBezTo>
                <a:cubicBezTo>
                  <a:pt x="310080" y="56514"/>
                  <a:pt x="318558" y="49954"/>
                  <a:pt x="326572" y="43543"/>
                </a:cubicBezTo>
                <a:cubicBezTo>
                  <a:pt x="336788" y="35370"/>
                  <a:pt x="347527" y="27623"/>
                  <a:pt x="359229" y="21772"/>
                </a:cubicBezTo>
                <a:cubicBezTo>
                  <a:pt x="386028" y="8372"/>
                  <a:pt x="432112" y="4181"/>
                  <a:pt x="457200" y="0"/>
                </a:cubicBezTo>
                <a:cubicBezTo>
                  <a:pt x="493486" y="3629"/>
                  <a:pt x="529958" y="5729"/>
                  <a:pt x="566058" y="10886"/>
                </a:cubicBezTo>
                <a:cubicBezTo>
                  <a:pt x="579866" y="12859"/>
                  <a:pt x="626751" y="26012"/>
                  <a:pt x="642258" y="32658"/>
                </a:cubicBezTo>
                <a:cubicBezTo>
                  <a:pt x="657173" y="39050"/>
                  <a:pt x="671286" y="47172"/>
                  <a:pt x="685800" y="54429"/>
                </a:cubicBezTo>
                <a:cubicBezTo>
                  <a:pt x="682172" y="79829"/>
                  <a:pt x="656772" y="112486"/>
                  <a:pt x="674915" y="130629"/>
                </a:cubicBezTo>
                <a:cubicBezTo>
                  <a:pt x="691142" y="146856"/>
                  <a:pt x="683956" y="84410"/>
                  <a:pt x="696686" y="65315"/>
                </a:cubicBezTo>
                <a:cubicBezTo>
                  <a:pt x="730701" y="14293"/>
                  <a:pt x="705553" y="34809"/>
                  <a:pt x="783772" y="21772"/>
                </a:cubicBezTo>
                <a:cubicBezTo>
                  <a:pt x="821886" y="25237"/>
                  <a:pt x="925319" y="25423"/>
                  <a:pt x="968829" y="54429"/>
                </a:cubicBezTo>
                <a:lnTo>
                  <a:pt x="1001486" y="76200"/>
                </a:lnTo>
                <a:cubicBezTo>
                  <a:pt x="997857" y="116114"/>
                  <a:pt x="996268" y="156267"/>
                  <a:pt x="990600" y="195943"/>
                </a:cubicBezTo>
                <a:cubicBezTo>
                  <a:pt x="988977" y="207302"/>
                  <a:pt x="972830" y="219421"/>
                  <a:pt x="979715" y="228600"/>
                </a:cubicBezTo>
                <a:cubicBezTo>
                  <a:pt x="988692" y="240569"/>
                  <a:pt x="1008744" y="235857"/>
                  <a:pt x="1023258" y="239486"/>
                </a:cubicBezTo>
                <a:cubicBezTo>
                  <a:pt x="1056936" y="228260"/>
                  <a:pt x="1082909" y="217715"/>
                  <a:pt x="1121229" y="217715"/>
                </a:cubicBezTo>
                <a:cubicBezTo>
                  <a:pt x="1146887" y="217715"/>
                  <a:pt x="1172029" y="224972"/>
                  <a:pt x="1197429" y="228600"/>
                </a:cubicBezTo>
                <a:cubicBezTo>
                  <a:pt x="1271283" y="277836"/>
                  <a:pt x="1244241" y="253641"/>
                  <a:pt x="1284515" y="293915"/>
                </a:cubicBezTo>
                <a:cubicBezTo>
                  <a:pt x="1281042" y="318226"/>
                  <a:pt x="1268785" y="408238"/>
                  <a:pt x="1262743" y="435429"/>
                </a:cubicBezTo>
                <a:cubicBezTo>
                  <a:pt x="1260254" y="446630"/>
                  <a:pt x="1257761" y="458247"/>
                  <a:pt x="1251858" y="468086"/>
                </a:cubicBezTo>
                <a:cubicBezTo>
                  <a:pt x="1246578" y="476887"/>
                  <a:pt x="1235367" y="481057"/>
                  <a:pt x="1230086" y="489858"/>
                </a:cubicBezTo>
                <a:cubicBezTo>
                  <a:pt x="1164227" y="599622"/>
                  <a:pt x="1220184" y="554515"/>
                  <a:pt x="1153886" y="598715"/>
                </a:cubicBezTo>
                <a:cubicBezTo>
                  <a:pt x="1204588" y="649415"/>
                  <a:pt x="1138951" y="591247"/>
                  <a:pt x="1219200" y="631372"/>
                </a:cubicBezTo>
                <a:cubicBezTo>
                  <a:pt x="1228380" y="635962"/>
                  <a:pt x="1232171" y="647863"/>
                  <a:pt x="1240972" y="653143"/>
                </a:cubicBezTo>
                <a:cubicBezTo>
                  <a:pt x="1252128" y="659836"/>
                  <a:pt x="1309037" y="672881"/>
                  <a:pt x="1317172" y="674915"/>
                </a:cubicBezTo>
                <a:cubicBezTo>
                  <a:pt x="1335027" y="782040"/>
                  <a:pt x="1334468" y="747856"/>
                  <a:pt x="1317172" y="903515"/>
                </a:cubicBezTo>
                <a:cubicBezTo>
                  <a:pt x="1315905" y="914919"/>
                  <a:pt x="1313632" y="927357"/>
                  <a:pt x="1306286" y="936172"/>
                </a:cubicBezTo>
                <a:cubicBezTo>
                  <a:pt x="1294671" y="950110"/>
                  <a:pt x="1277257" y="957943"/>
                  <a:pt x="1262743" y="968829"/>
                </a:cubicBezTo>
                <a:cubicBezTo>
                  <a:pt x="1204686" y="965200"/>
                  <a:pt x="1146454" y="963731"/>
                  <a:pt x="1088572" y="957943"/>
                </a:cubicBezTo>
                <a:cubicBezTo>
                  <a:pt x="1073685" y="956454"/>
                  <a:pt x="1059414" y="951168"/>
                  <a:pt x="1045029" y="947058"/>
                </a:cubicBezTo>
                <a:cubicBezTo>
                  <a:pt x="1007658" y="936381"/>
                  <a:pt x="1007530" y="933751"/>
                  <a:pt x="968829" y="914400"/>
                </a:cubicBezTo>
                <a:cubicBezTo>
                  <a:pt x="888381" y="994852"/>
                  <a:pt x="1006835" y="869901"/>
                  <a:pt x="936172" y="968829"/>
                </a:cubicBezTo>
                <a:cubicBezTo>
                  <a:pt x="924241" y="985532"/>
                  <a:pt x="904015" y="995293"/>
                  <a:pt x="892629" y="1012372"/>
                </a:cubicBezTo>
                <a:cubicBezTo>
                  <a:pt x="885372" y="1023258"/>
                  <a:pt x="881074" y="1036856"/>
                  <a:pt x="870858" y="1045029"/>
                </a:cubicBezTo>
                <a:cubicBezTo>
                  <a:pt x="861898" y="1052197"/>
                  <a:pt x="848463" y="1050783"/>
                  <a:pt x="838200" y="1055915"/>
                </a:cubicBezTo>
                <a:cubicBezTo>
                  <a:pt x="763023" y="1093503"/>
                  <a:pt x="852624" y="1065916"/>
                  <a:pt x="762000" y="1088572"/>
                </a:cubicBezTo>
                <a:cubicBezTo>
                  <a:pt x="732972" y="1084943"/>
                  <a:pt x="703520" y="1083816"/>
                  <a:pt x="674915" y="1077686"/>
                </a:cubicBezTo>
                <a:cubicBezTo>
                  <a:pt x="652475" y="1072877"/>
                  <a:pt x="609600" y="1055915"/>
                  <a:pt x="609600" y="1055915"/>
                </a:cubicBezTo>
                <a:cubicBezTo>
                  <a:pt x="586709" y="1033023"/>
                  <a:pt x="575341" y="1019601"/>
                  <a:pt x="544286" y="1001486"/>
                </a:cubicBezTo>
                <a:cubicBezTo>
                  <a:pt x="516252" y="985133"/>
                  <a:pt x="489214" y="963278"/>
                  <a:pt x="457200" y="957943"/>
                </a:cubicBezTo>
                <a:lnTo>
                  <a:pt x="391886" y="947058"/>
                </a:lnTo>
                <a:cubicBezTo>
                  <a:pt x="376486" y="941924"/>
                  <a:pt x="329355" y="925286"/>
                  <a:pt x="315686" y="925286"/>
                </a:cubicBezTo>
                <a:cubicBezTo>
                  <a:pt x="286431" y="925286"/>
                  <a:pt x="257676" y="932941"/>
                  <a:pt x="228600" y="936172"/>
                </a:cubicBezTo>
                <a:cubicBezTo>
                  <a:pt x="224994" y="936573"/>
                  <a:pt x="266700" y="905329"/>
                  <a:pt x="250372" y="90351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4716016" y="4581128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5400000">
            <a:off x="6012160" y="5445224"/>
            <a:ext cx="504056" cy="64807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5400000" flipV="1">
            <a:off x="3923928" y="5517232"/>
            <a:ext cx="504056" cy="5040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cs322823.vk.me/v322823699/eee/-qpHPo5YC2o.jpg"/>
          <p:cNvPicPr>
            <a:picLocks noChangeAspect="1" noChangeArrowheads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Прочитай слова и зарисуй в предложенные фигуры предметы, которые они обозначают.</a:t>
            </a:r>
            <a:endParaRPr lang="ru-RU" sz="2400" b="1" dirty="0"/>
          </a:p>
        </p:txBody>
      </p:sp>
      <p:pic>
        <p:nvPicPr>
          <p:cNvPr id="6" name="Picture 8" descr="http://priroda.inc.ru/animation/Alisa/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1403"/>
            <a:ext cx="1979712" cy="2624089"/>
          </a:xfrm>
          <a:prstGeom prst="rect">
            <a:avLst/>
          </a:prstGeom>
          <a:noFill/>
        </p:spPr>
      </p:pic>
      <p:pic>
        <p:nvPicPr>
          <p:cNvPr id="7" name="Picture 38" descr="http://priroda.inc.ru/animation/Alisa/4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21088"/>
            <a:ext cx="2176003" cy="2306563"/>
          </a:xfrm>
          <a:prstGeom prst="rect">
            <a:avLst/>
          </a:prstGeom>
          <a:noFill/>
        </p:spPr>
      </p:pic>
      <p:pic>
        <p:nvPicPr>
          <p:cNvPr id="16" name="Picture 3" descr="D:\Презентации\Математика\Умники и умницы 2 класс\Тетрадь 2 класс\Часть 1. 1- 18 урок\Image00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</a:blip>
          <a:srcRect l="42175" t="8591" r="32095" b="69771"/>
          <a:stretch>
            <a:fillRect/>
          </a:stretch>
        </p:blipFill>
        <p:spPr bwMode="auto">
          <a:xfrm>
            <a:off x="2267744" y="1700808"/>
            <a:ext cx="3960440" cy="4709712"/>
          </a:xfrm>
          <a:prstGeom prst="rect">
            <a:avLst/>
          </a:prstGeom>
          <a:noFill/>
        </p:spPr>
      </p:pic>
      <p:sp>
        <p:nvSpPr>
          <p:cNvPr id="17" name="Равнобедренный треугольник 16"/>
          <p:cNvSpPr/>
          <p:nvPr/>
        </p:nvSpPr>
        <p:spPr>
          <a:xfrm rot="10800000">
            <a:off x="5292080" y="2060848"/>
            <a:ext cx="864096" cy="914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6" descr="http://img-fotki.yandex.ru/get/6609/167146322.75/0_9ca49_297d3310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212976"/>
            <a:ext cx="432048" cy="409005"/>
          </a:xfrm>
          <a:prstGeom prst="rect">
            <a:avLst/>
          </a:prstGeom>
          <a:noFill/>
        </p:spPr>
      </p:pic>
      <p:pic>
        <p:nvPicPr>
          <p:cNvPr id="22" name="Picture 16" descr="http://img-fotki.yandex.ru/get/6609/167146322.75/0_9ca49_297d3310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789040"/>
            <a:ext cx="432048" cy="409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cs322823.vk.me/v322823699/eee/-qpHPo5YC2o.jpg"/>
          <p:cNvPicPr>
            <a:picLocks noChangeAspect="1" noChangeArrowheads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Прочитай слова и зарисуй в предложенные фигуры предметы, которые они обозначают.</a:t>
            </a:r>
            <a:endParaRPr lang="ru-RU" sz="2400" b="1" dirty="0"/>
          </a:p>
        </p:txBody>
      </p:sp>
      <p:pic>
        <p:nvPicPr>
          <p:cNvPr id="6" name="Picture 8" descr="http://priroda.inc.ru/animation/Alisa/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1403"/>
            <a:ext cx="1979712" cy="2624089"/>
          </a:xfrm>
          <a:prstGeom prst="rect">
            <a:avLst/>
          </a:prstGeom>
          <a:noFill/>
        </p:spPr>
      </p:pic>
      <p:pic>
        <p:nvPicPr>
          <p:cNvPr id="7" name="Picture 38" descr="http://priroda.inc.ru/animation/Alisa/4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21088"/>
            <a:ext cx="2176003" cy="2306563"/>
          </a:xfrm>
          <a:prstGeom prst="rect">
            <a:avLst/>
          </a:prstGeom>
          <a:noFill/>
        </p:spPr>
      </p:pic>
      <p:pic>
        <p:nvPicPr>
          <p:cNvPr id="8" name="Picture 3" descr="D:\Презентации\Математика\Умники и умницы 2 класс\Тетрадь 2 класс\Часть 1. 1- 18 урок\Image00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</a:blip>
          <a:srcRect l="67905" t="8591" r="5394" b="71246"/>
          <a:stretch>
            <a:fillRect/>
          </a:stretch>
        </p:blipFill>
        <p:spPr bwMode="auto">
          <a:xfrm>
            <a:off x="2267744" y="1556792"/>
            <a:ext cx="4248472" cy="4536504"/>
          </a:xfrm>
          <a:prstGeom prst="rect">
            <a:avLst/>
          </a:prstGeom>
          <a:noFill/>
        </p:spPr>
      </p:pic>
      <p:sp>
        <p:nvSpPr>
          <p:cNvPr id="9" name="Равнобедренный треугольник 8"/>
          <p:cNvSpPr/>
          <p:nvPr/>
        </p:nvSpPr>
        <p:spPr>
          <a:xfrm>
            <a:off x="3995936" y="1340768"/>
            <a:ext cx="2664296" cy="432048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4716016" y="5589240"/>
            <a:ext cx="2160240" cy="288032"/>
          </a:xfrm>
          <a:prstGeom prst="parallelogram">
            <a:avLst>
              <a:gd name="adj" fmla="val 176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429" y="0"/>
            <a:ext cx="91844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Запомни увиденные изображения и нарисуй как можно точнее.</a:t>
            </a:r>
            <a:endParaRPr lang="ru-RU" sz="2400" b="1" dirty="0"/>
          </a:p>
        </p:txBody>
      </p:sp>
      <p:pic>
        <p:nvPicPr>
          <p:cNvPr id="6" name="Picture 4" descr="http://priroda.inc.ru/animation/Alisa/32.gif"/>
          <p:cNvPicPr>
            <a:picLocks noChangeAspect="1" noChangeArrowheads="1"/>
          </p:cNvPicPr>
          <p:nvPr/>
        </p:nvPicPr>
        <p:blipFill>
          <a:blip r:embed="rId3" cstate="print"/>
          <a:srcRect b="8153"/>
          <a:stretch>
            <a:fillRect/>
          </a:stretch>
        </p:blipFill>
        <p:spPr bwMode="auto">
          <a:xfrm>
            <a:off x="6097216" y="4581129"/>
            <a:ext cx="3046784" cy="2276872"/>
          </a:xfrm>
          <a:prstGeom prst="rect">
            <a:avLst/>
          </a:prstGeom>
          <a:noFill/>
        </p:spPr>
      </p:pic>
      <p:pic>
        <p:nvPicPr>
          <p:cNvPr id="7" name="Picture 10" descr="http://priroda.inc.ru/animation/Alisa/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901372" cy="163373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0" r="4246" b="69797"/>
          <a:stretch>
            <a:fillRect/>
          </a:stretch>
        </p:blipFill>
        <p:spPr bwMode="auto">
          <a:xfrm rot="5400000">
            <a:off x="-334831" y="2863223"/>
            <a:ext cx="304491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0" t="31641" r="4246" b="41032"/>
          <a:stretch>
            <a:fillRect/>
          </a:stretch>
        </p:blipFill>
        <p:spPr bwMode="auto">
          <a:xfrm rot="5400000">
            <a:off x="1693626" y="2995006"/>
            <a:ext cx="2952328" cy="15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0" t="60239" r="4246" b="8120"/>
          <a:stretch>
            <a:fillRect/>
          </a:stretch>
        </p:blipFill>
        <p:spPr bwMode="auto">
          <a:xfrm rot="5400000">
            <a:off x="3789731" y="2794022"/>
            <a:ext cx="31487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429" y="0"/>
            <a:ext cx="91844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Запомни увиденные изображения и нарисуй как можно точнее.</a:t>
            </a:r>
            <a:endParaRPr lang="ru-RU" sz="2400" b="1" dirty="0"/>
          </a:p>
        </p:txBody>
      </p:sp>
      <p:pic>
        <p:nvPicPr>
          <p:cNvPr id="6" name="Picture 4" descr="http://priroda.inc.ru/animation/Alisa/32.gif"/>
          <p:cNvPicPr>
            <a:picLocks noChangeAspect="1" noChangeArrowheads="1"/>
          </p:cNvPicPr>
          <p:nvPr/>
        </p:nvPicPr>
        <p:blipFill>
          <a:blip r:embed="rId3" cstate="print"/>
          <a:srcRect b="8153"/>
          <a:stretch>
            <a:fillRect/>
          </a:stretch>
        </p:blipFill>
        <p:spPr bwMode="auto">
          <a:xfrm>
            <a:off x="6097216" y="4581129"/>
            <a:ext cx="3046784" cy="2276872"/>
          </a:xfrm>
          <a:prstGeom prst="rect">
            <a:avLst/>
          </a:prstGeom>
          <a:noFill/>
        </p:spPr>
      </p:pic>
      <p:pic>
        <p:nvPicPr>
          <p:cNvPr id="7" name="Picture 10" descr="http://priroda.inc.ru/animation/Alisa/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901372" cy="1633737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25" t="64738" r="61219" b="13065"/>
          <a:stretch>
            <a:fillRect/>
          </a:stretch>
        </p:blipFill>
        <p:spPr bwMode="auto">
          <a:xfrm>
            <a:off x="395536" y="1916832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62" t="63884" r="31563" b="12212"/>
          <a:stretch>
            <a:fillRect/>
          </a:stretch>
        </p:blipFill>
        <p:spPr bwMode="auto">
          <a:xfrm>
            <a:off x="3851920" y="1412776"/>
            <a:ext cx="197507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78" t="64738" r="766" b="13919"/>
          <a:stretch>
            <a:fillRect/>
          </a:stretch>
        </p:blipFill>
        <p:spPr bwMode="auto">
          <a:xfrm>
            <a:off x="2411759" y="4221088"/>
            <a:ext cx="2454033" cy="235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5" name="Picture 24" descr="http://priroda.inc.ru/animation/Alisa/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1656184" cy="2687905"/>
          </a:xfrm>
          <a:prstGeom prst="rect">
            <a:avLst/>
          </a:prstGeom>
          <a:noFill/>
        </p:spPr>
      </p:pic>
      <p:pic>
        <p:nvPicPr>
          <p:cNvPr id="6" name="Picture 20" descr="http://priroda.inc.ru/animation/Alisa/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97452"/>
            <a:ext cx="1440160" cy="169062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851920" y="980728"/>
            <a:ext cx="3312368" cy="1728192"/>
          </a:xfrm>
          <a:prstGeom prst="cloudCallout">
            <a:avLst>
              <a:gd name="adj1" fmla="val 14121"/>
              <a:gd name="adj2" fmla="val 11085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Какое сегодня число?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День недели?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35189"/>
              <a:gd name="adj2" fmla="val 11308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…..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429" y="0"/>
            <a:ext cx="91844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6206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Проверь себя</a:t>
            </a:r>
            <a:endParaRPr lang="ru-RU" sz="2400" b="1" dirty="0"/>
          </a:p>
        </p:txBody>
      </p:sp>
      <p:pic>
        <p:nvPicPr>
          <p:cNvPr id="6" name="Picture 4" descr="http://priroda.inc.ru/animation/Alisa/32.gif"/>
          <p:cNvPicPr>
            <a:picLocks noChangeAspect="1" noChangeArrowheads="1"/>
          </p:cNvPicPr>
          <p:nvPr/>
        </p:nvPicPr>
        <p:blipFill>
          <a:blip r:embed="rId3" cstate="print"/>
          <a:srcRect b="8153"/>
          <a:stretch>
            <a:fillRect/>
          </a:stretch>
        </p:blipFill>
        <p:spPr bwMode="auto">
          <a:xfrm>
            <a:off x="6097216" y="4581129"/>
            <a:ext cx="3046784" cy="2276872"/>
          </a:xfrm>
          <a:prstGeom prst="rect">
            <a:avLst/>
          </a:prstGeom>
          <a:noFill/>
        </p:spPr>
      </p:pic>
      <p:pic>
        <p:nvPicPr>
          <p:cNvPr id="7" name="Picture 10" descr="http://priroda.inc.ru/animation/Alisa/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901372" cy="1633737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25" t="64738" r="61219" b="13065"/>
          <a:stretch>
            <a:fillRect/>
          </a:stretch>
        </p:blipFill>
        <p:spPr bwMode="auto">
          <a:xfrm>
            <a:off x="323528" y="400506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62" t="63884" r="31563" b="12212"/>
          <a:stretch>
            <a:fillRect/>
          </a:stretch>
        </p:blipFill>
        <p:spPr bwMode="auto">
          <a:xfrm>
            <a:off x="2483768" y="4077072"/>
            <a:ext cx="154302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78" t="64738" r="766" b="13919"/>
          <a:stretch>
            <a:fillRect/>
          </a:stretch>
        </p:blipFill>
        <p:spPr bwMode="auto">
          <a:xfrm>
            <a:off x="4283968" y="3933056"/>
            <a:ext cx="2079591" cy="199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0" r="4246" b="69797"/>
          <a:stretch>
            <a:fillRect/>
          </a:stretch>
        </p:blipFill>
        <p:spPr bwMode="auto">
          <a:xfrm rot="5400000">
            <a:off x="741396" y="1570971"/>
            <a:ext cx="2396838" cy="13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0" t="31641" r="4246" b="41032"/>
          <a:stretch>
            <a:fillRect/>
          </a:stretch>
        </p:blipFill>
        <p:spPr bwMode="auto">
          <a:xfrm rot="5400000">
            <a:off x="2464306" y="1720270"/>
            <a:ext cx="2448272" cy="125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0" t="60239" r="4246" b="8120"/>
          <a:stretch>
            <a:fillRect/>
          </a:stretch>
        </p:blipFill>
        <p:spPr bwMode="auto">
          <a:xfrm rot="5400000">
            <a:off x="4050517" y="1502211"/>
            <a:ext cx="2572648" cy="15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nice/b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Послушай внимательно пословицы и постарайся их запомнить. Запиши только названия чисел, которые ты запомнил.</a:t>
            </a:r>
            <a:endParaRPr lang="ru-RU" sz="2400" b="1" dirty="0"/>
          </a:p>
        </p:txBody>
      </p:sp>
      <p:pic>
        <p:nvPicPr>
          <p:cNvPr id="4" name="Picture 14" descr="http://priroda.inc.ru/animation/Alisa/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1128"/>
            <a:ext cx="2656351" cy="2276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196752"/>
            <a:ext cx="5976664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Семь бед – один ответ.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Два сапога – пара.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На все четыре стороны.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Лучше один раз увидеть, чем сто раз услышать.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Обещанного три года ждут.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 свои пять пальцев.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Не трусливого десятка.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nice/b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Проверь себя.</a:t>
            </a:r>
            <a:endParaRPr lang="ru-RU" sz="3200" b="1" dirty="0"/>
          </a:p>
        </p:txBody>
      </p:sp>
      <p:pic>
        <p:nvPicPr>
          <p:cNvPr id="4" name="Picture 14" descr="http://priroda.inc.ru/animation/Alisa/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1128"/>
            <a:ext cx="2656351" cy="2276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052736"/>
            <a:ext cx="5976664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7,  1,  2,  4,  100,  3,  5, 10.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nice/b/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707088" cy="85010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Подумай, какой длины должен быть отрезок проволоки, чтобы сделать такую дугу. Начерти отрезок.</a:t>
            </a:r>
            <a:endParaRPr lang="ru-RU" sz="2000" b="1" dirty="0"/>
          </a:p>
        </p:txBody>
      </p:sp>
      <p:pic>
        <p:nvPicPr>
          <p:cNvPr id="4" name="Picture 3" descr="D:\Презентации\Математика\Умники и умницы 2 класс\Тетрадь 2 класс\Часть 1. 1- 18 урок\Image0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</a:blip>
          <a:srcRect l="30893" t="69800" r="57864" b="23220"/>
          <a:stretch>
            <a:fillRect/>
          </a:stretch>
        </p:blipFill>
        <p:spPr bwMode="auto">
          <a:xfrm>
            <a:off x="1763688" y="1196752"/>
            <a:ext cx="2952328" cy="2592288"/>
          </a:xfrm>
          <a:prstGeom prst="rect">
            <a:avLst/>
          </a:prstGeom>
          <a:noFill/>
        </p:spPr>
      </p:pic>
      <p:pic>
        <p:nvPicPr>
          <p:cNvPr id="5" name="Picture 6" descr="http://priroda.inc.ru/animation/Alisa/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70102"/>
            <a:ext cx="2771800" cy="2887898"/>
          </a:xfrm>
          <a:prstGeom prst="rect">
            <a:avLst/>
          </a:prstGeom>
          <a:noFill/>
        </p:spPr>
      </p:pic>
      <p:pic>
        <p:nvPicPr>
          <p:cNvPr id="6" name="Picture 12" descr="http://priroda.inc.ru/animation/Alisa/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28151"/>
            <a:ext cx="2520280" cy="202984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1560" y="4581128"/>
            <a:ext cx="48965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67744" y="3789040"/>
            <a:ext cx="1800200" cy="98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6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см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4509120"/>
            <a:ext cx="216024" cy="19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36096" y="4509120"/>
            <a:ext cx="216024" cy="19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nice/b/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91064" cy="11967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Нарисуй огурец слева от свёклы, но справа от морковки.</a:t>
            </a:r>
            <a:endParaRPr lang="ru-RU" sz="2800" b="1" dirty="0"/>
          </a:p>
        </p:txBody>
      </p:sp>
      <p:pic>
        <p:nvPicPr>
          <p:cNvPr id="4" name="Picture 6" descr="http://priroda.inc.ru/animation/Alisa/3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70102"/>
            <a:ext cx="2771800" cy="2887898"/>
          </a:xfrm>
          <a:prstGeom prst="rect">
            <a:avLst/>
          </a:prstGeom>
          <a:noFill/>
        </p:spPr>
      </p:pic>
      <p:pic>
        <p:nvPicPr>
          <p:cNvPr id="5" name="Picture 2" descr="http://priroda.inc.ru/animation/Alisa/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54236"/>
            <a:ext cx="1872208" cy="2710957"/>
          </a:xfrm>
          <a:prstGeom prst="rect">
            <a:avLst/>
          </a:prstGeom>
          <a:noFill/>
        </p:spPr>
      </p:pic>
      <p:pic>
        <p:nvPicPr>
          <p:cNvPr id="6" name="Picture 4" descr="http://deto4ka.com/uploads/posts/2011-03/1299571644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132856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клипарты\еда раст\37e3ccb4f9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636912"/>
            <a:ext cx="1981423" cy="12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g0.liveinternet.ru/images/attach/c/2/72/410/72410104_1300777078_SVEKL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1884476" cy="19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nice/b/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987008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Нарисуй недостающий флажок.</a:t>
            </a:r>
            <a:endParaRPr lang="ru-RU" sz="2800" b="1" dirty="0"/>
          </a:p>
        </p:txBody>
      </p:sp>
      <p:pic>
        <p:nvPicPr>
          <p:cNvPr id="5" name="Picture 18" descr="http://priroda.inc.ru/animation/Alisa/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645024"/>
            <a:ext cx="2016224" cy="3068167"/>
          </a:xfrm>
          <a:prstGeom prst="rect">
            <a:avLst/>
          </a:prstGeom>
          <a:noFill/>
        </p:spPr>
      </p:pic>
      <p:pic>
        <p:nvPicPr>
          <p:cNvPr id="6" name="Picture 5" descr="D:\Презентации\Математика\Умники и умницы 2 класс\Тетрадь 2 класс\Часть 1. 1- 18 урок\Image00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CF2"/>
              </a:clrFrom>
              <a:clrTo>
                <a:srgbClr val="EDECF2">
                  <a:alpha val="0"/>
                </a:srgbClr>
              </a:clrTo>
            </a:clrChange>
          </a:blip>
          <a:srcRect l="35215" t="7125" r="28233" b="67903"/>
          <a:stretch>
            <a:fillRect/>
          </a:stretch>
        </p:blipFill>
        <p:spPr bwMode="auto">
          <a:xfrm>
            <a:off x="1619672" y="836712"/>
            <a:ext cx="4397541" cy="4248472"/>
          </a:xfrm>
          <a:prstGeom prst="rect">
            <a:avLst/>
          </a:prstGeom>
          <a:noFill/>
        </p:spPr>
      </p:pic>
      <p:pic>
        <p:nvPicPr>
          <p:cNvPr id="4" name="Picture 22" descr="http://priroda.inc.ru/animation/Alisa/4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2232248" cy="1945244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75856" y="2564904"/>
            <a:ext cx="0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ый треугольник 11"/>
          <p:cNvSpPr/>
          <p:nvPr/>
        </p:nvSpPr>
        <p:spPr>
          <a:xfrm rot="5400000">
            <a:off x="3517032" y="2323728"/>
            <a:ext cx="432048" cy="914400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tvoyrebenok.ru/images/presentation/nice/b/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Подумай, какое из слов каждой строчки не сочетается с первым словом. Зачеркни его.</a:t>
            </a:r>
            <a:endParaRPr lang="ru-RU" sz="2400" b="1" dirty="0"/>
          </a:p>
        </p:txBody>
      </p:sp>
      <p:pic>
        <p:nvPicPr>
          <p:cNvPr id="4" name="Picture 24" descr="http://priroda.inc.ru/animation/Alisa/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70095"/>
            <a:ext cx="1656184" cy="2687905"/>
          </a:xfrm>
          <a:prstGeom prst="rect">
            <a:avLst/>
          </a:prstGeom>
          <a:noFill/>
        </p:spPr>
      </p:pic>
      <p:pic>
        <p:nvPicPr>
          <p:cNvPr id="5" name="Picture 8" descr="http://priroda.inc.ru/animation/Alisa/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65360">
            <a:off x="7270076" y="5339388"/>
            <a:ext cx="1698260" cy="12278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412776"/>
            <a:ext cx="77403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ЧАСЫ</a:t>
            </a:r>
            <a:r>
              <a:rPr lang="ru-RU" sz="4000" b="1" dirty="0" smtClean="0">
                <a:solidFill>
                  <a:schemeClr val="tx1"/>
                </a:solidFill>
              </a:rPr>
              <a:t> – спят, стоят, идут, спешат.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03848" y="1916832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03648" y="2636912"/>
            <a:ext cx="77403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СОЛНЦЕ </a:t>
            </a:r>
            <a:r>
              <a:rPr lang="ru-RU" sz="4000" b="1" dirty="0" smtClean="0">
                <a:solidFill>
                  <a:schemeClr val="tx1"/>
                </a:solidFill>
              </a:rPr>
              <a:t>– греет, веет, сияет, светит.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96136" y="2996952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411760" y="3933056"/>
            <a:ext cx="644420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ВЕТЕР</a:t>
            </a:r>
            <a:r>
              <a:rPr lang="ru-RU" sz="4000" b="1" dirty="0" smtClean="0">
                <a:solidFill>
                  <a:schemeClr val="tx1"/>
                </a:solidFill>
              </a:rPr>
              <a:t> – дует, веет, гудит, молчит.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6016" y="4941168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tvoyrebenok.ru/images/presentation/nice/b/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Подумай, какое из слов каждой строчки не сочетается с первым словом. Зачеркни его.</a:t>
            </a:r>
            <a:endParaRPr lang="ru-RU" sz="2400" b="1" dirty="0"/>
          </a:p>
        </p:txBody>
      </p:sp>
      <p:pic>
        <p:nvPicPr>
          <p:cNvPr id="4" name="Picture 24" descr="http://priroda.inc.ru/animation/Alisa/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70095"/>
            <a:ext cx="1656184" cy="2687905"/>
          </a:xfrm>
          <a:prstGeom prst="rect">
            <a:avLst/>
          </a:prstGeom>
          <a:noFill/>
        </p:spPr>
      </p:pic>
      <p:pic>
        <p:nvPicPr>
          <p:cNvPr id="5" name="Picture 8" descr="http://priroda.inc.ru/animation/Alisa/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65360">
            <a:off x="7270076" y="5339388"/>
            <a:ext cx="1698260" cy="12278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412776"/>
            <a:ext cx="77403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РЕКА</a:t>
            </a:r>
            <a:r>
              <a:rPr lang="ru-RU" sz="4000" b="1" dirty="0" smtClean="0">
                <a:solidFill>
                  <a:schemeClr val="tx1"/>
                </a:solidFill>
              </a:rPr>
              <a:t> – бежит, идёт, течёт, движется.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36096" y="1628800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03648" y="2636912"/>
            <a:ext cx="77403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ДОЖДЬ </a:t>
            </a:r>
            <a:r>
              <a:rPr lang="ru-RU" sz="4000" b="1" dirty="0" smtClean="0">
                <a:solidFill>
                  <a:schemeClr val="tx1"/>
                </a:solidFill>
              </a:rPr>
              <a:t>– идёт, стучит, хлещет, бежит.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7984" y="3573016"/>
            <a:ext cx="1440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411760" y="3933056"/>
            <a:ext cx="644420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ДОРОГА</a:t>
            </a:r>
            <a:r>
              <a:rPr lang="ru-RU" sz="4000" b="1" dirty="0" smtClean="0">
                <a:solidFill>
                  <a:schemeClr val="tx1"/>
                </a:solidFill>
              </a:rPr>
              <a:t> – стоит,    ведёт, бежит, петляет.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148064" y="4293096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429" y="0"/>
            <a:ext cx="918442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5770984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Помоги улитке выбраться из лабиринта.</a:t>
            </a:r>
            <a:endParaRPr lang="ru-RU" sz="2800" b="1" dirty="0"/>
          </a:p>
        </p:txBody>
      </p:sp>
      <p:pic>
        <p:nvPicPr>
          <p:cNvPr id="1029" name="Picture 5" descr="D:\Презентации\Математика\Умники и умницы 2 класс\Тетрадь 2 класс\Часть 1. 1- 18 урок\Image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</a:blip>
          <a:srcRect l="32040" t="61514" r="27443" b="10568"/>
          <a:stretch>
            <a:fillRect/>
          </a:stretch>
        </p:blipFill>
        <p:spPr bwMode="auto">
          <a:xfrm>
            <a:off x="467544" y="1124744"/>
            <a:ext cx="5616624" cy="5472608"/>
          </a:xfrm>
          <a:prstGeom prst="rect">
            <a:avLst/>
          </a:prstGeom>
          <a:noFill/>
        </p:spPr>
      </p:pic>
      <p:pic>
        <p:nvPicPr>
          <p:cNvPr id="13" name="Picture 14" descr="http://priroda.inc.ru/animation/Alisa/4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4636039"/>
            <a:ext cx="2483679" cy="2221961"/>
          </a:xfrm>
          <a:prstGeom prst="rect">
            <a:avLst/>
          </a:prstGeom>
          <a:noFill/>
        </p:spPr>
      </p:pic>
      <p:pic>
        <p:nvPicPr>
          <p:cNvPr id="14" name="Picture 30" descr="http://priroda.inc.ru/animation/Alisa/1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81128"/>
            <a:ext cx="1162050" cy="1619251"/>
          </a:xfrm>
          <a:prstGeom prst="rect">
            <a:avLst/>
          </a:prstGeom>
          <a:noFill/>
        </p:spPr>
      </p:pic>
      <p:sp>
        <p:nvSpPr>
          <p:cNvPr id="17" name="Полилиния 16"/>
          <p:cNvSpPr/>
          <p:nvPr/>
        </p:nvSpPr>
        <p:spPr>
          <a:xfrm>
            <a:off x="3352800" y="2906486"/>
            <a:ext cx="906929" cy="1102106"/>
          </a:xfrm>
          <a:custGeom>
            <a:avLst/>
            <a:gdLst>
              <a:gd name="connsiteX0" fmla="*/ 0 w 906929"/>
              <a:gd name="connsiteY0" fmla="*/ 631371 h 1102106"/>
              <a:gd name="connsiteX1" fmla="*/ 21771 w 906929"/>
              <a:gd name="connsiteY1" fmla="*/ 478971 h 1102106"/>
              <a:gd name="connsiteX2" fmla="*/ 43543 w 906929"/>
              <a:gd name="connsiteY2" fmla="*/ 457200 h 1102106"/>
              <a:gd name="connsiteX3" fmla="*/ 65314 w 906929"/>
              <a:gd name="connsiteY3" fmla="*/ 424543 h 1102106"/>
              <a:gd name="connsiteX4" fmla="*/ 217714 w 906929"/>
              <a:gd name="connsiteY4" fmla="*/ 413657 h 1102106"/>
              <a:gd name="connsiteX5" fmla="*/ 457200 w 906929"/>
              <a:gd name="connsiteY5" fmla="*/ 424543 h 1102106"/>
              <a:gd name="connsiteX6" fmla="*/ 468086 w 906929"/>
              <a:gd name="connsiteY6" fmla="*/ 544285 h 1102106"/>
              <a:gd name="connsiteX7" fmla="*/ 489857 w 906929"/>
              <a:gd name="connsiteY7" fmla="*/ 609600 h 1102106"/>
              <a:gd name="connsiteX8" fmla="*/ 511629 w 906929"/>
              <a:gd name="connsiteY8" fmla="*/ 685800 h 1102106"/>
              <a:gd name="connsiteX9" fmla="*/ 522514 w 906929"/>
              <a:gd name="connsiteY9" fmla="*/ 1077685 h 1102106"/>
              <a:gd name="connsiteX10" fmla="*/ 555171 w 906929"/>
              <a:gd name="connsiteY10" fmla="*/ 1099457 h 1102106"/>
              <a:gd name="connsiteX11" fmla="*/ 642257 w 906929"/>
              <a:gd name="connsiteY11" fmla="*/ 1088571 h 1102106"/>
              <a:gd name="connsiteX12" fmla="*/ 685800 w 906929"/>
              <a:gd name="connsiteY12" fmla="*/ 1077685 h 1102106"/>
              <a:gd name="connsiteX13" fmla="*/ 870857 w 906929"/>
              <a:gd name="connsiteY13" fmla="*/ 1055914 h 1102106"/>
              <a:gd name="connsiteX14" fmla="*/ 881743 w 906929"/>
              <a:gd name="connsiteY14" fmla="*/ 957943 h 1102106"/>
              <a:gd name="connsiteX15" fmla="*/ 903514 w 906929"/>
              <a:gd name="connsiteY15" fmla="*/ 870857 h 1102106"/>
              <a:gd name="connsiteX16" fmla="*/ 903514 w 906929"/>
              <a:gd name="connsiteY16" fmla="*/ 0 h 11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929" h="1102106">
                <a:moveTo>
                  <a:pt x="0" y="631371"/>
                </a:moveTo>
                <a:cubicBezTo>
                  <a:pt x="168" y="629528"/>
                  <a:pt x="1579" y="512625"/>
                  <a:pt x="21771" y="478971"/>
                </a:cubicBezTo>
                <a:cubicBezTo>
                  <a:pt x="27051" y="470170"/>
                  <a:pt x="37132" y="465214"/>
                  <a:pt x="43543" y="457200"/>
                </a:cubicBezTo>
                <a:cubicBezTo>
                  <a:pt x="51716" y="446984"/>
                  <a:pt x="52622" y="427716"/>
                  <a:pt x="65314" y="424543"/>
                </a:cubicBezTo>
                <a:cubicBezTo>
                  <a:pt x="114723" y="412191"/>
                  <a:pt x="166914" y="417286"/>
                  <a:pt x="217714" y="413657"/>
                </a:cubicBezTo>
                <a:cubicBezTo>
                  <a:pt x="297543" y="417286"/>
                  <a:pt x="386352" y="387579"/>
                  <a:pt x="457200" y="424543"/>
                </a:cubicBezTo>
                <a:cubicBezTo>
                  <a:pt x="492733" y="443082"/>
                  <a:pt x="461121" y="504816"/>
                  <a:pt x="468086" y="544285"/>
                </a:cubicBezTo>
                <a:cubicBezTo>
                  <a:pt x="472074" y="566885"/>
                  <a:pt x="482600" y="587828"/>
                  <a:pt x="489857" y="609600"/>
                </a:cubicBezTo>
                <a:cubicBezTo>
                  <a:pt x="505476" y="656458"/>
                  <a:pt x="497957" y="631115"/>
                  <a:pt x="511629" y="685800"/>
                </a:cubicBezTo>
                <a:cubicBezTo>
                  <a:pt x="515257" y="816428"/>
                  <a:pt x="508834" y="947724"/>
                  <a:pt x="522514" y="1077685"/>
                </a:cubicBezTo>
                <a:cubicBezTo>
                  <a:pt x="523884" y="1090696"/>
                  <a:pt x="542142" y="1098272"/>
                  <a:pt x="555171" y="1099457"/>
                </a:cubicBezTo>
                <a:cubicBezTo>
                  <a:pt x="584305" y="1102106"/>
                  <a:pt x="613400" y="1093381"/>
                  <a:pt x="642257" y="1088571"/>
                </a:cubicBezTo>
                <a:cubicBezTo>
                  <a:pt x="657014" y="1086111"/>
                  <a:pt x="670989" y="1079801"/>
                  <a:pt x="685800" y="1077685"/>
                </a:cubicBezTo>
                <a:cubicBezTo>
                  <a:pt x="747287" y="1068901"/>
                  <a:pt x="809171" y="1063171"/>
                  <a:pt x="870857" y="1055914"/>
                </a:cubicBezTo>
                <a:cubicBezTo>
                  <a:pt x="874486" y="1023257"/>
                  <a:pt x="876341" y="990354"/>
                  <a:pt x="881743" y="957943"/>
                </a:cubicBezTo>
                <a:cubicBezTo>
                  <a:pt x="890866" y="903208"/>
                  <a:pt x="902656" y="943833"/>
                  <a:pt x="903514" y="870857"/>
                </a:cubicBezTo>
                <a:cubicBezTo>
                  <a:pt x="906929" y="580591"/>
                  <a:pt x="903514" y="290286"/>
                  <a:pt x="903514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947660" y="2233497"/>
            <a:ext cx="2319540" cy="1316437"/>
          </a:xfrm>
          <a:custGeom>
            <a:avLst/>
            <a:gdLst>
              <a:gd name="connsiteX0" fmla="*/ 2319540 w 2319540"/>
              <a:gd name="connsiteY0" fmla="*/ 672989 h 1316437"/>
              <a:gd name="connsiteX1" fmla="*/ 2254226 w 2319540"/>
              <a:gd name="connsiteY1" fmla="*/ 683874 h 1316437"/>
              <a:gd name="connsiteX2" fmla="*/ 2188911 w 2319540"/>
              <a:gd name="connsiteY2" fmla="*/ 662103 h 1316437"/>
              <a:gd name="connsiteX3" fmla="*/ 2156254 w 2319540"/>
              <a:gd name="connsiteY3" fmla="*/ 651217 h 1316437"/>
              <a:gd name="connsiteX4" fmla="*/ 1285397 w 2319540"/>
              <a:gd name="connsiteY4" fmla="*/ 640332 h 1316437"/>
              <a:gd name="connsiteX5" fmla="*/ 1198311 w 2319540"/>
              <a:gd name="connsiteY5" fmla="*/ 629446 h 1316437"/>
              <a:gd name="connsiteX6" fmla="*/ 1143883 w 2319540"/>
              <a:gd name="connsiteY6" fmla="*/ 618560 h 1316437"/>
              <a:gd name="connsiteX7" fmla="*/ 338340 w 2319540"/>
              <a:gd name="connsiteY7" fmla="*/ 629446 h 1316437"/>
              <a:gd name="connsiteX8" fmla="*/ 305683 w 2319540"/>
              <a:gd name="connsiteY8" fmla="*/ 640332 h 1316437"/>
              <a:gd name="connsiteX9" fmla="*/ 327454 w 2319540"/>
              <a:gd name="connsiteY9" fmla="*/ 618560 h 1316437"/>
              <a:gd name="connsiteX10" fmla="*/ 360111 w 2319540"/>
              <a:gd name="connsiteY10" fmla="*/ 607674 h 1316437"/>
              <a:gd name="connsiteX11" fmla="*/ 294797 w 2319540"/>
              <a:gd name="connsiteY11" fmla="*/ 618560 h 1316437"/>
              <a:gd name="connsiteX12" fmla="*/ 283911 w 2319540"/>
              <a:gd name="connsiteY12" fmla="*/ 651217 h 1316437"/>
              <a:gd name="connsiteX13" fmla="*/ 262140 w 2319540"/>
              <a:gd name="connsiteY13" fmla="*/ 1304360 h 1316437"/>
              <a:gd name="connsiteX14" fmla="*/ 77083 w 2319540"/>
              <a:gd name="connsiteY14" fmla="*/ 1293474 h 1316437"/>
              <a:gd name="connsiteX15" fmla="*/ 87969 w 2319540"/>
              <a:gd name="connsiteY15" fmla="*/ 1260817 h 1316437"/>
              <a:gd name="connsiteX16" fmla="*/ 55311 w 2319540"/>
              <a:gd name="connsiteY16" fmla="*/ 1097532 h 1316437"/>
              <a:gd name="connsiteX17" fmla="*/ 33540 w 2319540"/>
              <a:gd name="connsiteY17" fmla="*/ 1075760 h 1316437"/>
              <a:gd name="connsiteX18" fmla="*/ 33540 w 2319540"/>
              <a:gd name="connsiteY18" fmla="*/ 825389 h 1316437"/>
              <a:gd name="connsiteX19" fmla="*/ 44426 w 2319540"/>
              <a:gd name="connsiteY19" fmla="*/ 683874 h 1316437"/>
              <a:gd name="connsiteX20" fmla="*/ 77083 w 2319540"/>
              <a:gd name="connsiteY20" fmla="*/ 531474 h 1316437"/>
              <a:gd name="connsiteX21" fmla="*/ 98854 w 2319540"/>
              <a:gd name="connsiteY21" fmla="*/ 466160 h 1316437"/>
              <a:gd name="connsiteX22" fmla="*/ 131511 w 2319540"/>
              <a:gd name="connsiteY22" fmla="*/ 455274 h 1316437"/>
              <a:gd name="connsiteX23" fmla="*/ 207711 w 2319540"/>
              <a:gd name="connsiteY23" fmla="*/ 422617 h 1316437"/>
              <a:gd name="connsiteX24" fmla="*/ 229483 w 2319540"/>
              <a:gd name="connsiteY24" fmla="*/ 400846 h 1316437"/>
              <a:gd name="connsiteX25" fmla="*/ 262140 w 2319540"/>
              <a:gd name="connsiteY25" fmla="*/ 379074 h 1316437"/>
              <a:gd name="connsiteX26" fmla="*/ 283911 w 2319540"/>
              <a:gd name="connsiteY26" fmla="*/ 346417 h 1316437"/>
              <a:gd name="connsiteX27" fmla="*/ 273026 w 2319540"/>
              <a:gd name="connsiteY27" fmla="*/ 172246 h 1316437"/>
              <a:gd name="connsiteX28" fmla="*/ 262140 w 2319540"/>
              <a:gd name="connsiteY28" fmla="*/ 19846 h 131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19540" h="1316437">
                <a:moveTo>
                  <a:pt x="2319540" y="672989"/>
                </a:moveTo>
                <a:cubicBezTo>
                  <a:pt x="2297769" y="676617"/>
                  <a:pt x="2276221" y="685707"/>
                  <a:pt x="2254226" y="683874"/>
                </a:cubicBezTo>
                <a:cubicBezTo>
                  <a:pt x="2231356" y="681968"/>
                  <a:pt x="2210683" y="669360"/>
                  <a:pt x="2188911" y="662103"/>
                </a:cubicBezTo>
                <a:cubicBezTo>
                  <a:pt x="2178025" y="658474"/>
                  <a:pt x="2167728" y="651360"/>
                  <a:pt x="2156254" y="651217"/>
                </a:cubicBezTo>
                <a:lnTo>
                  <a:pt x="1285397" y="640332"/>
                </a:lnTo>
                <a:cubicBezTo>
                  <a:pt x="1256368" y="636703"/>
                  <a:pt x="1227225" y="633894"/>
                  <a:pt x="1198311" y="629446"/>
                </a:cubicBezTo>
                <a:cubicBezTo>
                  <a:pt x="1180024" y="626633"/>
                  <a:pt x="1162385" y="618560"/>
                  <a:pt x="1143883" y="618560"/>
                </a:cubicBezTo>
                <a:cubicBezTo>
                  <a:pt x="875344" y="618560"/>
                  <a:pt x="606854" y="625817"/>
                  <a:pt x="338340" y="629446"/>
                </a:cubicBezTo>
                <a:cubicBezTo>
                  <a:pt x="327454" y="633075"/>
                  <a:pt x="313797" y="648446"/>
                  <a:pt x="305683" y="640332"/>
                </a:cubicBezTo>
                <a:cubicBezTo>
                  <a:pt x="298426" y="633075"/>
                  <a:pt x="318653" y="623841"/>
                  <a:pt x="327454" y="618560"/>
                </a:cubicBezTo>
                <a:cubicBezTo>
                  <a:pt x="337293" y="612656"/>
                  <a:pt x="371586" y="607674"/>
                  <a:pt x="360111" y="607674"/>
                </a:cubicBezTo>
                <a:cubicBezTo>
                  <a:pt x="338039" y="607674"/>
                  <a:pt x="316568" y="614931"/>
                  <a:pt x="294797" y="618560"/>
                </a:cubicBezTo>
                <a:cubicBezTo>
                  <a:pt x="291168" y="629446"/>
                  <a:pt x="284293" y="639749"/>
                  <a:pt x="283911" y="651217"/>
                </a:cubicBezTo>
                <a:cubicBezTo>
                  <a:pt x="261737" y="1316437"/>
                  <a:pt x="339058" y="1073614"/>
                  <a:pt x="262140" y="1304360"/>
                </a:cubicBezTo>
                <a:cubicBezTo>
                  <a:pt x="200454" y="1300731"/>
                  <a:pt x="137030" y="1308461"/>
                  <a:pt x="77083" y="1293474"/>
                </a:cubicBezTo>
                <a:cubicBezTo>
                  <a:pt x="65951" y="1290691"/>
                  <a:pt x="87969" y="1272292"/>
                  <a:pt x="87969" y="1260817"/>
                </a:cubicBezTo>
                <a:cubicBezTo>
                  <a:pt x="87969" y="1245552"/>
                  <a:pt x="78101" y="1120323"/>
                  <a:pt x="55311" y="1097532"/>
                </a:cubicBezTo>
                <a:lnTo>
                  <a:pt x="33540" y="1075760"/>
                </a:lnTo>
                <a:cubicBezTo>
                  <a:pt x="0" y="975144"/>
                  <a:pt x="20024" y="1048393"/>
                  <a:pt x="33540" y="825389"/>
                </a:cubicBezTo>
                <a:cubicBezTo>
                  <a:pt x="36402" y="778165"/>
                  <a:pt x="38307" y="730788"/>
                  <a:pt x="44426" y="683874"/>
                </a:cubicBezTo>
                <a:cubicBezTo>
                  <a:pt x="46372" y="668954"/>
                  <a:pt x="66424" y="567006"/>
                  <a:pt x="77083" y="531474"/>
                </a:cubicBezTo>
                <a:cubicBezTo>
                  <a:pt x="83677" y="509493"/>
                  <a:pt x="77083" y="473417"/>
                  <a:pt x="98854" y="466160"/>
                </a:cubicBezTo>
                <a:cubicBezTo>
                  <a:pt x="109740" y="462531"/>
                  <a:pt x="120964" y="459794"/>
                  <a:pt x="131511" y="455274"/>
                </a:cubicBezTo>
                <a:cubicBezTo>
                  <a:pt x="225672" y="414920"/>
                  <a:pt x="131125" y="448147"/>
                  <a:pt x="207711" y="422617"/>
                </a:cubicBezTo>
                <a:cubicBezTo>
                  <a:pt x="214968" y="415360"/>
                  <a:pt x="221469" y="407257"/>
                  <a:pt x="229483" y="400846"/>
                </a:cubicBezTo>
                <a:cubicBezTo>
                  <a:pt x="239699" y="392673"/>
                  <a:pt x="252889" y="388325"/>
                  <a:pt x="262140" y="379074"/>
                </a:cubicBezTo>
                <a:cubicBezTo>
                  <a:pt x="271391" y="369823"/>
                  <a:pt x="276654" y="357303"/>
                  <a:pt x="283911" y="346417"/>
                </a:cubicBezTo>
                <a:cubicBezTo>
                  <a:pt x="280283" y="288360"/>
                  <a:pt x="278292" y="230177"/>
                  <a:pt x="273026" y="172246"/>
                </a:cubicBezTo>
                <a:cubicBezTo>
                  <a:pt x="257368" y="0"/>
                  <a:pt x="262140" y="231981"/>
                  <a:pt x="262140" y="1984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209800" y="2231571"/>
            <a:ext cx="2710543" cy="32604"/>
          </a:xfrm>
          <a:custGeom>
            <a:avLst/>
            <a:gdLst>
              <a:gd name="connsiteX0" fmla="*/ 0 w 2710543"/>
              <a:gd name="connsiteY0" fmla="*/ 21772 h 32604"/>
              <a:gd name="connsiteX1" fmla="*/ 337457 w 2710543"/>
              <a:gd name="connsiteY1" fmla="*/ 10886 h 32604"/>
              <a:gd name="connsiteX2" fmla="*/ 370114 w 2710543"/>
              <a:gd name="connsiteY2" fmla="*/ 0 h 32604"/>
              <a:gd name="connsiteX3" fmla="*/ 2275114 w 2710543"/>
              <a:gd name="connsiteY3" fmla="*/ 10886 h 32604"/>
              <a:gd name="connsiteX4" fmla="*/ 2710543 w 2710543"/>
              <a:gd name="connsiteY4" fmla="*/ 21772 h 3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543" h="32604">
                <a:moveTo>
                  <a:pt x="0" y="21772"/>
                </a:moveTo>
                <a:cubicBezTo>
                  <a:pt x="112486" y="18143"/>
                  <a:pt x="225107" y="17495"/>
                  <a:pt x="337457" y="10886"/>
                </a:cubicBezTo>
                <a:cubicBezTo>
                  <a:pt x="348912" y="10212"/>
                  <a:pt x="358639" y="0"/>
                  <a:pt x="370114" y="0"/>
                </a:cubicBezTo>
                <a:lnTo>
                  <a:pt x="2275114" y="10886"/>
                </a:lnTo>
                <a:cubicBezTo>
                  <a:pt x="2492288" y="32604"/>
                  <a:pt x="2347504" y="21772"/>
                  <a:pt x="2710543" y="2177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134520" y="2275114"/>
            <a:ext cx="1796709" cy="3472543"/>
          </a:xfrm>
          <a:custGeom>
            <a:avLst/>
            <a:gdLst>
              <a:gd name="connsiteX0" fmla="*/ 1785823 w 1796709"/>
              <a:gd name="connsiteY0" fmla="*/ 0 h 3472543"/>
              <a:gd name="connsiteX1" fmla="*/ 1796709 w 1796709"/>
              <a:gd name="connsiteY1" fmla="*/ 587829 h 3472543"/>
              <a:gd name="connsiteX2" fmla="*/ 1785823 w 1796709"/>
              <a:gd name="connsiteY2" fmla="*/ 2960915 h 3472543"/>
              <a:gd name="connsiteX3" fmla="*/ 1742280 w 1796709"/>
              <a:gd name="connsiteY3" fmla="*/ 3015343 h 3472543"/>
              <a:gd name="connsiteX4" fmla="*/ 1546337 w 1796709"/>
              <a:gd name="connsiteY4" fmla="*/ 2993572 h 3472543"/>
              <a:gd name="connsiteX5" fmla="*/ 1448366 w 1796709"/>
              <a:gd name="connsiteY5" fmla="*/ 2982686 h 3472543"/>
              <a:gd name="connsiteX6" fmla="*/ 1208880 w 1796709"/>
              <a:gd name="connsiteY6" fmla="*/ 2950029 h 3472543"/>
              <a:gd name="connsiteX7" fmla="*/ 893194 w 1796709"/>
              <a:gd name="connsiteY7" fmla="*/ 2928257 h 3472543"/>
              <a:gd name="connsiteX8" fmla="*/ 729909 w 1796709"/>
              <a:gd name="connsiteY8" fmla="*/ 2383972 h 3472543"/>
              <a:gd name="connsiteX9" fmla="*/ 697251 w 1796709"/>
              <a:gd name="connsiteY9" fmla="*/ 2373086 h 3472543"/>
              <a:gd name="connsiteX10" fmla="*/ 11451 w 1796709"/>
              <a:gd name="connsiteY10" fmla="*/ 2383972 h 3472543"/>
              <a:gd name="connsiteX11" fmla="*/ 22337 w 1796709"/>
              <a:gd name="connsiteY11" fmla="*/ 2416629 h 3472543"/>
              <a:gd name="connsiteX12" fmla="*/ 33223 w 1796709"/>
              <a:gd name="connsiteY12" fmla="*/ 2819400 h 3472543"/>
              <a:gd name="connsiteX13" fmla="*/ 44109 w 1796709"/>
              <a:gd name="connsiteY13" fmla="*/ 2852057 h 3472543"/>
              <a:gd name="connsiteX14" fmla="*/ 44109 w 1796709"/>
              <a:gd name="connsiteY14" fmla="*/ 3472543 h 347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6709" h="3472543">
                <a:moveTo>
                  <a:pt x="1785823" y="0"/>
                </a:moveTo>
                <a:cubicBezTo>
                  <a:pt x="1789452" y="195943"/>
                  <a:pt x="1796709" y="391852"/>
                  <a:pt x="1796709" y="587829"/>
                </a:cubicBezTo>
                <a:cubicBezTo>
                  <a:pt x="1796709" y="1378866"/>
                  <a:pt x="1792982" y="2169910"/>
                  <a:pt x="1785823" y="2960915"/>
                </a:cubicBezTo>
                <a:cubicBezTo>
                  <a:pt x="1785504" y="2996181"/>
                  <a:pt x="1767719" y="2998384"/>
                  <a:pt x="1742280" y="3015343"/>
                </a:cubicBezTo>
                <a:cubicBezTo>
                  <a:pt x="1655422" y="2986390"/>
                  <a:pt x="1732723" y="3009104"/>
                  <a:pt x="1546337" y="2993572"/>
                </a:cubicBezTo>
                <a:cubicBezTo>
                  <a:pt x="1513593" y="2990843"/>
                  <a:pt x="1480936" y="2987029"/>
                  <a:pt x="1448366" y="2982686"/>
                </a:cubicBezTo>
                <a:cubicBezTo>
                  <a:pt x="1326015" y="2966372"/>
                  <a:pt x="1403158" y="2963428"/>
                  <a:pt x="1208880" y="2950029"/>
                </a:cubicBezTo>
                <a:lnTo>
                  <a:pt x="893194" y="2928257"/>
                </a:lnTo>
                <a:cubicBezTo>
                  <a:pt x="853989" y="2287912"/>
                  <a:pt x="1039006" y="2425184"/>
                  <a:pt x="729909" y="2383972"/>
                </a:cubicBezTo>
                <a:cubicBezTo>
                  <a:pt x="718535" y="2382455"/>
                  <a:pt x="708137" y="2376715"/>
                  <a:pt x="697251" y="2373086"/>
                </a:cubicBezTo>
                <a:lnTo>
                  <a:pt x="11451" y="2383972"/>
                </a:lnTo>
                <a:cubicBezTo>
                  <a:pt x="0" y="2384711"/>
                  <a:pt x="21764" y="2405169"/>
                  <a:pt x="22337" y="2416629"/>
                </a:cubicBezTo>
                <a:cubicBezTo>
                  <a:pt x="29044" y="2550767"/>
                  <a:pt x="26516" y="2685262"/>
                  <a:pt x="33223" y="2819400"/>
                </a:cubicBezTo>
                <a:cubicBezTo>
                  <a:pt x="33796" y="2830860"/>
                  <a:pt x="43918" y="2840584"/>
                  <a:pt x="44109" y="2852057"/>
                </a:cubicBezTo>
                <a:cubicBezTo>
                  <a:pt x="47556" y="3058857"/>
                  <a:pt x="44109" y="3265714"/>
                  <a:pt x="44109" y="34725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167743" y="4412347"/>
            <a:ext cx="2198914" cy="1357082"/>
          </a:xfrm>
          <a:custGeom>
            <a:avLst/>
            <a:gdLst>
              <a:gd name="connsiteX0" fmla="*/ 0 w 2198914"/>
              <a:gd name="connsiteY0" fmla="*/ 1357082 h 1357082"/>
              <a:gd name="connsiteX1" fmla="*/ 424543 w 2198914"/>
              <a:gd name="connsiteY1" fmla="*/ 1346196 h 1357082"/>
              <a:gd name="connsiteX2" fmla="*/ 500743 w 2198914"/>
              <a:gd name="connsiteY2" fmla="*/ 1335310 h 1357082"/>
              <a:gd name="connsiteX3" fmla="*/ 892628 w 2198914"/>
              <a:gd name="connsiteY3" fmla="*/ 1324424 h 1357082"/>
              <a:gd name="connsiteX4" fmla="*/ 1915886 w 2198914"/>
              <a:gd name="connsiteY4" fmla="*/ 1313539 h 1357082"/>
              <a:gd name="connsiteX5" fmla="*/ 1981200 w 2198914"/>
              <a:gd name="connsiteY5" fmla="*/ 1302653 h 1357082"/>
              <a:gd name="connsiteX6" fmla="*/ 2013857 w 2198914"/>
              <a:gd name="connsiteY6" fmla="*/ 1237339 h 1357082"/>
              <a:gd name="connsiteX7" fmla="*/ 2035628 w 2198914"/>
              <a:gd name="connsiteY7" fmla="*/ 1215567 h 1357082"/>
              <a:gd name="connsiteX8" fmla="*/ 2024743 w 2198914"/>
              <a:gd name="connsiteY8" fmla="*/ 1128482 h 1357082"/>
              <a:gd name="connsiteX9" fmla="*/ 2013857 w 2198914"/>
              <a:gd name="connsiteY9" fmla="*/ 1095824 h 1357082"/>
              <a:gd name="connsiteX10" fmla="*/ 2035628 w 2198914"/>
              <a:gd name="connsiteY10" fmla="*/ 878110 h 1357082"/>
              <a:gd name="connsiteX11" fmla="*/ 2198914 w 2198914"/>
              <a:gd name="connsiteY11" fmla="*/ 50796 h 135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8914" h="1357082">
                <a:moveTo>
                  <a:pt x="0" y="1357082"/>
                </a:moveTo>
                <a:lnTo>
                  <a:pt x="424543" y="1346196"/>
                </a:lnTo>
                <a:cubicBezTo>
                  <a:pt x="450177" y="1345081"/>
                  <a:pt x="475113" y="1336502"/>
                  <a:pt x="500743" y="1335310"/>
                </a:cubicBezTo>
                <a:cubicBezTo>
                  <a:pt x="631281" y="1329238"/>
                  <a:pt x="761965" y="1326434"/>
                  <a:pt x="892628" y="1324424"/>
                </a:cubicBezTo>
                <a:lnTo>
                  <a:pt x="1915886" y="1313539"/>
                </a:lnTo>
                <a:cubicBezTo>
                  <a:pt x="1937657" y="1309910"/>
                  <a:pt x="1961459" y="1312524"/>
                  <a:pt x="1981200" y="1302653"/>
                </a:cubicBezTo>
                <a:cubicBezTo>
                  <a:pt x="2004793" y="1290856"/>
                  <a:pt x="2002818" y="1255738"/>
                  <a:pt x="2013857" y="1237339"/>
                </a:cubicBezTo>
                <a:cubicBezTo>
                  <a:pt x="2019137" y="1228538"/>
                  <a:pt x="2028371" y="1222824"/>
                  <a:pt x="2035628" y="1215567"/>
                </a:cubicBezTo>
                <a:cubicBezTo>
                  <a:pt x="2032000" y="1186539"/>
                  <a:pt x="2029976" y="1157264"/>
                  <a:pt x="2024743" y="1128482"/>
                </a:cubicBezTo>
                <a:cubicBezTo>
                  <a:pt x="2022690" y="1117192"/>
                  <a:pt x="2013857" y="1107299"/>
                  <a:pt x="2013857" y="1095824"/>
                </a:cubicBezTo>
                <a:cubicBezTo>
                  <a:pt x="2013857" y="974666"/>
                  <a:pt x="2018156" y="965478"/>
                  <a:pt x="2035628" y="878110"/>
                </a:cubicBezTo>
                <a:cubicBezTo>
                  <a:pt x="2047182" y="0"/>
                  <a:pt x="1770719" y="50796"/>
                  <a:pt x="2198914" y="5079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129095" y="4463143"/>
            <a:ext cx="4282154" cy="1528030"/>
          </a:xfrm>
          <a:custGeom>
            <a:avLst/>
            <a:gdLst>
              <a:gd name="connsiteX0" fmla="*/ 4237562 w 4282154"/>
              <a:gd name="connsiteY0" fmla="*/ 0 h 1528030"/>
              <a:gd name="connsiteX1" fmla="*/ 4237562 w 4282154"/>
              <a:gd name="connsiteY1" fmla="*/ 685800 h 1528030"/>
              <a:gd name="connsiteX2" fmla="*/ 4215791 w 4282154"/>
              <a:gd name="connsiteY2" fmla="*/ 1513114 h 1528030"/>
              <a:gd name="connsiteX3" fmla="*/ 4172248 w 4282154"/>
              <a:gd name="connsiteY3" fmla="*/ 1524000 h 1528030"/>
              <a:gd name="connsiteX4" fmla="*/ 3638848 w 4282154"/>
              <a:gd name="connsiteY4" fmla="*/ 1513114 h 1528030"/>
              <a:gd name="connsiteX5" fmla="*/ 3519105 w 4282154"/>
              <a:gd name="connsiteY5" fmla="*/ 1491343 h 1528030"/>
              <a:gd name="connsiteX6" fmla="*/ 1766505 w 4282154"/>
              <a:gd name="connsiteY6" fmla="*/ 1480457 h 1528030"/>
              <a:gd name="connsiteX7" fmla="*/ 1211334 w 4282154"/>
              <a:gd name="connsiteY7" fmla="*/ 1469571 h 1528030"/>
              <a:gd name="connsiteX8" fmla="*/ 1167791 w 4282154"/>
              <a:gd name="connsiteY8" fmla="*/ 1480457 h 1528030"/>
              <a:gd name="connsiteX9" fmla="*/ 667048 w 4282154"/>
              <a:gd name="connsiteY9" fmla="*/ 1458686 h 1528030"/>
              <a:gd name="connsiteX10" fmla="*/ 634391 w 4282154"/>
              <a:gd name="connsiteY10" fmla="*/ 1447800 h 1528030"/>
              <a:gd name="connsiteX11" fmla="*/ 318705 w 4282154"/>
              <a:gd name="connsiteY11" fmla="*/ 1447800 h 1528030"/>
              <a:gd name="connsiteX12" fmla="*/ 220734 w 4282154"/>
              <a:gd name="connsiteY12" fmla="*/ 1469571 h 1528030"/>
              <a:gd name="connsiteX13" fmla="*/ 177191 w 4282154"/>
              <a:gd name="connsiteY13" fmla="*/ 1480457 h 1528030"/>
              <a:gd name="connsiteX14" fmla="*/ 111876 w 4282154"/>
              <a:gd name="connsiteY14" fmla="*/ 1491343 h 1528030"/>
              <a:gd name="connsiteX15" fmla="*/ 3019 w 4282154"/>
              <a:gd name="connsiteY15" fmla="*/ 1469571 h 1528030"/>
              <a:gd name="connsiteX16" fmla="*/ 3019 w 4282154"/>
              <a:gd name="connsiteY16" fmla="*/ 1458686 h 152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82154" h="1528030">
                <a:moveTo>
                  <a:pt x="4237562" y="0"/>
                </a:moveTo>
                <a:cubicBezTo>
                  <a:pt x="4282154" y="267544"/>
                  <a:pt x="4251672" y="60265"/>
                  <a:pt x="4237562" y="685800"/>
                </a:cubicBezTo>
                <a:cubicBezTo>
                  <a:pt x="4231341" y="961597"/>
                  <a:pt x="4237222" y="1238081"/>
                  <a:pt x="4215791" y="1513114"/>
                </a:cubicBezTo>
                <a:cubicBezTo>
                  <a:pt x="4214629" y="1528030"/>
                  <a:pt x="4186762" y="1520371"/>
                  <a:pt x="4172248" y="1524000"/>
                </a:cubicBezTo>
                <a:lnTo>
                  <a:pt x="3638848" y="1513114"/>
                </a:lnTo>
                <a:cubicBezTo>
                  <a:pt x="3500468" y="1507989"/>
                  <a:pt x="3676998" y="1493234"/>
                  <a:pt x="3519105" y="1491343"/>
                </a:cubicBezTo>
                <a:lnTo>
                  <a:pt x="1766505" y="1480457"/>
                </a:lnTo>
                <a:lnTo>
                  <a:pt x="1211334" y="1469571"/>
                </a:lnTo>
                <a:cubicBezTo>
                  <a:pt x="1196373" y="1469571"/>
                  <a:pt x="1182749" y="1480756"/>
                  <a:pt x="1167791" y="1480457"/>
                </a:cubicBezTo>
                <a:cubicBezTo>
                  <a:pt x="1000752" y="1477116"/>
                  <a:pt x="833962" y="1465943"/>
                  <a:pt x="667048" y="1458686"/>
                </a:cubicBezTo>
                <a:cubicBezTo>
                  <a:pt x="656162" y="1455057"/>
                  <a:pt x="645523" y="1450583"/>
                  <a:pt x="634391" y="1447800"/>
                </a:cubicBezTo>
                <a:cubicBezTo>
                  <a:pt x="518476" y="1418821"/>
                  <a:pt x="485469" y="1440851"/>
                  <a:pt x="318705" y="1447800"/>
                </a:cubicBezTo>
                <a:lnTo>
                  <a:pt x="220734" y="1469571"/>
                </a:lnTo>
                <a:cubicBezTo>
                  <a:pt x="206156" y="1472935"/>
                  <a:pt x="191862" y="1477523"/>
                  <a:pt x="177191" y="1480457"/>
                </a:cubicBezTo>
                <a:cubicBezTo>
                  <a:pt x="155548" y="1484786"/>
                  <a:pt x="133648" y="1487714"/>
                  <a:pt x="111876" y="1491343"/>
                </a:cubicBezTo>
                <a:cubicBezTo>
                  <a:pt x="105420" y="1490421"/>
                  <a:pt x="23747" y="1483389"/>
                  <a:pt x="3019" y="1469571"/>
                </a:cubicBezTo>
                <a:cubicBezTo>
                  <a:pt x="0" y="1467558"/>
                  <a:pt x="3019" y="1462314"/>
                  <a:pt x="3019" y="145868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845819" y="2503714"/>
            <a:ext cx="985731" cy="3429000"/>
          </a:xfrm>
          <a:custGeom>
            <a:avLst/>
            <a:gdLst>
              <a:gd name="connsiteX0" fmla="*/ 275410 w 985731"/>
              <a:gd name="connsiteY0" fmla="*/ 3429000 h 3429000"/>
              <a:gd name="connsiteX1" fmla="*/ 297181 w 985731"/>
              <a:gd name="connsiteY1" fmla="*/ 3363686 h 3429000"/>
              <a:gd name="connsiteX2" fmla="*/ 318952 w 985731"/>
              <a:gd name="connsiteY2" fmla="*/ 2296886 h 3429000"/>
              <a:gd name="connsiteX3" fmla="*/ 329838 w 985731"/>
              <a:gd name="connsiteY3" fmla="*/ 2220686 h 3429000"/>
              <a:gd name="connsiteX4" fmla="*/ 591095 w 985731"/>
              <a:gd name="connsiteY4" fmla="*/ 2144486 h 3429000"/>
              <a:gd name="connsiteX5" fmla="*/ 634638 w 985731"/>
              <a:gd name="connsiteY5" fmla="*/ 2133600 h 3429000"/>
              <a:gd name="connsiteX6" fmla="*/ 830581 w 985731"/>
              <a:gd name="connsiteY6" fmla="*/ 2111829 h 3429000"/>
              <a:gd name="connsiteX7" fmla="*/ 928552 w 985731"/>
              <a:gd name="connsiteY7" fmla="*/ 2100943 h 3429000"/>
              <a:gd name="connsiteX8" fmla="*/ 950324 w 985731"/>
              <a:gd name="connsiteY8" fmla="*/ 2035629 h 3429000"/>
              <a:gd name="connsiteX9" fmla="*/ 972095 w 985731"/>
              <a:gd name="connsiteY9" fmla="*/ 1948543 h 3429000"/>
              <a:gd name="connsiteX10" fmla="*/ 961210 w 985731"/>
              <a:gd name="connsiteY10" fmla="*/ 1480457 h 3429000"/>
              <a:gd name="connsiteX11" fmla="*/ 895895 w 985731"/>
              <a:gd name="connsiteY11" fmla="*/ 1469572 h 3429000"/>
              <a:gd name="connsiteX12" fmla="*/ 819695 w 985731"/>
              <a:gd name="connsiteY12" fmla="*/ 1447800 h 3429000"/>
              <a:gd name="connsiteX13" fmla="*/ 710838 w 985731"/>
              <a:gd name="connsiteY13" fmla="*/ 1426029 h 3429000"/>
              <a:gd name="connsiteX14" fmla="*/ 25038 w 985731"/>
              <a:gd name="connsiteY14" fmla="*/ 1436915 h 3429000"/>
              <a:gd name="connsiteX15" fmla="*/ 3267 w 985731"/>
              <a:gd name="connsiteY15" fmla="*/ 1415143 h 3429000"/>
              <a:gd name="connsiteX16" fmla="*/ 14152 w 985731"/>
              <a:gd name="connsiteY16" fmla="*/ 1219200 h 3429000"/>
              <a:gd name="connsiteX17" fmla="*/ 25038 w 985731"/>
              <a:gd name="connsiteY17" fmla="*/ 1175657 h 3429000"/>
              <a:gd name="connsiteX18" fmla="*/ 14152 w 985731"/>
              <a:gd name="connsiteY18" fmla="*/ 1143000 h 3429000"/>
              <a:gd name="connsiteX19" fmla="*/ 35924 w 985731"/>
              <a:gd name="connsiteY19" fmla="*/ 783772 h 3429000"/>
              <a:gd name="connsiteX20" fmla="*/ 46810 w 985731"/>
              <a:gd name="connsiteY20" fmla="*/ 751115 h 3429000"/>
              <a:gd name="connsiteX21" fmla="*/ 79467 w 985731"/>
              <a:gd name="connsiteY21" fmla="*/ 674915 h 3429000"/>
              <a:gd name="connsiteX22" fmla="*/ 101238 w 985731"/>
              <a:gd name="connsiteY22" fmla="*/ 522515 h 3429000"/>
              <a:gd name="connsiteX23" fmla="*/ 123010 w 985731"/>
              <a:gd name="connsiteY23" fmla="*/ 446315 h 3429000"/>
              <a:gd name="connsiteX24" fmla="*/ 112124 w 985731"/>
              <a:gd name="connsiteY24" fmla="*/ 174172 h 3429000"/>
              <a:gd name="connsiteX25" fmla="*/ 101238 w 985731"/>
              <a:gd name="connsiteY25" fmla="*/ 130629 h 3429000"/>
              <a:gd name="connsiteX26" fmla="*/ 90352 w 985731"/>
              <a:gd name="connsiteY26" fmla="*/ 76200 h 3429000"/>
              <a:gd name="connsiteX27" fmla="*/ 90352 w 985731"/>
              <a:gd name="connsiteY2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5731" h="3429000">
                <a:moveTo>
                  <a:pt x="275410" y="3429000"/>
                </a:moveTo>
                <a:cubicBezTo>
                  <a:pt x="282667" y="3407229"/>
                  <a:pt x="296939" y="3386634"/>
                  <a:pt x="297181" y="3363686"/>
                </a:cubicBezTo>
                <a:cubicBezTo>
                  <a:pt x="308188" y="2318069"/>
                  <a:pt x="199059" y="2656588"/>
                  <a:pt x="318952" y="2296886"/>
                </a:cubicBezTo>
                <a:cubicBezTo>
                  <a:pt x="322581" y="2271486"/>
                  <a:pt x="325936" y="2246046"/>
                  <a:pt x="329838" y="2220686"/>
                </a:cubicBezTo>
                <a:cubicBezTo>
                  <a:pt x="352551" y="2073056"/>
                  <a:pt x="325889" y="2156017"/>
                  <a:pt x="591095" y="2144486"/>
                </a:cubicBezTo>
                <a:cubicBezTo>
                  <a:pt x="605609" y="2140857"/>
                  <a:pt x="619880" y="2136060"/>
                  <a:pt x="634638" y="2133600"/>
                </a:cubicBezTo>
                <a:cubicBezTo>
                  <a:pt x="683730" y="2125418"/>
                  <a:pt x="785081" y="2116619"/>
                  <a:pt x="830581" y="2111829"/>
                </a:cubicBezTo>
                <a:lnTo>
                  <a:pt x="928552" y="2100943"/>
                </a:lnTo>
                <a:cubicBezTo>
                  <a:pt x="935809" y="2079172"/>
                  <a:pt x="944758" y="2057893"/>
                  <a:pt x="950324" y="2035629"/>
                </a:cubicBezTo>
                <a:lnTo>
                  <a:pt x="972095" y="1948543"/>
                </a:lnTo>
                <a:cubicBezTo>
                  <a:pt x="968467" y="1792514"/>
                  <a:pt x="985731" y="1634589"/>
                  <a:pt x="961210" y="1480457"/>
                </a:cubicBezTo>
                <a:cubicBezTo>
                  <a:pt x="957742" y="1458659"/>
                  <a:pt x="917538" y="1473901"/>
                  <a:pt x="895895" y="1469572"/>
                </a:cubicBezTo>
                <a:cubicBezTo>
                  <a:pt x="839173" y="1458228"/>
                  <a:pt x="868115" y="1461634"/>
                  <a:pt x="819695" y="1447800"/>
                </a:cubicBezTo>
                <a:cubicBezTo>
                  <a:pt x="774234" y="1434811"/>
                  <a:pt x="762149" y="1434581"/>
                  <a:pt x="710838" y="1426029"/>
                </a:cubicBezTo>
                <a:cubicBezTo>
                  <a:pt x="482238" y="1429658"/>
                  <a:pt x="253640" y="1440432"/>
                  <a:pt x="25038" y="1436915"/>
                </a:cubicBezTo>
                <a:cubicBezTo>
                  <a:pt x="14776" y="1436757"/>
                  <a:pt x="3780" y="1425393"/>
                  <a:pt x="3267" y="1415143"/>
                </a:cubicBezTo>
                <a:cubicBezTo>
                  <a:pt x="0" y="1349810"/>
                  <a:pt x="8230" y="1284346"/>
                  <a:pt x="14152" y="1219200"/>
                </a:cubicBezTo>
                <a:cubicBezTo>
                  <a:pt x="15506" y="1204300"/>
                  <a:pt x="21409" y="1190171"/>
                  <a:pt x="25038" y="1175657"/>
                </a:cubicBezTo>
                <a:cubicBezTo>
                  <a:pt x="21409" y="1164771"/>
                  <a:pt x="14152" y="1154475"/>
                  <a:pt x="14152" y="1143000"/>
                </a:cubicBezTo>
                <a:cubicBezTo>
                  <a:pt x="14152" y="980435"/>
                  <a:pt x="1121" y="905580"/>
                  <a:pt x="35924" y="783772"/>
                </a:cubicBezTo>
                <a:cubicBezTo>
                  <a:pt x="39076" y="772739"/>
                  <a:pt x="43658" y="762148"/>
                  <a:pt x="46810" y="751115"/>
                </a:cubicBezTo>
                <a:cubicBezTo>
                  <a:pt x="64384" y="689606"/>
                  <a:pt x="46322" y="724632"/>
                  <a:pt x="79467" y="674915"/>
                </a:cubicBezTo>
                <a:cubicBezTo>
                  <a:pt x="105681" y="596267"/>
                  <a:pt x="80037" y="681514"/>
                  <a:pt x="101238" y="522515"/>
                </a:cubicBezTo>
                <a:cubicBezTo>
                  <a:pt x="104276" y="499733"/>
                  <a:pt x="115547" y="468704"/>
                  <a:pt x="123010" y="446315"/>
                </a:cubicBezTo>
                <a:cubicBezTo>
                  <a:pt x="119381" y="355601"/>
                  <a:pt x="118370" y="264744"/>
                  <a:pt x="112124" y="174172"/>
                </a:cubicBezTo>
                <a:cubicBezTo>
                  <a:pt x="111095" y="159246"/>
                  <a:pt x="104484" y="145234"/>
                  <a:pt x="101238" y="130629"/>
                </a:cubicBezTo>
                <a:cubicBezTo>
                  <a:pt x="97224" y="112567"/>
                  <a:pt x="91889" y="94638"/>
                  <a:pt x="90352" y="76200"/>
                </a:cubicBezTo>
                <a:cubicBezTo>
                  <a:pt x="88243" y="50888"/>
                  <a:pt x="90352" y="25400"/>
                  <a:pt x="9035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936171" y="1600200"/>
            <a:ext cx="4005943" cy="914400"/>
          </a:xfrm>
          <a:custGeom>
            <a:avLst/>
            <a:gdLst>
              <a:gd name="connsiteX0" fmla="*/ 0 w 4005943"/>
              <a:gd name="connsiteY0" fmla="*/ 903514 h 914400"/>
              <a:gd name="connsiteX1" fmla="*/ 54429 w 4005943"/>
              <a:gd name="connsiteY1" fmla="*/ 914400 h 914400"/>
              <a:gd name="connsiteX2" fmla="*/ 152400 w 4005943"/>
              <a:gd name="connsiteY2" fmla="*/ 903514 h 914400"/>
              <a:gd name="connsiteX3" fmla="*/ 217715 w 4005943"/>
              <a:gd name="connsiteY3" fmla="*/ 881743 h 914400"/>
              <a:gd name="connsiteX4" fmla="*/ 261258 w 4005943"/>
              <a:gd name="connsiteY4" fmla="*/ 870857 h 914400"/>
              <a:gd name="connsiteX5" fmla="*/ 283029 w 4005943"/>
              <a:gd name="connsiteY5" fmla="*/ 838200 h 914400"/>
              <a:gd name="connsiteX6" fmla="*/ 315686 w 4005943"/>
              <a:gd name="connsiteY6" fmla="*/ 827314 h 914400"/>
              <a:gd name="connsiteX7" fmla="*/ 391886 w 4005943"/>
              <a:gd name="connsiteY7" fmla="*/ 816429 h 914400"/>
              <a:gd name="connsiteX8" fmla="*/ 413658 w 4005943"/>
              <a:gd name="connsiteY8" fmla="*/ 794657 h 914400"/>
              <a:gd name="connsiteX9" fmla="*/ 446315 w 4005943"/>
              <a:gd name="connsiteY9" fmla="*/ 522514 h 914400"/>
              <a:gd name="connsiteX10" fmla="*/ 457200 w 4005943"/>
              <a:gd name="connsiteY10" fmla="*/ 478971 h 914400"/>
              <a:gd name="connsiteX11" fmla="*/ 468086 w 4005943"/>
              <a:gd name="connsiteY11" fmla="*/ 424543 h 914400"/>
              <a:gd name="connsiteX12" fmla="*/ 1981200 w 4005943"/>
              <a:gd name="connsiteY12" fmla="*/ 402771 h 914400"/>
              <a:gd name="connsiteX13" fmla="*/ 1970315 w 4005943"/>
              <a:gd name="connsiteY13" fmla="*/ 195943 h 914400"/>
              <a:gd name="connsiteX14" fmla="*/ 2024743 w 4005943"/>
              <a:gd name="connsiteY14" fmla="*/ 185057 h 914400"/>
              <a:gd name="connsiteX15" fmla="*/ 2830286 w 4005943"/>
              <a:gd name="connsiteY15" fmla="*/ 195943 h 914400"/>
              <a:gd name="connsiteX16" fmla="*/ 3483429 w 4005943"/>
              <a:gd name="connsiteY16" fmla="*/ 206829 h 914400"/>
              <a:gd name="connsiteX17" fmla="*/ 4005943 w 4005943"/>
              <a:gd name="connsiteY17" fmla="*/ 185057 h 914400"/>
              <a:gd name="connsiteX18" fmla="*/ 3995058 w 4005943"/>
              <a:gd name="connsiteY1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05943" h="914400">
                <a:moveTo>
                  <a:pt x="0" y="903514"/>
                </a:moveTo>
                <a:cubicBezTo>
                  <a:pt x="18143" y="907143"/>
                  <a:pt x="35927" y="914400"/>
                  <a:pt x="54429" y="914400"/>
                </a:cubicBezTo>
                <a:cubicBezTo>
                  <a:pt x="87287" y="914400"/>
                  <a:pt x="120180" y="909958"/>
                  <a:pt x="152400" y="903514"/>
                </a:cubicBezTo>
                <a:cubicBezTo>
                  <a:pt x="174904" y="899013"/>
                  <a:pt x="195451" y="887309"/>
                  <a:pt x="217715" y="881743"/>
                </a:cubicBezTo>
                <a:lnTo>
                  <a:pt x="261258" y="870857"/>
                </a:lnTo>
                <a:cubicBezTo>
                  <a:pt x="268515" y="859971"/>
                  <a:pt x="272813" y="846373"/>
                  <a:pt x="283029" y="838200"/>
                </a:cubicBezTo>
                <a:cubicBezTo>
                  <a:pt x="291989" y="831032"/>
                  <a:pt x="304434" y="829564"/>
                  <a:pt x="315686" y="827314"/>
                </a:cubicBezTo>
                <a:cubicBezTo>
                  <a:pt x="340846" y="822282"/>
                  <a:pt x="366486" y="820057"/>
                  <a:pt x="391886" y="816429"/>
                </a:cubicBezTo>
                <a:cubicBezTo>
                  <a:pt x="399143" y="809172"/>
                  <a:pt x="407247" y="802671"/>
                  <a:pt x="413658" y="794657"/>
                </a:cubicBezTo>
                <a:cubicBezTo>
                  <a:pt x="479788" y="711994"/>
                  <a:pt x="434633" y="674383"/>
                  <a:pt x="446315" y="522514"/>
                </a:cubicBezTo>
                <a:cubicBezTo>
                  <a:pt x="447462" y="507597"/>
                  <a:pt x="453955" y="493576"/>
                  <a:pt x="457200" y="478971"/>
                </a:cubicBezTo>
                <a:cubicBezTo>
                  <a:pt x="461214" y="460910"/>
                  <a:pt x="449607" y="425467"/>
                  <a:pt x="468086" y="424543"/>
                </a:cubicBezTo>
                <a:cubicBezTo>
                  <a:pt x="971880" y="399353"/>
                  <a:pt x="1476829" y="410028"/>
                  <a:pt x="1981200" y="402771"/>
                </a:cubicBezTo>
                <a:cubicBezTo>
                  <a:pt x="1956736" y="329379"/>
                  <a:pt x="1932378" y="284464"/>
                  <a:pt x="1970315" y="195943"/>
                </a:cubicBezTo>
                <a:cubicBezTo>
                  <a:pt x="1977603" y="178937"/>
                  <a:pt x="2006600" y="188686"/>
                  <a:pt x="2024743" y="185057"/>
                </a:cubicBezTo>
                <a:lnTo>
                  <a:pt x="2830286" y="195943"/>
                </a:lnTo>
                <a:cubicBezTo>
                  <a:pt x="3048006" y="199193"/>
                  <a:pt x="3265694" y="208845"/>
                  <a:pt x="3483429" y="206829"/>
                </a:cubicBezTo>
                <a:cubicBezTo>
                  <a:pt x="3657744" y="205215"/>
                  <a:pt x="3831772" y="192314"/>
                  <a:pt x="4005943" y="185057"/>
                </a:cubicBezTo>
                <a:cubicBezTo>
                  <a:pt x="3993087" y="43632"/>
                  <a:pt x="3995058" y="105393"/>
                  <a:pt x="3995058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53143" y="1545771"/>
            <a:ext cx="4267200" cy="81421"/>
          </a:xfrm>
          <a:custGeom>
            <a:avLst/>
            <a:gdLst>
              <a:gd name="connsiteX0" fmla="*/ 4267200 w 4267200"/>
              <a:gd name="connsiteY0" fmla="*/ 43543 h 81421"/>
              <a:gd name="connsiteX1" fmla="*/ 2667000 w 4267200"/>
              <a:gd name="connsiteY1" fmla="*/ 21772 h 81421"/>
              <a:gd name="connsiteX2" fmla="*/ 2525486 w 4267200"/>
              <a:gd name="connsiteY2" fmla="*/ 0 h 81421"/>
              <a:gd name="connsiteX3" fmla="*/ 2177143 w 4267200"/>
              <a:gd name="connsiteY3" fmla="*/ 10886 h 81421"/>
              <a:gd name="connsiteX4" fmla="*/ 2122714 w 4267200"/>
              <a:gd name="connsiteY4" fmla="*/ 21772 h 81421"/>
              <a:gd name="connsiteX5" fmla="*/ 1600200 w 4267200"/>
              <a:gd name="connsiteY5" fmla="*/ 32658 h 81421"/>
              <a:gd name="connsiteX6" fmla="*/ 1502228 w 4267200"/>
              <a:gd name="connsiteY6" fmla="*/ 43543 h 81421"/>
              <a:gd name="connsiteX7" fmla="*/ 587828 w 4267200"/>
              <a:gd name="connsiteY7" fmla="*/ 21772 h 81421"/>
              <a:gd name="connsiteX8" fmla="*/ 0 w 4267200"/>
              <a:gd name="connsiteY8" fmla="*/ 32658 h 8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81421">
                <a:moveTo>
                  <a:pt x="4267200" y="43543"/>
                </a:moveTo>
                <a:cubicBezTo>
                  <a:pt x="4055120" y="41995"/>
                  <a:pt x="3174002" y="81421"/>
                  <a:pt x="2667000" y="21772"/>
                </a:cubicBezTo>
                <a:cubicBezTo>
                  <a:pt x="2619375" y="16169"/>
                  <a:pt x="2572732" y="7875"/>
                  <a:pt x="2525486" y="0"/>
                </a:cubicBezTo>
                <a:cubicBezTo>
                  <a:pt x="2409372" y="3629"/>
                  <a:pt x="2293145" y="4615"/>
                  <a:pt x="2177143" y="10886"/>
                </a:cubicBezTo>
                <a:cubicBezTo>
                  <a:pt x="2158668" y="11885"/>
                  <a:pt x="2141203" y="21074"/>
                  <a:pt x="2122714" y="21772"/>
                </a:cubicBezTo>
                <a:cubicBezTo>
                  <a:pt x="1948629" y="28341"/>
                  <a:pt x="1774371" y="29029"/>
                  <a:pt x="1600200" y="32658"/>
                </a:cubicBezTo>
                <a:cubicBezTo>
                  <a:pt x="1567543" y="36286"/>
                  <a:pt x="1535086" y="43543"/>
                  <a:pt x="1502228" y="43543"/>
                </a:cubicBezTo>
                <a:cubicBezTo>
                  <a:pt x="773997" y="43543"/>
                  <a:pt x="948441" y="57834"/>
                  <a:pt x="587828" y="21772"/>
                </a:cubicBezTo>
                <a:cubicBezTo>
                  <a:pt x="268746" y="40542"/>
                  <a:pt x="464563" y="32658"/>
                  <a:pt x="0" y="32658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99406" y="1611086"/>
            <a:ext cx="119202" cy="4775199"/>
          </a:xfrm>
          <a:custGeom>
            <a:avLst/>
            <a:gdLst>
              <a:gd name="connsiteX0" fmla="*/ 31965 w 119202"/>
              <a:gd name="connsiteY0" fmla="*/ 0 h 4775199"/>
              <a:gd name="connsiteX1" fmla="*/ 42851 w 119202"/>
              <a:gd name="connsiteY1" fmla="*/ 598714 h 4775199"/>
              <a:gd name="connsiteX2" fmla="*/ 21080 w 119202"/>
              <a:gd name="connsiteY2" fmla="*/ 1632857 h 4775199"/>
              <a:gd name="connsiteX3" fmla="*/ 21080 w 119202"/>
              <a:gd name="connsiteY3" fmla="*/ 2373085 h 4775199"/>
              <a:gd name="connsiteX4" fmla="*/ 31965 w 119202"/>
              <a:gd name="connsiteY4" fmla="*/ 2405743 h 4775199"/>
              <a:gd name="connsiteX5" fmla="*/ 53737 w 119202"/>
              <a:gd name="connsiteY5" fmla="*/ 3037114 h 4775199"/>
              <a:gd name="connsiteX6" fmla="*/ 64623 w 119202"/>
              <a:gd name="connsiteY6" fmla="*/ 3069771 h 4775199"/>
              <a:gd name="connsiteX7" fmla="*/ 86394 w 119202"/>
              <a:gd name="connsiteY7" fmla="*/ 3156857 h 4775199"/>
              <a:gd name="connsiteX8" fmla="*/ 108165 w 119202"/>
              <a:gd name="connsiteY8" fmla="*/ 4223657 h 4775199"/>
              <a:gd name="connsiteX9" fmla="*/ 119051 w 119202"/>
              <a:gd name="connsiteY9" fmla="*/ 4767943 h 4775199"/>
              <a:gd name="connsiteX10" fmla="*/ 119051 w 119202"/>
              <a:gd name="connsiteY10" fmla="*/ 4746171 h 477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02" h="4775199">
                <a:moveTo>
                  <a:pt x="31965" y="0"/>
                </a:moveTo>
                <a:cubicBezTo>
                  <a:pt x="35594" y="199571"/>
                  <a:pt x="42851" y="399110"/>
                  <a:pt x="42851" y="598714"/>
                </a:cubicBezTo>
                <a:cubicBezTo>
                  <a:pt x="42851" y="1522805"/>
                  <a:pt x="84296" y="1253539"/>
                  <a:pt x="21080" y="1632857"/>
                </a:cubicBezTo>
                <a:cubicBezTo>
                  <a:pt x="14399" y="1933503"/>
                  <a:pt x="0" y="2099033"/>
                  <a:pt x="21080" y="2373085"/>
                </a:cubicBezTo>
                <a:cubicBezTo>
                  <a:pt x="21960" y="2384526"/>
                  <a:pt x="28337" y="2394857"/>
                  <a:pt x="31965" y="2405743"/>
                </a:cubicBezTo>
                <a:cubicBezTo>
                  <a:pt x="63725" y="2723330"/>
                  <a:pt x="25187" y="2309097"/>
                  <a:pt x="53737" y="3037114"/>
                </a:cubicBezTo>
                <a:cubicBezTo>
                  <a:pt x="54187" y="3048580"/>
                  <a:pt x="61604" y="3058701"/>
                  <a:pt x="64623" y="3069771"/>
                </a:cubicBezTo>
                <a:cubicBezTo>
                  <a:pt x="72496" y="3098639"/>
                  <a:pt x="86394" y="3156857"/>
                  <a:pt x="86394" y="3156857"/>
                </a:cubicBezTo>
                <a:cubicBezTo>
                  <a:pt x="108280" y="3747755"/>
                  <a:pt x="92054" y="3248917"/>
                  <a:pt x="108165" y="4223657"/>
                </a:cubicBezTo>
                <a:cubicBezTo>
                  <a:pt x="111164" y="4405097"/>
                  <a:pt x="115271" y="4586517"/>
                  <a:pt x="119051" y="4767943"/>
                </a:cubicBezTo>
                <a:cubicBezTo>
                  <a:pt x="119202" y="4775199"/>
                  <a:pt x="119051" y="4753428"/>
                  <a:pt x="119051" y="474617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718457" y="6411686"/>
            <a:ext cx="2877901" cy="326571"/>
          </a:xfrm>
          <a:custGeom>
            <a:avLst/>
            <a:gdLst>
              <a:gd name="connsiteX0" fmla="*/ 0 w 2877901"/>
              <a:gd name="connsiteY0" fmla="*/ 0 h 326571"/>
              <a:gd name="connsiteX1" fmla="*/ 2862943 w 2877901"/>
              <a:gd name="connsiteY1" fmla="*/ 10885 h 326571"/>
              <a:gd name="connsiteX2" fmla="*/ 2852057 w 2877901"/>
              <a:gd name="connsiteY2" fmla="*/ 54428 h 326571"/>
              <a:gd name="connsiteX3" fmla="*/ 2841172 w 2877901"/>
              <a:gd name="connsiteY3" fmla="*/ 152400 h 326571"/>
              <a:gd name="connsiteX4" fmla="*/ 2841172 w 2877901"/>
              <a:gd name="connsiteY4" fmla="*/ 326571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7901" h="326571">
                <a:moveTo>
                  <a:pt x="0" y="0"/>
                </a:moveTo>
                <a:lnTo>
                  <a:pt x="2862943" y="10885"/>
                </a:lnTo>
                <a:cubicBezTo>
                  <a:pt x="2877901" y="11170"/>
                  <a:pt x="2854332" y="39641"/>
                  <a:pt x="2852057" y="54428"/>
                </a:cubicBezTo>
                <a:cubicBezTo>
                  <a:pt x="2847061" y="86904"/>
                  <a:pt x="2842485" y="119568"/>
                  <a:pt x="2841172" y="152400"/>
                </a:cubicBezTo>
                <a:cubicBezTo>
                  <a:pt x="2838852" y="210411"/>
                  <a:pt x="2841172" y="268514"/>
                  <a:pt x="2841172" y="32657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кольная доска. Шаблон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69" cy="6858000"/>
          </a:xfrm>
          <a:prstGeom prst="rect">
            <a:avLst/>
          </a:prstGeom>
          <a:noFill/>
        </p:spPr>
      </p:pic>
      <p:pic>
        <p:nvPicPr>
          <p:cNvPr id="13" name="Picture 8" descr="Школьная доска зеленого цв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56633" cy="6201650"/>
          </a:xfrm>
          <a:prstGeom prst="rect">
            <a:avLst/>
          </a:prstGeom>
          <a:noFill/>
        </p:spPr>
      </p:pic>
      <p:sp>
        <p:nvSpPr>
          <p:cNvPr id="14" name="Заголовок 20"/>
          <p:cNvSpPr>
            <a:spLocks noGrp="1"/>
          </p:cNvSpPr>
          <p:nvPr>
            <p:ph type="title"/>
          </p:nvPr>
        </p:nvSpPr>
        <p:spPr>
          <a:xfrm>
            <a:off x="2339752" y="1628800"/>
            <a:ext cx="452169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л</a:t>
            </a:r>
            <a:r>
              <a:rPr lang="ru-RU" dirty="0" smtClean="0">
                <a:solidFill>
                  <a:srgbClr val="92D050"/>
                </a:solidFill>
                <a:latin typeface="Comic Sans MS" pitchFamily="66" charset="0"/>
              </a:rPr>
              <a:t>о</a:t>
            </a: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ц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ы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" name="Заголовок 20"/>
          <p:cNvSpPr txBox="1">
            <a:spLocks/>
          </p:cNvSpPr>
          <p:nvPr/>
        </p:nvSpPr>
        <p:spPr>
          <a:xfrm>
            <a:off x="2195736" y="2564904"/>
            <a:ext cx="4968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С</a:t>
            </a:r>
            <a:r>
              <a:rPr lang="ru-RU" sz="4400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п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а</a:t>
            </a: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с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и</a:t>
            </a:r>
            <a:r>
              <a:rPr lang="ru-RU" sz="440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б</a:t>
            </a:r>
            <a:r>
              <a:rPr lang="ru-RU" sz="4400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з</a:t>
            </a: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а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у</a:t>
            </a:r>
            <a:r>
              <a:rPr lang="ru-RU" sz="440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р</a:t>
            </a:r>
            <a:r>
              <a:rPr lang="ru-RU" sz="4400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</a:t>
            </a: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" name="Picture 10" descr="http://priroda.inc.ru/animation/Alisa/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1596006" cy="1888232"/>
          </a:xfrm>
          <a:prstGeom prst="rect">
            <a:avLst/>
          </a:prstGeom>
          <a:noFill/>
        </p:spPr>
      </p:pic>
      <p:pic>
        <p:nvPicPr>
          <p:cNvPr id="10" name="Picture 8" descr="http://priroda.inc.ru/animation/Alisa/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157192"/>
            <a:ext cx="2028825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5" name="Picture 24" descr="http://priroda.inc.ru/animation/Alisa/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1656184" cy="2687905"/>
          </a:xfrm>
          <a:prstGeom prst="rect">
            <a:avLst/>
          </a:prstGeom>
          <a:noFill/>
        </p:spPr>
      </p:pic>
      <p:pic>
        <p:nvPicPr>
          <p:cNvPr id="6" name="Picture 20" descr="http://priroda.inc.ru/animation/Alisa/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97452"/>
            <a:ext cx="1440160" cy="169062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851920" y="980728"/>
            <a:ext cx="3312368" cy="1728192"/>
          </a:xfrm>
          <a:prstGeom prst="cloudCallout">
            <a:avLst>
              <a:gd name="adj1" fmla="val 14121"/>
              <a:gd name="adj2" fmla="val 11085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 кричит </a:t>
            </a:r>
            <a:r>
              <a:rPr lang="ru-RU" sz="2400" b="1" dirty="0" err="1" smtClean="0">
                <a:solidFill>
                  <a:schemeClr val="tx1"/>
                </a:solidFill>
              </a:rPr>
              <a:t>осёл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35189"/>
              <a:gd name="adj2" fmla="val 11308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Иа-Иа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980728"/>
            <a:ext cx="3312368" cy="1728192"/>
          </a:xfrm>
          <a:prstGeom prst="cloudCallout">
            <a:avLst>
              <a:gd name="adj1" fmla="val 14121"/>
              <a:gd name="adj2" fmla="val 11085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Наименьшее однозначное число?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19316"/>
              <a:gd name="adj2" fmla="val 110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О!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2" descr="http://priroda.inc.ru/animation/Alisa/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3616870"/>
            <a:ext cx="1584176" cy="1951436"/>
          </a:xfrm>
          <a:prstGeom prst="rect">
            <a:avLst/>
          </a:prstGeom>
          <a:noFill/>
        </p:spPr>
      </p:pic>
      <p:pic>
        <p:nvPicPr>
          <p:cNvPr id="13" name="Picture 12" descr="http://priroda.inc.ru/animation/Alisa/3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293096"/>
            <a:ext cx="2952328" cy="227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980728"/>
            <a:ext cx="3528392" cy="1728192"/>
          </a:xfrm>
          <a:prstGeom prst="cloudCallout">
            <a:avLst>
              <a:gd name="adj1" fmla="val 14121"/>
              <a:gd name="adj2" fmla="val 11085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чём путешествовал Емеля?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19316"/>
              <a:gd name="adj2" fmla="val 110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печи.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2" descr="http://priroda.inc.ru/animation/Alisa/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3616870"/>
            <a:ext cx="1584176" cy="1951436"/>
          </a:xfrm>
          <a:prstGeom prst="rect">
            <a:avLst/>
          </a:prstGeom>
          <a:noFill/>
        </p:spPr>
      </p:pic>
      <p:pic>
        <p:nvPicPr>
          <p:cNvPr id="14" name="Picture 4" descr="http://lisyonok.ucoz.ru/_ld/0/786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645024"/>
            <a:ext cx="1872208" cy="2390186"/>
          </a:xfrm>
          <a:prstGeom prst="rect">
            <a:avLst/>
          </a:prstGeom>
          <a:noFill/>
        </p:spPr>
      </p:pic>
      <p:pic>
        <p:nvPicPr>
          <p:cNvPr id="15" name="Picture 12" descr="http://priroda.inc.ru/animation/Alisa/3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293096"/>
            <a:ext cx="2952328" cy="227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980728"/>
            <a:ext cx="3528392" cy="1728192"/>
          </a:xfrm>
          <a:prstGeom prst="cloudCallout">
            <a:avLst>
              <a:gd name="adj1" fmla="val 47132"/>
              <a:gd name="adj2" fmla="val 114629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 называется рот у птицы?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19316"/>
              <a:gd name="adj2" fmla="val 110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Клюв.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28" descr="http://priroda.inc.ru/animation/Alisa/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019183" cy="2729639"/>
          </a:xfrm>
          <a:prstGeom prst="rect">
            <a:avLst/>
          </a:prstGeom>
          <a:noFill/>
        </p:spPr>
      </p:pic>
      <p:pic>
        <p:nvPicPr>
          <p:cNvPr id="13" name="Picture 16" descr="http://priroda.inc.ru/animation/Alisa/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2160" y="3356992"/>
            <a:ext cx="2160240" cy="264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980728"/>
            <a:ext cx="3528392" cy="1728192"/>
          </a:xfrm>
          <a:prstGeom prst="cloudCallout">
            <a:avLst>
              <a:gd name="adj1" fmla="val 47132"/>
              <a:gd name="adj2" fmla="val 114629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сидит на троне и управляет царством?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19316"/>
              <a:gd name="adj2" fmla="val 110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Царь.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28" descr="http://priroda.inc.ru/animation/Alisa/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019183" cy="2729639"/>
          </a:xfrm>
          <a:prstGeom prst="rect">
            <a:avLst/>
          </a:prstGeom>
          <a:noFill/>
        </p:spPr>
      </p:pic>
      <p:pic>
        <p:nvPicPr>
          <p:cNvPr id="13" name="Picture 16" descr="http://priroda.inc.ru/animation/Alisa/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2160" y="3356992"/>
            <a:ext cx="2160240" cy="2648936"/>
          </a:xfrm>
          <a:prstGeom prst="rect">
            <a:avLst/>
          </a:prstGeom>
          <a:noFill/>
        </p:spPr>
      </p:pic>
      <p:pic>
        <p:nvPicPr>
          <p:cNvPr id="9" name="Picture 26" descr="http://img-fotki.yandex.ru/get/9218/102699435.91c/0_a7b97_e747a5d9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996952"/>
            <a:ext cx="2088232" cy="2949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692696"/>
            <a:ext cx="4320480" cy="2016224"/>
          </a:xfrm>
          <a:prstGeom prst="cloudCallout">
            <a:avLst>
              <a:gd name="adj1" fmla="val 4299"/>
              <a:gd name="adj2" fmla="val 88713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Заведение, где детей пытаются чему-нибудь научить?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19316"/>
              <a:gd name="adj2" fmla="val 110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Школа.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 descr="http://priroda.inc.ru/animation/Alisa/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1702740" cy="2755751"/>
          </a:xfrm>
          <a:prstGeom prst="rect">
            <a:avLst/>
          </a:prstGeom>
          <a:noFill/>
        </p:spPr>
      </p:pic>
      <p:pic>
        <p:nvPicPr>
          <p:cNvPr id="11" name="Picture 2" descr="http://priroda.inc.ru/animation/Alisa/4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2016224" cy="279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312428.vk.me/v312428456/6056/ryqrQh9vX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061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FF0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851920" y="692696"/>
            <a:ext cx="4320480" cy="2016224"/>
          </a:xfrm>
          <a:prstGeom prst="cloudCallout">
            <a:avLst>
              <a:gd name="adj1" fmla="val 4299"/>
              <a:gd name="adj2" fmla="val 88713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 наибольшее однозначное число?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331640" y="1844824"/>
            <a:ext cx="2304256" cy="1296144"/>
          </a:xfrm>
          <a:prstGeom prst="cloudCallout">
            <a:avLst>
              <a:gd name="adj1" fmla="val -19316"/>
              <a:gd name="adj2" fmla="val 11097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9.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 descr="http://priroda.inc.ru/animation/Alisa/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1702740" cy="2755751"/>
          </a:xfrm>
          <a:prstGeom prst="rect">
            <a:avLst/>
          </a:prstGeom>
          <a:noFill/>
        </p:spPr>
      </p:pic>
      <p:pic>
        <p:nvPicPr>
          <p:cNvPr id="11" name="Picture 2" descr="http://priroda.inc.ru/animation/Alisa/4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2016224" cy="279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457</Words>
  <Application>Microsoft Office PowerPoint</Application>
  <PresentationFormat>Экран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За 2 минуты обведи в каждой строке квадраты с треугольником в правом верхнем углу. В колонке «1» запиши количество таких квадратов на каждой строке.</vt:lpstr>
      <vt:lpstr>Прочитай слова и зарисуй в предложенные фигуры предметы, которые они обозначают.</vt:lpstr>
      <vt:lpstr>Прочитай слова и зарисуй в предложенные фигуры предметы, которые они обозначают.</vt:lpstr>
      <vt:lpstr>Прочитай слова и зарисуй в предложенные фигуры предметы, которые они обозначают.</vt:lpstr>
      <vt:lpstr>Запомни увиденные изображения и нарисуй как можно точнее.</vt:lpstr>
      <vt:lpstr>Запомни увиденные изображения и нарисуй как можно точнее.</vt:lpstr>
      <vt:lpstr>Проверь себя</vt:lpstr>
      <vt:lpstr>Послушай внимательно пословицы и постарайся их запомнить. Запиши только названия чисел, которые ты запомнил.</vt:lpstr>
      <vt:lpstr>Проверь себя.</vt:lpstr>
      <vt:lpstr>Подумай, какой длины должен быть отрезок проволоки, чтобы сделать такую дугу. Начерти отрезок.</vt:lpstr>
      <vt:lpstr>Нарисуй огурец слева от свёклы, но справа от морковки.</vt:lpstr>
      <vt:lpstr>Нарисуй недостающий флажок.</vt:lpstr>
      <vt:lpstr>Подумай, какое из слов каждой строчки не сочетается с первым словом. Зачеркни его.</vt:lpstr>
      <vt:lpstr>Подумай, какое из слов каждой строчки не сочетается с первым словом. Зачеркни его.</vt:lpstr>
      <vt:lpstr>Помоги улитке выбраться из лабиринта.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Лариса Викторовна Романова</cp:lastModifiedBy>
  <cp:revision>22</cp:revision>
  <dcterms:modified xsi:type="dcterms:W3CDTF">2014-09-27T09:35:11Z</dcterms:modified>
</cp:coreProperties>
</file>