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66" r:id="rId5"/>
    <p:sldId id="268" r:id="rId6"/>
    <p:sldId id="267" r:id="rId7"/>
    <p:sldId id="263" r:id="rId8"/>
    <p:sldId id="269" r:id="rId9"/>
    <p:sldId id="270" r:id="rId10"/>
    <p:sldId id="271" r:id="rId11"/>
    <p:sldId id="272" r:id="rId12"/>
    <p:sldId id="274" r:id="rId13"/>
    <p:sldId id="275" r:id="rId14"/>
    <p:sldId id="276" r:id="rId15"/>
    <p:sldId id="277" r:id="rId16"/>
    <p:sldId id="258" r:id="rId17"/>
    <p:sldId id="280" r:id="rId18"/>
    <p:sldId id="281" r:id="rId19"/>
    <p:sldId id="282" r:id="rId20"/>
    <p:sldId id="279" r:id="rId21"/>
    <p:sldId id="285" r:id="rId22"/>
    <p:sldId id="284" r:id="rId23"/>
    <p:sldId id="286" r:id="rId24"/>
    <p:sldId id="287" r:id="rId25"/>
    <p:sldId id="288" r:id="rId26"/>
    <p:sldId id="289" r:id="rId27"/>
    <p:sldId id="290" r:id="rId28"/>
    <p:sldId id="291" r:id="rId29"/>
    <p:sldId id="25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7.jpeg"/><Relationship Id="rId7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7.jpeg"/><Relationship Id="rId7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7.png"/><Relationship Id="rId4" Type="http://schemas.openxmlformats.org/officeDocument/2006/relationships/image" Target="../media/image22.png"/><Relationship Id="rId9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26.jpe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26.jpe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0.jpeg"/><Relationship Id="rId7" Type="http://schemas.openxmlformats.org/officeDocument/2006/relationships/image" Target="../media/image7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25.png"/><Relationship Id="rId4" Type="http://schemas.openxmlformats.org/officeDocument/2006/relationships/image" Target="../media/image31.png"/><Relationship Id="rId9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0.jpeg"/><Relationship Id="rId7" Type="http://schemas.openxmlformats.org/officeDocument/2006/relationships/image" Target="../media/image7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25.png"/><Relationship Id="rId4" Type="http://schemas.openxmlformats.org/officeDocument/2006/relationships/image" Target="../media/image31.png"/><Relationship Id="rId9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0.jpeg"/><Relationship Id="rId7" Type="http://schemas.openxmlformats.org/officeDocument/2006/relationships/image" Target="../media/image7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25.png"/><Relationship Id="rId4" Type="http://schemas.openxmlformats.org/officeDocument/2006/relationships/image" Target="../media/image31.png"/><Relationship Id="rId9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9.png"/><Relationship Id="rId7" Type="http://schemas.openxmlformats.org/officeDocument/2006/relationships/image" Target="../media/image7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11" Type="http://schemas.openxmlformats.org/officeDocument/2006/relationships/image" Target="../media/image38.png"/><Relationship Id="rId5" Type="http://schemas.openxmlformats.org/officeDocument/2006/relationships/image" Target="../media/image31.png"/><Relationship Id="rId10" Type="http://schemas.openxmlformats.org/officeDocument/2006/relationships/image" Target="../media/image37.png"/><Relationship Id="rId4" Type="http://schemas.openxmlformats.org/officeDocument/2006/relationships/image" Target="../media/image30.jpeg"/><Relationship Id="rId9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0.jpeg"/><Relationship Id="rId7" Type="http://schemas.openxmlformats.org/officeDocument/2006/relationships/image" Target="../media/image4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25.png"/><Relationship Id="rId4" Type="http://schemas.openxmlformats.org/officeDocument/2006/relationships/image" Target="../media/image31.png"/><Relationship Id="rId9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0.jpeg"/><Relationship Id="rId7" Type="http://schemas.openxmlformats.org/officeDocument/2006/relationships/image" Target="../media/image4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25.png"/><Relationship Id="rId4" Type="http://schemas.openxmlformats.org/officeDocument/2006/relationships/image" Target="../media/image31.png"/><Relationship Id="rId9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0.jpeg"/><Relationship Id="rId7" Type="http://schemas.openxmlformats.org/officeDocument/2006/relationships/image" Target="../media/image4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25.png"/><Relationship Id="rId4" Type="http://schemas.openxmlformats.org/officeDocument/2006/relationships/image" Target="../media/image31.png"/><Relationship Id="rId9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0.jpeg"/><Relationship Id="rId7" Type="http://schemas.openxmlformats.org/officeDocument/2006/relationships/image" Target="../media/image4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25.png"/><Relationship Id="rId4" Type="http://schemas.openxmlformats.org/officeDocument/2006/relationships/image" Target="../media/image31.png"/><Relationship Id="rId9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25.png"/><Relationship Id="rId7" Type="http://schemas.openxmlformats.org/officeDocument/2006/relationships/image" Target="../media/image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gif"/><Relationship Id="rId4" Type="http://schemas.openxmlformats.org/officeDocument/2006/relationships/image" Target="../media/image43.png"/><Relationship Id="rId9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48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25.png"/><Relationship Id="rId7" Type="http://schemas.openxmlformats.org/officeDocument/2006/relationships/image" Target="../media/image5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3.png"/><Relationship Id="rId4" Type="http://schemas.openxmlformats.org/officeDocument/2006/relationships/image" Target="../media/image43.png"/><Relationship Id="rId9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5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5" Type="http://schemas.openxmlformats.org/officeDocument/2006/relationships/image" Target="../media/image3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25.png"/><Relationship Id="rId7" Type="http://schemas.openxmlformats.org/officeDocument/2006/relationships/image" Target="../media/image5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3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jpeg"/><Relationship Id="rId7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15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645024"/>
            <a:ext cx="2330576" cy="2808312"/>
          </a:xfrm>
          <a:prstGeom prst="rect">
            <a:avLst/>
          </a:prstGeom>
          <a:noFill/>
        </p:spPr>
      </p:pic>
      <p:pic>
        <p:nvPicPr>
          <p:cNvPr id="9" name="Picture 2" descr="http://img-fotki.yandex.ru/get/4420/136487634.17/0_6dac8_2848bbd3_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269" r="80344" b="7199"/>
          <a:stretch>
            <a:fillRect/>
          </a:stretch>
        </p:blipFill>
        <p:spPr bwMode="auto">
          <a:xfrm flipH="1">
            <a:off x="6804248" y="4077072"/>
            <a:ext cx="1008112" cy="16894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4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sz="2700" dirty="0"/>
          </a:p>
        </p:txBody>
      </p:sp>
      <p:pic>
        <p:nvPicPr>
          <p:cNvPr id="7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0" t="48944" r="69458" b="28624"/>
          <a:stretch>
            <a:fillRect/>
          </a:stretch>
        </p:blipFill>
        <p:spPr bwMode="auto">
          <a:xfrm flipH="1">
            <a:off x="5652120" y="4365104"/>
            <a:ext cx="1008112" cy="1956923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4932040" y="1124744"/>
            <a:ext cx="3528392" cy="1827584"/>
          </a:xfrm>
          <a:prstGeom prst="cloudCallout">
            <a:avLst>
              <a:gd name="adj1" fmla="val -14032"/>
              <a:gd name="adj2" fmla="val 12560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Подземный житель, стерегущий сокровища?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1187624" y="1484784"/>
            <a:ext cx="2160240" cy="1152128"/>
          </a:xfrm>
          <a:prstGeom prst="cloudCallout">
            <a:avLst>
              <a:gd name="adj1" fmla="val 37904"/>
              <a:gd name="adj2" fmla="val 169428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Гном.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1" name="Picture 12" descr="http://img1.liveinternet.ru/images/attach/c/2/65/924/65924414_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92896"/>
            <a:ext cx="2376264" cy="3618755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573016"/>
            <a:ext cx="2330576" cy="2808312"/>
          </a:xfrm>
          <a:prstGeom prst="rect">
            <a:avLst/>
          </a:prstGeom>
          <a:noFill/>
        </p:spPr>
      </p:pic>
      <p:pic>
        <p:nvPicPr>
          <p:cNvPr id="12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645024"/>
            <a:ext cx="750629" cy="1080120"/>
          </a:xfrm>
          <a:prstGeom prst="rect">
            <a:avLst/>
          </a:prstGeom>
          <a:noFill/>
        </p:spPr>
      </p:pic>
      <p:pic>
        <p:nvPicPr>
          <p:cNvPr id="4" name="Picture 4" descr="http://lh3.ggpht.com/_-6jIC8Zo6GQ/S5-sx-FMkBI/AAAAAAAADBw/WJjIRpbSwbc/df8591df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3789040"/>
            <a:ext cx="2448272" cy="2017912"/>
          </a:xfrm>
          <a:prstGeom prst="rect">
            <a:avLst/>
          </a:prstGeom>
          <a:noFill/>
        </p:spPr>
      </p:pic>
      <p:pic>
        <p:nvPicPr>
          <p:cNvPr id="4100" name="Picture 4" descr="http://alfaday.net/uploads/posts/2013-03/1362857438_2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4149080"/>
            <a:ext cx="2160240" cy="2521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4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sz="2700" dirty="0"/>
          </a:p>
        </p:txBody>
      </p:sp>
      <p:pic>
        <p:nvPicPr>
          <p:cNvPr id="7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0" t="48944" r="69458" b="28624"/>
          <a:stretch>
            <a:fillRect/>
          </a:stretch>
        </p:blipFill>
        <p:spPr bwMode="auto">
          <a:xfrm flipH="1">
            <a:off x="5652120" y="4365104"/>
            <a:ext cx="1008112" cy="1956923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4932040" y="908720"/>
            <a:ext cx="4211960" cy="2043608"/>
          </a:xfrm>
          <a:prstGeom prst="cloudCallout">
            <a:avLst>
              <a:gd name="adj1" fmla="val -14032"/>
              <a:gd name="adj2" fmla="val 12560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Она бывает чёрная, красная, «заморская» и кабачковая?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1187624" y="1484784"/>
            <a:ext cx="2160240" cy="1152128"/>
          </a:xfrm>
          <a:prstGeom prst="cloudCallout">
            <a:avLst>
              <a:gd name="adj1" fmla="val 37904"/>
              <a:gd name="adj2" fmla="val 169428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Икра.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1" name="Picture 12" descr="http://img1.liveinternet.ru/images/attach/c/2/65/924/65924414_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92896"/>
            <a:ext cx="2376264" cy="3618755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573016"/>
            <a:ext cx="2330576" cy="2808312"/>
          </a:xfrm>
          <a:prstGeom prst="rect">
            <a:avLst/>
          </a:prstGeom>
          <a:noFill/>
        </p:spPr>
      </p:pic>
      <p:pic>
        <p:nvPicPr>
          <p:cNvPr id="12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645024"/>
            <a:ext cx="750629" cy="1080120"/>
          </a:xfrm>
          <a:prstGeom prst="rect">
            <a:avLst/>
          </a:prstGeom>
          <a:noFill/>
        </p:spPr>
      </p:pic>
      <p:pic>
        <p:nvPicPr>
          <p:cNvPr id="4" name="Picture 4" descr="http://lh3.ggpht.com/_-6jIC8Zo6GQ/S5-sx-FMkBI/AAAAAAAADBw/WJjIRpbSwbc/df8591df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3789040"/>
            <a:ext cx="2448272" cy="2017912"/>
          </a:xfrm>
          <a:prstGeom prst="rect">
            <a:avLst/>
          </a:prstGeom>
          <a:noFill/>
        </p:spPr>
      </p:pic>
      <p:pic>
        <p:nvPicPr>
          <p:cNvPr id="3074" name="Picture 2" descr="http://go2.imgsmail.ru/imgpreview?key=4352cf2107986e75&amp;mb=imgdb_preview_16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4613104"/>
            <a:ext cx="1656184" cy="1981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80728"/>
            <a:ext cx="6984776" cy="72008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Раскрась кубики на рисунке, если красный ниже зелёного, а жёлтый ты видишь справа от зелёного.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07504" y="0"/>
            <a:ext cx="8892480" cy="904876"/>
            <a:chOff x="0" y="0"/>
            <a:chExt cx="8892480" cy="904876"/>
          </a:xfrm>
        </p:grpSpPr>
        <p:pic>
          <p:nvPicPr>
            <p:cNvPr id="19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23728" y="0"/>
              <a:ext cx="4762500" cy="904876"/>
            </a:xfrm>
            <a:prstGeom prst="rect">
              <a:avLst/>
            </a:prstGeom>
            <a:noFill/>
          </p:spPr>
        </p:pic>
        <p:pic>
          <p:nvPicPr>
            <p:cNvPr id="20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 l="15886" r="31961"/>
            <a:stretch>
              <a:fillRect/>
            </a:stretch>
          </p:blipFill>
          <p:spPr bwMode="auto">
            <a:xfrm>
              <a:off x="0" y="0"/>
              <a:ext cx="2483768" cy="904876"/>
            </a:xfrm>
            <a:prstGeom prst="rect">
              <a:avLst/>
            </a:prstGeom>
            <a:noFill/>
          </p:spPr>
        </p:pic>
        <p:pic>
          <p:nvPicPr>
            <p:cNvPr id="21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 l="15886" r="31961"/>
            <a:stretch>
              <a:fillRect/>
            </a:stretch>
          </p:blipFill>
          <p:spPr bwMode="auto">
            <a:xfrm flipH="1">
              <a:off x="6516216" y="0"/>
              <a:ext cx="2376264" cy="904876"/>
            </a:xfrm>
            <a:prstGeom prst="rect">
              <a:avLst/>
            </a:prstGeom>
            <a:noFill/>
          </p:spPr>
        </p:pic>
      </p:grpSp>
      <p:grpSp>
        <p:nvGrpSpPr>
          <p:cNvPr id="17" name="Группа 16"/>
          <p:cNvGrpSpPr/>
          <p:nvPr/>
        </p:nvGrpSpPr>
        <p:grpSpPr>
          <a:xfrm>
            <a:off x="0" y="476672"/>
            <a:ext cx="717959" cy="6264696"/>
            <a:chOff x="0" y="476672"/>
            <a:chExt cx="717959" cy="6264696"/>
          </a:xfrm>
        </p:grpSpPr>
        <p:pic>
          <p:nvPicPr>
            <p:cNvPr id="7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620688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8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6672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9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77281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0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068960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1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44824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2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068960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3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293096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4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517232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5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29309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6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517232"/>
              <a:ext cx="644572" cy="504056"/>
            </a:xfrm>
            <a:prstGeom prst="rect">
              <a:avLst/>
            </a:prstGeom>
            <a:noFill/>
          </p:spPr>
        </p:pic>
      </p:grpSp>
      <p:grpSp>
        <p:nvGrpSpPr>
          <p:cNvPr id="22" name="Группа 21"/>
          <p:cNvGrpSpPr/>
          <p:nvPr/>
        </p:nvGrpSpPr>
        <p:grpSpPr>
          <a:xfrm flipH="1">
            <a:off x="8460432" y="476672"/>
            <a:ext cx="683563" cy="6264696"/>
            <a:chOff x="0" y="476672"/>
            <a:chExt cx="717959" cy="6264696"/>
          </a:xfrm>
        </p:grpSpPr>
        <p:pic>
          <p:nvPicPr>
            <p:cNvPr id="23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620688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4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6672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5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77281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6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068960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7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44824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8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068960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9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293096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30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517232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31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29309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32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517232"/>
              <a:ext cx="644572" cy="504056"/>
            </a:xfrm>
            <a:prstGeom prst="rect">
              <a:avLst/>
            </a:prstGeom>
            <a:noFill/>
          </p:spPr>
        </p:pic>
      </p:grpSp>
      <p:pic>
        <p:nvPicPr>
          <p:cNvPr id="35" name="Picture 14" descr="новогодний клипарт (119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0"/>
            <a:ext cx="1002557" cy="743898"/>
          </a:xfrm>
          <a:prstGeom prst="rect">
            <a:avLst/>
          </a:prstGeom>
          <a:noFill/>
        </p:spPr>
      </p:pic>
      <p:pic>
        <p:nvPicPr>
          <p:cNvPr id="36" name="Picture 14" descr="новогодний клипарт (119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0"/>
            <a:ext cx="1002557" cy="743898"/>
          </a:xfrm>
          <a:prstGeom prst="rect">
            <a:avLst/>
          </a:prstGeom>
          <a:noFill/>
        </p:spPr>
      </p:pic>
      <p:pic>
        <p:nvPicPr>
          <p:cNvPr id="37" name="Picture 12" descr="новогодний клипарт (117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76672"/>
            <a:ext cx="492535" cy="648072"/>
          </a:xfrm>
          <a:prstGeom prst="rect">
            <a:avLst/>
          </a:prstGeom>
          <a:noFill/>
        </p:spPr>
      </p:pic>
      <p:pic>
        <p:nvPicPr>
          <p:cNvPr id="4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42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pic>
        <p:nvPicPr>
          <p:cNvPr id="38" name="Picture 2" descr="D:\Презентации\Математика\Умники и умницы 2 класс\Тетрадь 2 класс\Часть 1. 1- 18 урок\Image004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5E4E9"/>
              </a:clrFrom>
              <a:clrTo>
                <a:srgbClr val="E5E4E9">
                  <a:alpha val="0"/>
                </a:srgbClr>
              </a:clrTo>
            </a:clrChange>
          </a:blip>
          <a:srcRect l="28642" t="46692" r="56085" b="45126"/>
          <a:stretch>
            <a:fillRect/>
          </a:stretch>
        </p:blipFill>
        <p:spPr bwMode="auto">
          <a:xfrm>
            <a:off x="1547664" y="2060848"/>
            <a:ext cx="2808312" cy="2127509"/>
          </a:xfrm>
          <a:prstGeom prst="rect">
            <a:avLst/>
          </a:prstGeom>
          <a:noFill/>
        </p:spPr>
      </p:pic>
      <p:pic>
        <p:nvPicPr>
          <p:cNvPr id="43" name="Picture 2" descr="D:\Презентации\Математика\Умники и умницы 2 класс\Тетрадь 2 класс\Часть 1. 1- 18 урок\Image004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AEAEC"/>
              </a:clrFrom>
              <a:clrTo>
                <a:srgbClr val="EAEAEC">
                  <a:alpha val="0"/>
                </a:srgbClr>
              </a:clrTo>
            </a:clrChange>
          </a:blip>
          <a:srcRect l="53634" t="47019" r="33193" b="42835"/>
          <a:stretch>
            <a:fillRect/>
          </a:stretch>
        </p:blipFill>
        <p:spPr bwMode="auto">
          <a:xfrm>
            <a:off x="5004048" y="1789748"/>
            <a:ext cx="2232248" cy="2431340"/>
          </a:xfrm>
          <a:prstGeom prst="rect">
            <a:avLst/>
          </a:prstGeom>
          <a:noFill/>
        </p:spPr>
      </p:pic>
      <p:pic>
        <p:nvPicPr>
          <p:cNvPr id="44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913" b="77975"/>
          <a:stretch>
            <a:fillRect/>
          </a:stretch>
        </p:blipFill>
        <p:spPr bwMode="auto">
          <a:xfrm>
            <a:off x="5436096" y="4221088"/>
            <a:ext cx="1794588" cy="2170421"/>
          </a:xfrm>
          <a:prstGeom prst="rect">
            <a:avLst/>
          </a:prstGeom>
          <a:noFill/>
        </p:spPr>
      </p:pic>
      <p:pic>
        <p:nvPicPr>
          <p:cNvPr id="45" name="Picture 32" descr="http://img1.liveinternet.ru/images/attach/c/2/65/924/65924579_25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560" y="4509120"/>
            <a:ext cx="1835740" cy="2160240"/>
          </a:xfrm>
          <a:prstGeom prst="rect">
            <a:avLst/>
          </a:prstGeom>
          <a:noFill/>
        </p:spPr>
      </p:pic>
      <p:pic>
        <p:nvPicPr>
          <p:cNvPr id="47" name="Picture 8" descr=" 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932040" y="4941168"/>
            <a:ext cx="1368152" cy="1368152"/>
          </a:xfrm>
          <a:prstGeom prst="rect">
            <a:avLst/>
          </a:prstGeom>
          <a:noFill/>
        </p:spPr>
      </p:pic>
      <p:sp>
        <p:nvSpPr>
          <p:cNvPr id="48" name="Полилиния 47"/>
          <p:cNvSpPr/>
          <p:nvPr/>
        </p:nvSpPr>
        <p:spPr>
          <a:xfrm>
            <a:off x="2579914" y="2228827"/>
            <a:ext cx="827887" cy="216508"/>
          </a:xfrm>
          <a:custGeom>
            <a:avLst/>
            <a:gdLst>
              <a:gd name="connsiteX0" fmla="*/ 293915 w 827887"/>
              <a:gd name="connsiteY0" fmla="*/ 13630 h 216508"/>
              <a:gd name="connsiteX1" fmla="*/ 816429 w 827887"/>
              <a:gd name="connsiteY1" fmla="*/ 35402 h 216508"/>
              <a:gd name="connsiteX2" fmla="*/ 783772 w 827887"/>
              <a:gd name="connsiteY2" fmla="*/ 46287 h 216508"/>
              <a:gd name="connsiteX3" fmla="*/ 729343 w 827887"/>
              <a:gd name="connsiteY3" fmla="*/ 57173 h 216508"/>
              <a:gd name="connsiteX4" fmla="*/ 609600 w 827887"/>
              <a:gd name="connsiteY4" fmla="*/ 89830 h 216508"/>
              <a:gd name="connsiteX5" fmla="*/ 141515 w 827887"/>
              <a:gd name="connsiteY5" fmla="*/ 100716 h 216508"/>
              <a:gd name="connsiteX6" fmla="*/ 304800 w 827887"/>
              <a:gd name="connsiteY6" fmla="*/ 122487 h 216508"/>
              <a:gd name="connsiteX7" fmla="*/ 555172 w 827887"/>
              <a:gd name="connsiteY7" fmla="*/ 133373 h 216508"/>
              <a:gd name="connsiteX8" fmla="*/ 0 w 827887"/>
              <a:gd name="connsiteY8" fmla="*/ 166030 h 216508"/>
              <a:gd name="connsiteX9" fmla="*/ 43543 w 827887"/>
              <a:gd name="connsiteY9" fmla="*/ 187802 h 216508"/>
              <a:gd name="connsiteX10" fmla="*/ 65315 w 827887"/>
              <a:gd name="connsiteY10" fmla="*/ 209573 h 216508"/>
              <a:gd name="connsiteX11" fmla="*/ 544286 w 827887"/>
              <a:gd name="connsiteY11" fmla="*/ 209573 h 216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7887" h="216508">
                <a:moveTo>
                  <a:pt x="293915" y="13630"/>
                </a:moveTo>
                <a:cubicBezTo>
                  <a:pt x="563405" y="47317"/>
                  <a:pt x="161486" y="0"/>
                  <a:pt x="816429" y="35402"/>
                </a:cubicBezTo>
                <a:cubicBezTo>
                  <a:pt x="827887" y="36021"/>
                  <a:pt x="794904" y="43504"/>
                  <a:pt x="783772" y="46287"/>
                </a:cubicBezTo>
                <a:cubicBezTo>
                  <a:pt x="765822" y="50774"/>
                  <a:pt x="747293" y="52685"/>
                  <a:pt x="729343" y="57173"/>
                </a:cubicBezTo>
                <a:cubicBezTo>
                  <a:pt x="683527" y="68627"/>
                  <a:pt x="668110" y="88469"/>
                  <a:pt x="609600" y="89830"/>
                </a:cubicBezTo>
                <a:lnTo>
                  <a:pt x="141515" y="100716"/>
                </a:lnTo>
                <a:cubicBezTo>
                  <a:pt x="212086" y="124240"/>
                  <a:pt x="176206" y="115139"/>
                  <a:pt x="304800" y="122487"/>
                </a:cubicBezTo>
                <a:cubicBezTo>
                  <a:pt x="388200" y="127253"/>
                  <a:pt x="471715" y="129744"/>
                  <a:pt x="555172" y="133373"/>
                </a:cubicBezTo>
                <a:cubicBezTo>
                  <a:pt x="334912" y="206791"/>
                  <a:pt x="512801" y="154634"/>
                  <a:pt x="0" y="166030"/>
                </a:cubicBezTo>
                <a:cubicBezTo>
                  <a:pt x="14514" y="173287"/>
                  <a:pt x="30041" y="178801"/>
                  <a:pt x="43543" y="187802"/>
                </a:cubicBezTo>
                <a:cubicBezTo>
                  <a:pt x="52083" y="193495"/>
                  <a:pt x="55062" y="209127"/>
                  <a:pt x="65315" y="209573"/>
                </a:cubicBezTo>
                <a:cubicBezTo>
                  <a:pt x="224821" y="216508"/>
                  <a:pt x="384629" y="209573"/>
                  <a:pt x="544286" y="209573"/>
                </a:cubicBezTo>
              </a:path>
            </a:pathLst>
          </a:custGeom>
          <a:solidFill>
            <a:srgbClr val="00B050"/>
          </a:solidFill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2406356" y="2547257"/>
            <a:ext cx="669849" cy="636362"/>
          </a:xfrm>
          <a:custGeom>
            <a:avLst/>
            <a:gdLst>
              <a:gd name="connsiteX0" fmla="*/ 42930 w 669849"/>
              <a:gd name="connsiteY0" fmla="*/ 0 h 636362"/>
              <a:gd name="connsiteX1" fmla="*/ 325958 w 669849"/>
              <a:gd name="connsiteY1" fmla="*/ 10886 h 636362"/>
              <a:gd name="connsiteX2" fmla="*/ 391273 w 669849"/>
              <a:gd name="connsiteY2" fmla="*/ 32657 h 636362"/>
              <a:gd name="connsiteX3" fmla="*/ 489244 w 669849"/>
              <a:gd name="connsiteY3" fmla="*/ 54429 h 636362"/>
              <a:gd name="connsiteX4" fmla="*/ 598101 w 669849"/>
              <a:gd name="connsiteY4" fmla="*/ 32657 h 636362"/>
              <a:gd name="connsiteX5" fmla="*/ 652530 w 669849"/>
              <a:gd name="connsiteY5" fmla="*/ 21772 h 636362"/>
              <a:gd name="connsiteX6" fmla="*/ 587215 w 669849"/>
              <a:gd name="connsiteY6" fmla="*/ 43543 h 636362"/>
              <a:gd name="connsiteX7" fmla="*/ 554558 w 669849"/>
              <a:gd name="connsiteY7" fmla="*/ 54429 h 636362"/>
              <a:gd name="connsiteX8" fmla="*/ 108244 w 669849"/>
              <a:gd name="connsiteY8" fmla="*/ 65314 h 636362"/>
              <a:gd name="connsiteX9" fmla="*/ 21158 w 669849"/>
              <a:gd name="connsiteY9" fmla="*/ 87086 h 636362"/>
              <a:gd name="connsiteX10" fmla="*/ 53815 w 669849"/>
              <a:gd name="connsiteY10" fmla="*/ 119743 h 636362"/>
              <a:gd name="connsiteX11" fmla="*/ 86473 w 669849"/>
              <a:gd name="connsiteY11" fmla="*/ 130629 h 636362"/>
              <a:gd name="connsiteX12" fmla="*/ 173558 w 669849"/>
              <a:gd name="connsiteY12" fmla="*/ 163286 h 636362"/>
              <a:gd name="connsiteX13" fmla="*/ 358615 w 669849"/>
              <a:gd name="connsiteY13" fmla="*/ 152400 h 636362"/>
              <a:gd name="connsiteX14" fmla="*/ 391273 w 669849"/>
              <a:gd name="connsiteY14" fmla="*/ 141514 h 636362"/>
              <a:gd name="connsiteX15" fmla="*/ 500130 w 669849"/>
              <a:gd name="connsiteY15" fmla="*/ 163286 h 636362"/>
              <a:gd name="connsiteX16" fmla="*/ 608987 w 669849"/>
              <a:gd name="connsiteY16" fmla="*/ 174172 h 636362"/>
              <a:gd name="connsiteX17" fmla="*/ 521901 w 669849"/>
              <a:gd name="connsiteY17" fmla="*/ 195943 h 636362"/>
              <a:gd name="connsiteX18" fmla="*/ 489244 w 669849"/>
              <a:gd name="connsiteY18" fmla="*/ 206829 h 636362"/>
              <a:gd name="connsiteX19" fmla="*/ 53815 w 669849"/>
              <a:gd name="connsiteY19" fmla="*/ 217714 h 636362"/>
              <a:gd name="connsiteX20" fmla="*/ 260644 w 669849"/>
              <a:gd name="connsiteY20" fmla="*/ 272143 h 636362"/>
              <a:gd name="connsiteX21" fmla="*/ 554558 w 669849"/>
              <a:gd name="connsiteY21" fmla="*/ 283029 h 636362"/>
              <a:gd name="connsiteX22" fmla="*/ 608987 w 669849"/>
              <a:gd name="connsiteY22" fmla="*/ 293914 h 636362"/>
              <a:gd name="connsiteX23" fmla="*/ 173558 w 669849"/>
              <a:gd name="connsiteY23" fmla="*/ 315686 h 636362"/>
              <a:gd name="connsiteX24" fmla="*/ 86473 w 669849"/>
              <a:gd name="connsiteY24" fmla="*/ 337457 h 636362"/>
              <a:gd name="connsiteX25" fmla="*/ 32044 w 669849"/>
              <a:gd name="connsiteY25" fmla="*/ 348343 h 636362"/>
              <a:gd name="connsiteX26" fmla="*/ 130015 w 669849"/>
              <a:gd name="connsiteY26" fmla="*/ 370114 h 636362"/>
              <a:gd name="connsiteX27" fmla="*/ 162673 w 669849"/>
              <a:gd name="connsiteY27" fmla="*/ 381000 h 636362"/>
              <a:gd name="connsiteX28" fmla="*/ 608987 w 669849"/>
              <a:gd name="connsiteY28" fmla="*/ 391886 h 636362"/>
              <a:gd name="connsiteX29" fmla="*/ 576330 w 669849"/>
              <a:gd name="connsiteY29" fmla="*/ 402772 h 636362"/>
              <a:gd name="connsiteX30" fmla="*/ 532787 w 669849"/>
              <a:gd name="connsiteY30" fmla="*/ 424543 h 636362"/>
              <a:gd name="connsiteX31" fmla="*/ 108244 w 669849"/>
              <a:gd name="connsiteY31" fmla="*/ 435429 h 636362"/>
              <a:gd name="connsiteX32" fmla="*/ 64701 w 669849"/>
              <a:gd name="connsiteY32" fmla="*/ 446314 h 636362"/>
              <a:gd name="connsiteX33" fmla="*/ 32044 w 669849"/>
              <a:gd name="connsiteY33" fmla="*/ 457200 h 636362"/>
              <a:gd name="connsiteX34" fmla="*/ 140901 w 669849"/>
              <a:gd name="connsiteY34" fmla="*/ 468086 h 636362"/>
              <a:gd name="connsiteX35" fmla="*/ 423930 w 669849"/>
              <a:gd name="connsiteY35" fmla="*/ 478972 h 636362"/>
              <a:gd name="connsiteX36" fmla="*/ 598101 w 669849"/>
              <a:gd name="connsiteY36" fmla="*/ 489857 h 636362"/>
              <a:gd name="connsiteX37" fmla="*/ 587215 w 669849"/>
              <a:gd name="connsiteY37" fmla="*/ 511629 h 636362"/>
              <a:gd name="connsiteX38" fmla="*/ 217101 w 669849"/>
              <a:gd name="connsiteY38" fmla="*/ 522514 h 636362"/>
              <a:gd name="connsiteX39" fmla="*/ 75587 w 669849"/>
              <a:gd name="connsiteY39" fmla="*/ 555172 h 636362"/>
              <a:gd name="connsiteX40" fmla="*/ 42930 w 669849"/>
              <a:gd name="connsiteY40" fmla="*/ 566057 h 636362"/>
              <a:gd name="connsiteX41" fmla="*/ 630758 w 669849"/>
              <a:gd name="connsiteY41" fmla="*/ 587829 h 636362"/>
              <a:gd name="connsiteX42" fmla="*/ 598101 w 669849"/>
              <a:gd name="connsiteY42" fmla="*/ 598714 h 636362"/>
              <a:gd name="connsiteX43" fmla="*/ 554558 w 669849"/>
              <a:gd name="connsiteY43" fmla="*/ 609600 h 636362"/>
              <a:gd name="connsiteX44" fmla="*/ 75587 w 669849"/>
              <a:gd name="connsiteY44" fmla="*/ 620486 h 636362"/>
              <a:gd name="connsiteX45" fmla="*/ 21158 w 669849"/>
              <a:gd name="connsiteY45" fmla="*/ 620486 h 63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9849" h="636362">
                <a:moveTo>
                  <a:pt x="42930" y="0"/>
                </a:moveTo>
                <a:cubicBezTo>
                  <a:pt x="137273" y="3629"/>
                  <a:pt x="231958" y="2074"/>
                  <a:pt x="325958" y="10886"/>
                </a:cubicBezTo>
                <a:cubicBezTo>
                  <a:pt x="348807" y="13028"/>
                  <a:pt x="368636" y="28884"/>
                  <a:pt x="391273" y="32657"/>
                </a:cubicBezTo>
                <a:cubicBezTo>
                  <a:pt x="467905" y="45429"/>
                  <a:pt x="435648" y="36563"/>
                  <a:pt x="489244" y="54429"/>
                </a:cubicBezTo>
                <a:cubicBezTo>
                  <a:pt x="566252" y="35177"/>
                  <a:pt x="500249" y="50448"/>
                  <a:pt x="598101" y="32657"/>
                </a:cubicBezTo>
                <a:cubicBezTo>
                  <a:pt x="616305" y="29347"/>
                  <a:pt x="665613" y="8689"/>
                  <a:pt x="652530" y="21772"/>
                </a:cubicBezTo>
                <a:cubicBezTo>
                  <a:pt x="636302" y="38000"/>
                  <a:pt x="608987" y="36286"/>
                  <a:pt x="587215" y="43543"/>
                </a:cubicBezTo>
                <a:cubicBezTo>
                  <a:pt x="576329" y="47172"/>
                  <a:pt x="566029" y="54149"/>
                  <a:pt x="554558" y="54429"/>
                </a:cubicBezTo>
                <a:lnTo>
                  <a:pt x="108244" y="65314"/>
                </a:lnTo>
                <a:cubicBezTo>
                  <a:pt x="79215" y="72571"/>
                  <a:pt x="0" y="65928"/>
                  <a:pt x="21158" y="87086"/>
                </a:cubicBezTo>
                <a:cubicBezTo>
                  <a:pt x="32044" y="97972"/>
                  <a:pt x="41006" y="111204"/>
                  <a:pt x="53815" y="119743"/>
                </a:cubicBezTo>
                <a:cubicBezTo>
                  <a:pt x="63363" y="126108"/>
                  <a:pt x="76210" y="125497"/>
                  <a:pt x="86473" y="130629"/>
                </a:cubicBezTo>
                <a:cubicBezTo>
                  <a:pt x="161221" y="168002"/>
                  <a:pt x="68547" y="142283"/>
                  <a:pt x="173558" y="163286"/>
                </a:cubicBezTo>
                <a:cubicBezTo>
                  <a:pt x="235244" y="159657"/>
                  <a:pt x="297129" y="158549"/>
                  <a:pt x="358615" y="152400"/>
                </a:cubicBezTo>
                <a:cubicBezTo>
                  <a:pt x="370033" y="151258"/>
                  <a:pt x="379832" y="140634"/>
                  <a:pt x="391273" y="141514"/>
                </a:cubicBezTo>
                <a:cubicBezTo>
                  <a:pt x="428168" y="144352"/>
                  <a:pt x="463535" y="157797"/>
                  <a:pt x="500130" y="163286"/>
                </a:cubicBezTo>
                <a:cubicBezTo>
                  <a:pt x="536193" y="168696"/>
                  <a:pt x="572701" y="170543"/>
                  <a:pt x="608987" y="174172"/>
                </a:cubicBezTo>
                <a:cubicBezTo>
                  <a:pt x="534329" y="199057"/>
                  <a:pt x="627004" y="169667"/>
                  <a:pt x="521901" y="195943"/>
                </a:cubicBezTo>
                <a:cubicBezTo>
                  <a:pt x="510769" y="198726"/>
                  <a:pt x="500706" y="206296"/>
                  <a:pt x="489244" y="206829"/>
                </a:cubicBezTo>
                <a:cubicBezTo>
                  <a:pt x="344212" y="213575"/>
                  <a:pt x="198958" y="214086"/>
                  <a:pt x="53815" y="217714"/>
                </a:cubicBezTo>
                <a:cubicBezTo>
                  <a:pt x="122758" y="235857"/>
                  <a:pt x="189953" y="262922"/>
                  <a:pt x="260644" y="272143"/>
                </a:cubicBezTo>
                <a:cubicBezTo>
                  <a:pt x="357859" y="284823"/>
                  <a:pt x="456710" y="276914"/>
                  <a:pt x="554558" y="283029"/>
                </a:cubicBezTo>
                <a:cubicBezTo>
                  <a:pt x="573024" y="284183"/>
                  <a:pt x="590844" y="290286"/>
                  <a:pt x="608987" y="293914"/>
                </a:cubicBezTo>
                <a:cubicBezTo>
                  <a:pt x="443656" y="349026"/>
                  <a:pt x="649373" y="283965"/>
                  <a:pt x="173558" y="315686"/>
                </a:cubicBezTo>
                <a:cubicBezTo>
                  <a:pt x="143703" y="317676"/>
                  <a:pt x="115814" y="331589"/>
                  <a:pt x="86473" y="337457"/>
                </a:cubicBezTo>
                <a:lnTo>
                  <a:pt x="32044" y="348343"/>
                </a:lnTo>
                <a:cubicBezTo>
                  <a:pt x="105558" y="372849"/>
                  <a:pt x="15069" y="344571"/>
                  <a:pt x="130015" y="370114"/>
                </a:cubicBezTo>
                <a:cubicBezTo>
                  <a:pt x="141217" y="372603"/>
                  <a:pt x="151210" y="380479"/>
                  <a:pt x="162673" y="381000"/>
                </a:cubicBezTo>
                <a:cubicBezTo>
                  <a:pt x="311335" y="387758"/>
                  <a:pt x="460216" y="388257"/>
                  <a:pt x="608987" y="391886"/>
                </a:cubicBezTo>
                <a:cubicBezTo>
                  <a:pt x="598101" y="395515"/>
                  <a:pt x="586877" y="398252"/>
                  <a:pt x="576330" y="402772"/>
                </a:cubicBezTo>
                <a:cubicBezTo>
                  <a:pt x="561415" y="409164"/>
                  <a:pt x="548975" y="423414"/>
                  <a:pt x="532787" y="424543"/>
                </a:cubicBezTo>
                <a:cubicBezTo>
                  <a:pt x="391569" y="434395"/>
                  <a:pt x="249758" y="431800"/>
                  <a:pt x="108244" y="435429"/>
                </a:cubicBezTo>
                <a:cubicBezTo>
                  <a:pt x="93730" y="439057"/>
                  <a:pt x="79086" y="442204"/>
                  <a:pt x="64701" y="446314"/>
                </a:cubicBezTo>
                <a:cubicBezTo>
                  <a:pt x="53668" y="449466"/>
                  <a:pt x="21011" y="454048"/>
                  <a:pt x="32044" y="457200"/>
                </a:cubicBezTo>
                <a:cubicBezTo>
                  <a:pt x="67107" y="467218"/>
                  <a:pt x="104490" y="466063"/>
                  <a:pt x="140901" y="468086"/>
                </a:cubicBezTo>
                <a:cubicBezTo>
                  <a:pt x="235168" y="473323"/>
                  <a:pt x="329624" y="474481"/>
                  <a:pt x="423930" y="478972"/>
                </a:cubicBezTo>
                <a:cubicBezTo>
                  <a:pt x="482034" y="481739"/>
                  <a:pt x="540044" y="486229"/>
                  <a:pt x="598101" y="489857"/>
                </a:cubicBezTo>
                <a:cubicBezTo>
                  <a:pt x="623508" y="498326"/>
                  <a:pt x="669849" y="507280"/>
                  <a:pt x="587215" y="511629"/>
                </a:cubicBezTo>
                <a:cubicBezTo>
                  <a:pt x="463961" y="518116"/>
                  <a:pt x="340472" y="518886"/>
                  <a:pt x="217101" y="522514"/>
                </a:cubicBezTo>
                <a:cubicBezTo>
                  <a:pt x="173920" y="531151"/>
                  <a:pt x="114982" y="542041"/>
                  <a:pt x="75587" y="555172"/>
                </a:cubicBezTo>
                <a:lnTo>
                  <a:pt x="42930" y="566057"/>
                </a:lnTo>
                <a:cubicBezTo>
                  <a:pt x="253837" y="636362"/>
                  <a:pt x="21263" y="562434"/>
                  <a:pt x="630758" y="587829"/>
                </a:cubicBezTo>
                <a:cubicBezTo>
                  <a:pt x="642222" y="588307"/>
                  <a:pt x="609134" y="595562"/>
                  <a:pt x="598101" y="598714"/>
                </a:cubicBezTo>
                <a:cubicBezTo>
                  <a:pt x="583716" y="602824"/>
                  <a:pt x="569506" y="608977"/>
                  <a:pt x="554558" y="609600"/>
                </a:cubicBezTo>
                <a:cubicBezTo>
                  <a:pt x="394998" y="616249"/>
                  <a:pt x="235252" y="617227"/>
                  <a:pt x="75587" y="620486"/>
                </a:cubicBezTo>
                <a:cubicBezTo>
                  <a:pt x="57448" y="620856"/>
                  <a:pt x="39301" y="620486"/>
                  <a:pt x="21158" y="620486"/>
                </a:cubicBezTo>
              </a:path>
            </a:pathLst>
          </a:custGeom>
          <a:solidFill>
            <a:srgbClr val="00B050"/>
          </a:solidFill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3165800" y="2332315"/>
            <a:ext cx="412828" cy="780999"/>
          </a:xfrm>
          <a:custGeom>
            <a:avLst/>
            <a:gdLst>
              <a:gd name="connsiteX0" fmla="*/ 12829 w 412828"/>
              <a:gd name="connsiteY0" fmla="*/ 236714 h 780999"/>
              <a:gd name="connsiteX1" fmla="*/ 45486 w 412828"/>
              <a:gd name="connsiteY1" fmla="*/ 214942 h 780999"/>
              <a:gd name="connsiteX2" fmla="*/ 78143 w 412828"/>
              <a:gd name="connsiteY2" fmla="*/ 182285 h 780999"/>
              <a:gd name="connsiteX3" fmla="*/ 143457 w 412828"/>
              <a:gd name="connsiteY3" fmla="*/ 160514 h 780999"/>
              <a:gd name="connsiteX4" fmla="*/ 176114 w 412828"/>
              <a:gd name="connsiteY4" fmla="*/ 138742 h 780999"/>
              <a:gd name="connsiteX5" fmla="*/ 197886 w 412828"/>
              <a:gd name="connsiteY5" fmla="*/ 116971 h 780999"/>
              <a:gd name="connsiteX6" fmla="*/ 230543 w 412828"/>
              <a:gd name="connsiteY6" fmla="*/ 106085 h 780999"/>
              <a:gd name="connsiteX7" fmla="*/ 317629 w 412828"/>
              <a:gd name="connsiteY7" fmla="*/ 40771 h 780999"/>
              <a:gd name="connsiteX8" fmla="*/ 339400 w 412828"/>
              <a:gd name="connsiteY8" fmla="*/ 18999 h 780999"/>
              <a:gd name="connsiteX9" fmla="*/ 372057 w 412828"/>
              <a:gd name="connsiteY9" fmla="*/ 8114 h 780999"/>
              <a:gd name="connsiteX10" fmla="*/ 328514 w 412828"/>
              <a:gd name="connsiteY10" fmla="*/ 29885 h 780999"/>
              <a:gd name="connsiteX11" fmla="*/ 295857 w 412828"/>
              <a:gd name="connsiteY11" fmla="*/ 51656 h 780999"/>
              <a:gd name="connsiteX12" fmla="*/ 274086 w 412828"/>
              <a:gd name="connsiteY12" fmla="*/ 73428 h 780999"/>
              <a:gd name="connsiteX13" fmla="*/ 230543 w 412828"/>
              <a:gd name="connsiteY13" fmla="*/ 95199 h 780999"/>
              <a:gd name="connsiteX14" fmla="*/ 197886 w 412828"/>
              <a:gd name="connsiteY14" fmla="*/ 116971 h 780999"/>
              <a:gd name="connsiteX15" fmla="*/ 187000 w 412828"/>
              <a:gd name="connsiteY15" fmla="*/ 149628 h 780999"/>
              <a:gd name="connsiteX16" fmla="*/ 154343 w 412828"/>
              <a:gd name="connsiteY16" fmla="*/ 160514 h 780999"/>
              <a:gd name="connsiteX17" fmla="*/ 132571 w 412828"/>
              <a:gd name="connsiteY17" fmla="*/ 182285 h 780999"/>
              <a:gd name="connsiteX18" fmla="*/ 89029 w 412828"/>
              <a:gd name="connsiteY18" fmla="*/ 204056 h 780999"/>
              <a:gd name="connsiteX19" fmla="*/ 34600 w 412828"/>
              <a:gd name="connsiteY19" fmla="*/ 258485 h 780999"/>
              <a:gd name="connsiteX20" fmla="*/ 12829 w 412828"/>
              <a:gd name="connsiteY20" fmla="*/ 291142 h 780999"/>
              <a:gd name="connsiteX21" fmla="*/ 143457 w 412828"/>
              <a:gd name="connsiteY21" fmla="*/ 280256 h 780999"/>
              <a:gd name="connsiteX22" fmla="*/ 197886 w 412828"/>
              <a:gd name="connsiteY22" fmla="*/ 247599 h 780999"/>
              <a:gd name="connsiteX23" fmla="*/ 274086 w 412828"/>
              <a:gd name="connsiteY23" fmla="*/ 182285 h 780999"/>
              <a:gd name="connsiteX24" fmla="*/ 295857 w 412828"/>
              <a:gd name="connsiteY24" fmla="*/ 149628 h 780999"/>
              <a:gd name="connsiteX25" fmla="*/ 372057 w 412828"/>
              <a:gd name="connsiteY25" fmla="*/ 106085 h 780999"/>
              <a:gd name="connsiteX26" fmla="*/ 404714 w 412828"/>
              <a:gd name="connsiteY26" fmla="*/ 95199 h 780999"/>
              <a:gd name="connsiteX27" fmla="*/ 339400 w 412828"/>
              <a:gd name="connsiteY27" fmla="*/ 138742 h 780999"/>
              <a:gd name="connsiteX28" fmla="*/ 284971 w 412828"/>
              <a:gd name="connsiteY28" fmla="*/ 182285 h 780999"/>
              <a:gd name="connsiteX29" fmla="*/ 252314 w 412828"/>
              <a:gd name="connsiteY29" fmla="*/ 204056 h 780999"/>
              <a:gd name="connsiteX30" fmla="*/ 230543 w 412828"/>
              <a:gd name="connsiteY30" fmla="*/ 225828 h 780999"/>
              <a:gd name="connsiteX31" fmla="*/ 187000 w 412828"/>
              <a:gd name="connsiteY31" fmla="*/ 291142 h 780999"/>
              <a:gd name="connsiteX32" fmla="*/ 143457 w 412828"/>
              <a:gd name="connsiteY32" fmla="*/ 312914 h 780999"/>
              <a:gd name="connsiteX33" fmla="*/ 89029 w 412828"/>
              <a:gd name="connsiteY33" fmla="*/ 367342 h 780999"/>
              <a:gd name="connsiteX34" fmla="*/ 34600 w 412828"/>
              <a:gd name="connsiteY34" fmla="*/ 421771 h 780999"/>
              <a:gd name="connsiteX35" fmla="*/ 67257 w 412828"/>
              <a:gd name="connsiteY35" fmla="*/ 432656 h 780999"/>
              <a:gd name="connsiteX36" fmla="*/ 197886 w 412828"/>
              <a:gd name="connsiteY36" fmla="*/ 367342 h 780999"/>
              <a:gd name="connsiteX37" fmla="*/ 241429 w 412828"/>
              <a:gd name="connsiteY37" fmla="*/ 334685 h 780999"/>
              <a:gd name="connsiteX38" fmla="*/ 274086 w 412828"/>
              <a:gd name="connsiteY38" fmla="*/ 323799 h 780999"/>
              <a:gd name="connsiteX39" fmla="*/ 339400 w 412828"/>
              <a:gd name="connsiteY39" fmla="*/ 247599 h 780999"/>
              <a:gd name="connsiteX40" fmla="*/ 372057 w 412828"/>
              <a:gd name="connsiteY40" fmla="*/ 236714 h 780999"/>
              <a:gd name="connsiteX41" fmla="*/ 328514 w 412828"/>
              <a:gd name="connsiteY41" fmla="*/ 247599 h 780999"/>
              <a:gd name="connsiteX42" fmla="*/ 284971 w 412828"/>
              <a:gd name="connsiteY42" fmla="*/ 302028 h 780999"/>
              <a:gd name="connsiteX43" fmla="*/ 252314 w 412828"/>
              <a:gd name="connsiteY43" fmla="*/ 312914 h 780999"/>
              <a:gd name="connsiteX44" fmla="*/ 132571 w 412828"/>
              <a:gd name="connsiteY44" fmla="*/ 410885 h 780999"/>
              <a:gd name="connsiteX45" fmla="*/ 67257 w 412828"/>
              <a:gd name="connsiteY45" fmla="*/ 487085 h 780999"/>
              <a:gd name="connsiteX46" fmla="*/ 34600 w 412828"/>
              <a:gd name="connsiteY46" fmla="*/ 519742 h 780999"/>
              <a:gd name="connsiteX47" fmla="*/ 12829 w 412828"/>
              <a:gd name="connsiteY47" fmla="*/ 541514 h 780999"/>
              <a:gd name="connsiteX48" fmla="*/ 99914 w 412828"/>
              <a:gd name="connsiteY48" fmla="*/ 552399 h 780999"/>
              <a:gd name="connsiteX49" fmla="*/ 165229 w 412828"/>
              <a:gd name="connsiteY49" fmla="*/ 530628 h 780999"/>
              <a:gd name="connsiteX50" fmla="*/ 230543 w 412828"/>
              <a:gd name="connsiteY50" fmla="*/ 487085 h 780999"/>
              <a:gd name="connsiteX51" fmla="*/ 284971 w 412828"/>
              <a:gd name="connsiteY51" fmla="*/ 432656 h 780999"/>
              <a:gd name="connsiteX52" fmla="*/ 306743 w 412828"/>
              <a:gd name="connsiteY52" fmla="*/ 410885 h 780999"/>
              <a:gd name="connsiteX53" fmla="*/ 339400 w 412828"/>
              <a:gd name="connsiteY53" fmla="*/ 399999 h 780999"/>
              <a:gd name="connsiteX54" fmla="*/ 361171 w 412828"/>
              <a:gd name="connsiteY54" fmla="*/ 367342 h 780999"/>
              <a:gd name="connsiteX55" fmla="*/ 339400 w 412828"/>
              <a:gd name="connsiteY55" fmla="*/ 389114 h 780999"/>
              <a:gd name="connsiteX56" fmla="*/ 317629 w 412828"/>
              <a:gd name="connsiteY56" fmla="*/ 421771 h 780999"/>
              <a:gd name="connsiteX57" fmla="*/ 274086 w 412828"/>
              <a:gd name="connsiteY57" fmla="*/ 465314 h 780999"/>
              <a:gd name="connsiteX58" fmla="*/ 252314 w 412828"/>
              <a:gd name="connsiteY58" fmla="*/ 487085 h 780999"/>
              <a:gd name="connsiteX59" fmla="*/ 187000 w 412828"/>
              <a:gd name="connsiteY59" fmla="*/ 541514 h 780999"/>
              <a:gd name="connsiteX60" fmla="*/ 154343 w 412828"/>
              <a:gd name="connsiteY60" fmla="*/ 552399 h 780999"/>
              <a:gd name="connsiteX61" fmla="*/ 121686 w 412828"/>
              <a:gd name="connsiteY61" fmla="*/ 574171 h 780999"/>
              <a:gd name="connsiteX62" fmla="*/ 78143 w 412828"/>
              <a:gd name="connsiteY62" fmla="*/ 617714 h 780999"/>
              <a:gd name="connsiteX63" fmla="*/ 56371 w 412828"/>
              <a:gd name="connsiteY63" fmla="*/ 639485 h 780999"/>
              <a:gd name="connsiteX64" fmla="*/ 23714 w 412828"/>
              <a:gd name="connsiteY64" fmla="*/ 661256 h 780999"/>
              <a:gd name="connsiteX65" fmla="*/ 56371 w 412828"/>
              <a:gd name="connsiteY65" fmla="*/ 672142 h 780999"/>
              <a:gd name="connsiteX66" fmla="*/ 99914 w 412828"/>
              <a:gd name="connsiteY66" fmla="*/ 661256 h 780999"/>
              <a:gd name="connsiteX67" fmla="*/ 154343 w 412828"/>
              <a:gd name="connsiteY67" fmla="*/ 650371 h 780999"/>
              <a:gd name="connsiteX68" fmla="*/ 230543 w 412828"/>
              <a:gd name="connsiteY68" fmla="*/ 606828 h 780999"/>
              <a:gd name="connsiteX69" fmla="*/ 263200 w 412828"/>
              <a:gd name="connsiteY69" fmla="*/ 595942 h 780999"/>
              <a:gd name="connsiteX70" fmla="*/ 295857 w 412828"/>
              <a:gd name="connsiteY70" fmla="*/ 574171 h 780999"/>
              <a:gd name="connsiteX71" fmla="*/ 317629 w 412828"/>
              <a:gd name="connsiteY71" fmla="*/ 552399 h 780999"/>
              <a:gd name="connsiteX72" fmla="*/ 350286 w 412828"/>
              <a:gd name="connsiteY72" fmla="*/ 541514 h 780999"/>
              <a:gd name="connsiteX73" fmla="*/ 317629 w 412828"/>
              <a:gd name="connsiteY73" fmla="*/ 563285 h 780999"/>
              <a:gd name="connsiteX74" fmla="*/ 274086 w 412828"/>
              <a:gd name="connsiteY74" fmla="*/ 606828 h 780999"/>
              <a:gd name="connsiteX75" fmla="*/ 252314 w 412828"/>
              <a:gd name="connsiteY75" fmla="*/ 628599 h 780999"/>
              <a:gd name="connsiteX76" fmla="*/ 230543 w 412828"/>
              <a:gd name="connsiteY76" fmla="*/ 650371 h 780999"/>
              <a:gd name="connsiteX77" fmla="*/ 197886 w 412828"/>
              <a:gd name="connsiteY77" fmla="*/ 661256 h 780999"/>
              <a:gd name="connsiteX78" fmla="*/ 176114 w 412828"/>
              <a:gd name="connsiteY78" fmla="*/ 683028 h 780999"/>
              <a:gd name="connsiteX79" fmla="*/ 154343 w 412828"/>
              <a:gd name="connsiteY79" fmla="*/ 715685 h 780999"/>
              <a:gd name="connsiteX80" fmla="*/ 121686 w 412828"/>
              <a:gd name="connsiteY80" fmla="*/ 737456 h 780999"/>
              <a:gd name="connsiteX81" fmla="*/ 67257 w 412828"/>
              <a:gd name="connsiteY81" fmla="*/ 780999 h 780999"/>
              <a:gd name="connsiteX82" fmla="*/ 89029 w 412828"/>
              <a:gd name="connsiteY82" fmla="*/ 759228 h 780999"/>
              <a:gd name="connsiteX83" fmla="*/ 154343 w 412828"/>
              <a:gd name="connsiteY83" fmla="*/ 726571 h 780999"/>
              <a:gd name="connsiteX84" fmla="*/ 263200 w 412828"/>
              <a:gd name="connsiteY84" fmla="*/ 661256 h 780999"/>
              <a:gd name="connsiteX85" fmla="*/ 295857 w 412828"/>
              <a:gd name="connsiteY85" fmla="*/ 650371 h 780999"/>
              <a:gd name="connsiteX86" fmla="*/ 382943 w 412828"/>
              <a:gd name="connsiteY86" fmla="*/ 617714 h 78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412828" h="780999">
                <a:moveTo>
                  <a:pt x="12829" y="236714"/>
                </a:moveTo>
                <a:cubicBezTo>
                  <a:pt x="23715" y="229457"/>
                  <a:pt x="35435" y="223318"/>
                  <a:pt x="45486" y="214942"/>
                </a:cubicBezTo>
                <a:cubicBezTo>
                  <a:pt x="57312" y="205087"/>
                  <a:pt x="64686" y="189761"/>
                  <a:pt x="78143" y="182285"/>
                </a:cubicBezTo>
                <a:cubicBezTo>
                  <a:pt x="98204" y="171140"/>
                  <a:pt x="143457" y="160514"/>
                  <a:pt x="143457" y="160514"/>
                </a:cubicBezTo>
                <a:cubicBezTo>
                  <a:pt x="154343" y="153257"/>
                  <a:pt x="165898" y="146915"/>
                  <a:pt x="176114" y="138742"/>
                </a:cubicBezTo>
                <a:cubicBezTo>
                  <a:pt x="184128" y="132331"/>
                  <a:pt x="189085" y="122251"/>
                  <a:pt x="197886" y="116971"/>
                </a:cubicBezTo>
                <a:cubicBezTo>
                  <a:pt x="207725" y="111067"/>
                  <a:pt x="219657" y="109714"/>
                  <a:pt x="230543" y="106085"/>
                </a:cubicBezTo>
                <a:cubicBezTo>
                  <a:pt x="293085" y="43542"/>
                  <a:pt x="260630" y="59769"/>
                  <a:pt x="317629" y="40771"/>
                </a:cubicBezTo>
                <a:cubicBezTo>
                  <a:pt x="324886" y="33514"/>
                  <a:pt x="330599" y="24279"/>
                  <a:pt x="339400" y="18999"/>
                </a:cubicBezTo>
                <a:cubicBezTo>
                  <a:pt x="349239" y="13095"/>
                  <a:pt x="380171" y="0"/>
                  <a:pt x="372057" y="8114"/>
                </a:cubicBezTo>
                <a:cubicBezTo>
                  <a:pt x="360582" y="19589"/>
                  <a:pt x="342603" y="21834"/>
                  <a:pt x="328514" y="29885"/>
                </a:cubicBezTo>
                <a:cubicBezTo>
                  <a:pt x="317155" y="36376"/>
                  <a:pt x="306073" y="43483"/>
                  <a:pt x="295857" y="51656"/>
                </a:cubicBezTo>
                <a:cubicBezTo>
                  <a:pt x="287843" y="58067"/>
                  <a:pt x="282625" y="67735"/>
                  <a:pt x="274086" y="73428"/>
                </a:cubicBezTo>
                <a:cubicBezTo>
                  <a:pt x="260584" y="82429"/>
                  <a:pt x="244632" y="87148"/>
                  <a:pt x="230543" y="95199"/>
                </a:cubicBezTo>
                <a:cubicBezTo>
                  <a:pt x="219184" y="101690"/>
                  <a:pt x="208772" y="109714"/>
                  <a:pt x="197886" y="116971"/>
                </a:cubicBezTo>
                <a:cubicBezTo>
                  <a:pt x="194257" y="127857"/>
                  <a:pt x="195114" y="141514"/>
                  <a:pt x="187000" y="149628"/>
                </a:cubicBezTo>
                <a:cubicBezTo>
                  <a:pt x="178886" y="157742"/>
                  <a:pt x="164182" y="154610"/>
                  <a:pt x="154343" y="160514"/>
                </a:cubicBezTo>
                <a:cubicBezTo>
                  <a:pt x="145542" y="165794"/>
                  <a:pt x="141111" y="176592"/>
                  <a:pt x="132571" y="182285"/>
                </a:cubicBezTo>
                <a:cubicBezTo>
                  <a:pt x="119069" y="191286"/>
                  <a:pt x="103543" y="196799"/>
                  <a:pt x="89029" y="204056"/>
                </a:cubicBezTo>
                <a:cubicBezTo>
                  <a:pt x="30969" y="291146"/>
                  <a:pt x="107173" y="185912"/>
                  <a:pt x="34600" y="258485"/>
                </a:cubicBezTo>
                <a:cubicBezTo>
                  <a:pt x="25349" y="267736"/>
                  <a:pt x="0" y="288576"/>
                  <a:pt x="12829" y="291142"/>
                </a:cubicBezTo>
                <a:cubicBezTo>
                  <a:pt x="55674" y="299711"/>
                  <a:pt x="99914" y="283885"/>
                  <a:pt x="143457" y="280256"/>
                </a:cubicBezTo>
                <a:cubicBezTo>
                  <a:pt x="200170" y="261353"/>
                  <a:pt x="155192" y="281754"/>
                  <a:pt x="197886" y="247599"/>
                </a:cubicBezTo>
                <a:cubicBezTo>
                  <a:pt x="233060" y="219460"/>
                  <a:pt x="244139" y="227207"/>
                  <a:pt x="274086" y="182285"/>
                </a:cubicBezTo>
                <a:cubicBezTo>
                  <a:pt x="281343" y="171399"/>
                  <a:pt x="286606" y="158879"/>
                  <a:pt x="295857" y="149628"/>
                </a:cubicBezTo>
                <a:cubicBezTo>
                  <a:pt x="309524" y="135960"/>
                  <a:pt x="357113" y="112490"/>
                  <a:pt x="372057" y="106085"/>
                </a:cubicBezTo>
                <a:cubicBezTo>
                  <a:pt x="382604" y="101565"/>
                  <a:pt x="412828" y="87085"/>
                  <a:pt x="404714" y="95199"/>
                </a:cubicBezTo>
                <a:cubicBezTo>
                  <a:pt x="386212" y="113701"/>
                  <a:pt x="361171" y="124228"/>
                  <a:pt x="339400" y="138742"/>
                </a:cubicBezTo>
                <a:cubicBezTo>
                  <a:pt x="238879" y="205757"/>
                  <a:pt x="362533" y="120237"/>
                  <a:pt x="284971" y="182285"/>
                </a:cubicBezTo>
                <a:cubicBezTo>
                  <a:pt x="274755" y="190458"/>
                  <a:pt x="262530" y="195883"/>
                  <a:pt x="252314" y="204056"/>
                </a:cubicBezTo>
                <a:cubicBezTo>
                  <a:pt x="244300" y="210467"/>
                  <a:pt x="236701" y="217617"/>
                  <a:pt x="230543" y="225828"/>
                </a:cubicBezTo>
                <a:cubicBezTo>
                  <a:pt x="214844" y="246761"/>
                  <a:pt x="210403" y="279440"/>
                  <a:pt x="187000" y="291142"/>
                </a:cubicBezTo>
                <a:lnTo>
                  <a:pt x="143457" y="312914"/>
                </a:lnTo>
                <a:cubicBezTo>
                  <a:pt x="99915" y="378228"/>
                  <a:pt x="147086" y="316542"/>
                  <a:pt x="89029" y="367342"/>
                </a:cubicBezTo>
                <a:cubicBezTo>
                  <a:pt x="69719" y="384238"/>
                  <a:pt x="34600" y="421771"/>
                  <a:pt x="34600" y="421771"/>
                </a:cubicBezTo>
                <a:cubicBezTo>
                  <a:pt x="45486" y="425399"/>
                  <a:pt x="55853" y="433923"/>
                  <a:pt x="67257" y="432656"/>
                </a:cubicBezTo>
                <a:cubicBezTo>
                  <a:pt x="116387" y="427197"/>
                  <a:pt x="160233" y="395582"/>
                  <a:pt x="197886" y="367342"/>
                </a:cubicBezTo>
                <a:cubicBezTo>
                  <a:pt x="212400" y="356456"/>
                  <a:pt x="225677" y="343686"/>
                  <a:pt x="241429" y="334685"/>
                </a:cubicBezTo>
                <a:cubicBezTo>
                  <a:pt x="251392" y="328992"/>
                  <a:pt x="263200" y="327428"/>
                  <a:pt x="274086" y="323799"/>
                </a:cubicBezTo>
                <a:cubicBezTo>
                  <a:pt x="288015" y="302905"/>
                  <a:pt x="316774" y="255141"/>
                  <a:pt x="339400" y="247599"/>
                </a:cubicBezTo>
                <a:cubicBezTo>
                  <a:pt x="350286" y="243971"/>
                  <a:pt x="383531" y="236714"/>
                  <a:pt x="372057" y="236714"/>
                </a:cubicBezTo>
                <a:cubicBezTo>
                  <a:pt x="357096" y="236714"/>
                  <a:pt x="343028" y="243971"/>
                  <a:pt x="328514" y="247599"/>
                </a:cubicBezTo>
                <a:cubicBezTo>
                  <a:pt x="318625" y="262433"/>
                  <a:pt x="302207" y="291686"/>
                  <a:pt x="284971" y="302028"/>
                </a:cubicBezTo>
                <a:cubicBezTo>
                  <a:pt x="275132" y="307932"/>
                  <a:pt x="262345" y="307341"/>
                  <a:pt x="252314" y="312914"/>
                </a:cubicBezTo>
                <a:cubicBezTo>
                  <a:pt x="215221" y="333521"/>
                  <a:pt x="156894" y="374400"/>
                  <a:pt x="132571" y="410885"/>
                </a:cubicBezTo>
                <a:cubicBezTo>
                  <a:pt x="99414" y="460621"/>
                  <a:pt x="120051" y="434291"/>
                  <a:pt x="67257" y="487085"/>
                </a:cubicBezTo>
                <a:lnTo>
                  <a:pt x="34600" y="519742"/>
                </a:lnTo>
                <a:lnTo>
                  <a:pt x="12829" y="541514"/>
                </a:lnTo>
                <a:cubicBezTo>
                  <a:pt x="65734" y="567967"/>
                  <a:pt x="44333" y="569073"/>
                  <a:pt x="99914" y="552399"/>
                </a:cubicBezTo>
                <a:cubicBezTo>
                  <a:pt x="121895" y="545805"/>
                  <a:pt x="165229" y="530628"/>
                  <a:pt x="165229" y="530628"/>
                </a:cubicBezTo>
                <a:cubicBezTo>
                  <a:pt x="187000" y="516114"/>
                  <a:pt x="212041" y="505587"/>
                  <a:pt x="230543" y="487085"/>
                </a:cubicBezTo>
                <a:lnTo>
                  <a:pt x="284971" y="432656"/>
                </a:lnTo>
                <a:cubicBezTo>
                  <a:pt x="292228" y="425399"/>
                  <a:pt x="297007" y="414131"/>
                  <a:pt x="306743" y="410885"/>
                </a:cubicBezTo>
                <a:lnTo>
                  <a:pt x="339400" y="399999"/>
                </a:lnTo>
                <a:cubicBezTo>
                  <a:pt x="346657" y="389113"/>
                  <a:pt x="361171" y="380425"/>
                  <a:pt x="361171" y="367342"/>
                </a:cubicBezTo>
                <a:cubicBezTo>
                  <a:pt x="361171" y="357079"/>
                  <a:pt x="345811" y="381100"/>
                  <a:pt x="339400" y="389114"/>
                </a:cubicBezTo>
                <a:cubicBezTo>
                  <a:pt x="331227" y="399330"/>
                  <a:pt x="326143" y="411838"/>
                  <a:pt x="317629" y="421771"/>
                </a:cubicBezTo>
                <a:cubicBezTo>
                  <a:pt x="304271" y="437356"/>
                  <a:pt x="288600" y="450800"/>
                  <a:pt x="274086" y="465314"/>
                </a:cubicBezTo>
                <a:lnTo>
                  <a:pt x="252314" y="487085"/>
                </a:lnTo>
                <a:cubicBezTo>
                  <a:pt x="228240" y="511158"/>
                  <a:pt x="217310" y="526359"/>
                  <a:pt x="187000" y="541514"/>
                </a:cubicBezTo>
                <a:cubicBezTo>
                  <a:pt x="176737" y="546646"/>
                  <a:pt x="165229" y="548771"/>
                  <a:pt x="154343" y="552399"/>
                </a:cubicBezTo>
                <a:cubicBezTo>
                  <a:pt x="143457" y="559656"/>
                  <a:pt x="131619" y="565657"/>
                  <a:pt x="121686" y="574171"/>
                </a:cubicBezTo>
                <a:cubicBezTo>
                  <a:pt x="106101" y="587529"/>
                  <a:pt x="92657" y="603200"/>
                  <a:pt x="78143" y="617714"/>
                </a:cubicBezTo>
                <a:cubicBezTo>
                  <a:pt x="70886" y="624971"/>
                  <a:pt x="64911" y="633792"/>
                  <a:pt x="56371" y="639485"/>
                </a:cubicBezTo>
                <a:lnTo>
                  <a:pt x="23714" y="661256"/>
                </a:lnTo>
                <a:cubicBezTo>
                  <a:pt x="34600" y="664885"/>
                  <a:pt x="44896" y="672142"/>
                  <a:pt x="56371" y="672142"/>
                </a:cubicBezTo>
                <a:cubicBezTo>
                  <a:pt x="71332" y="672142"/>
                  <a:pt x="85309" y="664501"/>
                  <a:pt x="99914" y="661256"/>
                </a:cubicBezTo>
                <a:cubicBezTo>
                  <a:pt x="117976" y="657242"/>
                  <a:pt x="136200" y="653999"/>
                  <a:pt x="154343" y="650371"/>
                </a:cubicBezTo>
                <a:cubicBezTo>
                  <a:pt x="187143" y="628504"/>
                  <a:pt x="191868" y="623403"/>
                  <a:pt x="230543" y="606828"/>
                </a:cubicBezTo>
                <a:cubicBezTo>
                  <a:pt x="241090" y="602308"/>
                  <a:pt x="252937" y="601074"/>
                  <a:pt x="263200" y="595942"/>
                </a:cubicBezTo>
                <a:cubicBezTo>
                  <a:pt x="274902" y="590091"/>
                  <a:pt x="285641" y="582344"/>
                  <a:pt x="295857" y="574171"/>
                </a:cubicBezTo>
                <a:cubicBezTo>
                  <a:pt x="303871" y="567760"/>
                  <a:pt x="308828" y="557679"/>
                  <a:pt x="317629" y="552399"/>
                </a:cubicBezTo>
                <a:cubicBezTo>
                  <a:pt x="327468" y="546496"/>
                  <a:pt x="339400" y="545142"/>
                  <a:pt x="350286" y="541514"/>
                </a:cubicBezTo>
                <a:cubicBezTo>
                  <a:pt x="350286" y="541514"/>
                  <a:pt x="327562" y="554771"/>
                  <a:pt x="317629" y="563285"/>
                </a:cubicBezTo>
                <a:cubicBezTo>
                  <a:pt x="302044" y="576643"/>
                  <a:pt x="288600" y="592314"/>
                  <a:pt x="274086" y="606828"/>
                </a:cubicBezTo>
                <a:lnTo>
                  <a:pt x="252314" y="628599"/>
                </a:lnTo>
                <a:cubicBezTo>
                  <a:pt x="245057" y="635856"/>
                  <a:pt x="240280" y="647126"/>
                  <a:pt x="230543" y="650371"/>
                </a:cubicBezTo>
                <a:lnTo>
                  <a:pt x="197886" y="661256"/>
                </a:lnTo>
                <a:cubicBezTo>
                  <a:pt x="190629" y="668513"/>
                  <a:pt x="182525" y="675014"/>
                  <a:pt x="176114" y="683028"/>
                </a:cubicBezTo>
                <a:cubicBezTo>
                  <a:pt x="167941" y="693244"/>
                  <a:pt x="163594" y="706434"/>
                  <a:pt x="154343" y="715685"/>
                </a:cubicBezTo>
                <a:cubicBezTo>
                  <a:pt x="145092" y="724936"/>
                  <a:pt x="131902" y="729283"/>
                  <a:pt x="121686" y="737456"/>
                </a:cubicBezTo>
                <a:cubicBezTo>
                  <a:pt x="109839" y="746934"/>
                  <a:pt x="84010" y="780999"/>
                  <a:pt x="67257" y="780999"/>
                </a:cubicBezTo>
                <a:cubicBezTo>
                  <a:pt x="56994" y="780999"/>
                  <a:pt x="81015" y="765639"/>
                  <a:pt x="89029" y="759228"/>
                </a:cubicBezTo>
                <a:cubicBezTo>
                  <a:pt x="119177" y="735109"/>
                  <a:pt x="119848" y="738069"/>
                  <a:pt x="154343" y="726571"/>
                </a:cubicBezTo>
                <a:cubicBezTo>
                  <a:pt x="214112" y="666802"/>
                  <a:pt x="178414" y="689518"/>
                  <a:pt x="263200" y="661256"/>
                </a:cubicBezTo>
                <a:cubicBezTo>
                  <a:pt x="274086" y="657627"/>
                  <a:pt x="284498" y="651994"/>
                  <a:pt x="295857" y="650371"/>
                </a:cubicBezTo>
                <a:cubicBezTo>
                  <a:pt x="380089" y="638338"/>
                  <a:pt x="360582" y="662434"/>
                  <a:pt x="382943" y="617714"/>
                </a:cubicBezTo>
              </a:path>
            </a:pathLst>
          </a:custGeom>
          <a:solidFill>
            <a:srgbClr val="00B050"/>
          </a:solidFill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3417604" y="3011715"/>
            <a:ext cx="555997" cy="188685"/>
          </a:xfrm>
          <a:custGeom>
            <a:avLst/>
            <a:gdLst>
              <a:gd name="connsiteX0" fmla="*/ 207339 w 555997"/>
              <a:gd name="connsiteY0" fmla="*/ 3628 h 188685"/>
              <a:gd name="connsiteX1" fmla="*/ 414167 w 555997"/>
              <a:gd name="connsiteY1" fmla="*/ 14514 h 188685"/>
              <a:gd name="connsiteX2" fmla="*/ 544796 w 555997"/>
              <a:gd name="connsiteY2" fmla="*/ 25399 h 188685"/>
              <a:gd name="connsiteX3" fmla="*/ 512139 w 555997"/>
              <a:gd name="connsiteY3" fmla="*/ 36285 h 188685"/>
              <a:gd name="connsiteX4" fmla="*/ 414167 w 555997"/>
              <a:gd name="connsiteY4" fmla="*/ 79828 h 188685"/>
              <a:gd name="connsiteX5" fmla="*/ 174682 w 555997"/>
              <a:gd name="connsiteY5" fmla="*/ 90714 h 188685"/>
              <a:gd name="connsiteX6" fmla="*/ 348853 w 555997"/>
              <a:gd name="connsiteY6" fmla="*/ 123371 h 188685"/>
              <a:gd name="connsiteX7" fmla="*/ 316196 w 555997"/>
              <a:gd name="connsiteY7" fmla="*/ 145142 h 188685"/>
              <a:gd name="connsiteX8" fmla="*/ 294425 w 555997"/>
              <a:gd name="connsiteY8" fmla="*/ 166914 h 188685"/>
              <a:gd name="connsiteX9" fmla="*/ 229110 w 555997"/>
              <a:gd name="connsiteY9" fmla="*/ 188685 h 188685"/>
              <a:gd name="connsiteX10" fmla="*/ 11396 w 555997"/>
              <a:gd name="connsiteY10" fmla="*/ 177799 h 188685"/>
              <a:gd name="connsiteX11" fmla="*/ 44053 w 555997"/>
              <a:gd name="connsiteY11" fmla="*/ 166914 h 188685"/>
              <a:gd name="connsiteX12" fmla="*/ 120253 w 555997"/>
              <a:gd name="connsiteY12" fmla="*/ 156028 h 188685"/>
              <a:gd name="connsiteX13" fmla="*/ 54939 w 555997"/>
              <a:gd name="connsiteY13" fmla="*/ 145142 h 188685"/>
              <a:gd name="connsiteX14" fmla="*/ 120253 w 555997"/>
              <a:gd name="connsiteY14" fmla="*/ 101599 h 188685"/>
              <a:gd name="connsiteX15" fmla="*/ 305310 w 555997"/>
              <a:gd name="connsiteY15" fmla="*/ 68942 h 188685"/>
              <a:gd name="connsiteX16" fmla="*/ 239996 w 555997"/>
              <a:gd name="connsiteY16" fmla="*/ 36285 h 188685"/>
              <a:gd name="connsiteX17" fmla="*/ 207339 w 555997"/>
              <a:gd name="connsiteY17" fmla="*/ 3628 h 18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5997" h="188685">
                <a:moveTo>
                  <a:pt x="207339" y="3628"/>
                </a:moveTo>
                <a:cubicBezTo>
                  <a:pt x="236368" y="0"/>
                  <a:pt x="345272" y="10069"/>
                  <a:pt x="414167" y="14514"/>
                </a:cubicBezTo>
                <a:cubicBezTo>
                  <a:pt x="457770" y="17327"/>
                  <a:pt x="502143" y="15921"/>
                  <a:pt x="544796" y="25399"/>
                </a:cubicBezTo>
                <a:cubicBezTo>
                  <a:pt x="555997" y="27888"/>
                  <a:pt x="522402" y="31153"/>
                  <a:pt x="512139" y="36285"/>
                </a:cubicBezTo>
                <a:cubicBezTo>
                  <a:pt x="469476" y="57617"/>
                  <a:pt x="475950" y="77020"/>
                  <a:pt x="414167" y="79828"/>
                </a:cubicBezTo>
                <a:lnTo>
                  <a:pt x="174682" y="90714"/>
                </a:lnTo>
                <a:cubicBezTo>
                  <a:pt x="272707" y="156063"/>
                  <a:pt x="100262" y="48794"/>
                  <a:pt x="348853" y="123371"/>
                </a:cubicBezTo>
                <a:cubicBezTo>
                  <a:pt x="361384" y="127130"/>
                  <a:pt x="326412" y="136969"/>
                  <a:pt x="316196" y="145142"/>
                </a:cubicBezTo>
                <a:cubicBezTo>
                  <a:pt x="308182" y="151553"/>
                  <a:pt x="303605" y="162324"/>
                  <a:pt x="294425" y="166914"/>
                </a:cubicBezTo>
                <a:cubicBezTo>
                  <a:pt x="273899" y="177177"/>
                  <a:pt x="229110" y="188685"/>
                  <a:pt x="229110" y="188685"/>
                </a:cubicBezTo>
                <a:cubicBezTo>
                  <a:pt x="156539" y="185056"/>
                  <a:pt x="83560" y="186289"/>
                  <a:pt x="11396" y="177799"/>
                </a:cubicBezTo>
                <a:cubicBezTo>
                  <a:pt x="0" y="176458"/>
                  <a:pt x="32801" y="169164"/>
                  <a:pt x="44053" y="166914"/>
                </a:cubicBezTo>
                <a:cubicBezTo>
                  <a:pt x="69213" y="161882"/>
                  <a:pt x="94853" y="159657"/>
                  <a:pt x="120253" y="156028"/>
                </a:cubicBezTo>
                <a:cubicBezTo>
                  <a:pt x="98482" y="152399"/>
                  <a:pt x="68182" y="162799"/>
                  <a:pt x="54939" y="145142"/>
                </a:cubicBezTo>
                <a:cubicBezTo>
                  <a:pt x="38056" y="122631"/>
                  <a:pt x="115964" y="103743"/>
                  <a:pt x="120253" y="101599"/>
                </a:cubicBezTo>
                <a:cubicBezTo>
                  <a:pt x="224464" y="49494"/>
                  <a:pt x="26276" y="88874"/>
                  <a:pt x="305310" y="68942"/>
                </a:cubicBezTo>
                <a:cubicBezTo>
                  <a:pt x="284919" y="62145"/>
                  <a:pt x="254064" y="55042"/>
                  <a:pt x="239996" y="36285"/>
                </a:cubicBezTo>
                <a:cubicBezTo>
                  <a:pt x="235642" y="30479"/>
                  <a:pt x="178311" y="7257"/>
                  <a:pt x="207339" y="3628"/>
                </a:cubicBezTo>
                <a:close/>
              </a:path>
            </a:pathLst>
          </a:cu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3690257" y="3126079"/>
            <a:ext cx="479561" cy="774026"/>
          </a:xfrm>
          <a:custGeom>
            <a:avLst/>
            <a:gdLst>
              <a:gd name="connsiteX0" fmla="*/ 0 w 479561"/>
              <a:gd name="connsiteY0" fmla="*/ 183178 h 774026"/>
              <a:gd name="connsiteX1" fmla="*/ 54429 w 479561"/>
              <a:gd name="connsiteY1" fmla="*/ 172292 h 774026"/>
              <a:gd name="connsiteX2" fmla="*/ 152400 w 479561"/>
              <a:gd name="connsiteY2" fmla="*/ 85207 h 774026"/>
              <a:gd name="connsiteX3" fmla="*/ 185057 w 479561"/>
              <a:gd name="connsiteY3" fmla="*/ 74321 h 774026"/>
              <a:gd name="connsiteX4" fmla="*/ 424543 w 479561"/>
              <a:gd name="connsiteY4" fmla="*/ 41664 h 774026"/>
              <a:gd name="connsiteX5" fmla="*/ 468086 w 479561"/>
              <a:gd name="connsiteY5" fmla="*/ 30778 h 774026"/>
              <a:gd name="connsiteX6" fmla="*/ 435429 w 479561"/>
              <a:gd name="connsiteY6" fmla="*/ 41664 h 774026"/>
              <a:gd name="connsiteX7" fmla="*/ 402772 w 479561"/>
              <a:gd name="connsiteY7" fmla="*/ 63435 h 774026"/>
              <a:gd name="connsiteX8" fmla="*/ 337457 w 479561"/>
              <a:gd name="connsiteY8" fmla="*/ 128750 h 774026"/>
              <a:gd name="connsiteX9" fmla="*/ 293914 w 479561"/>
              <a:gd name="connsiteY9" fmla="*/ 194064 h 774026"/>
              <a:gd name="connsiteX10" fmla="*/ 228600 w 479561"/>
              <a:gd name="connsiteY10" fmla="*/ 215835 h 774026"/>
              <a:gd name="connsiteX11" fmla="*/ 195943 w 479561"/>
              <a:gd name="connsiteY11" fmla="*/ 226721 h 774026"/>
              <a:gd name="connsiteX12" fmla="*/ 163286 w 479561"/>
              <a:gd name="connsiteY12" fmla="*/ 248492 h 774026"/>
              <a:gd name="connsiteX13" fmla="*/ 119743 w 479561"/>
              <a:gd name="connsiteY13" fmla="*/ 259378 h 774026"/>
              <a:gd name="connsiteX14" fmla="*/ 87086 w 479561"/>
              <a:gd name="connsiteY14" fmla="*/ 270264 h 774026"/>
              <a:gd name="connsiteX15" fmla="*/ 76200 w 479561"/>
              <a:gd name="connsiteY15" fmla="*/ 335578 h 774026"/>
              <a:gd name="connsiteX16" fmla="*/ 141514 w 479561"/>
              <a:gd name="connsiteY16" fmla="*/ 313807 h 774026"/>
              <a:gd name="connsiteX17" fmla="*/ 195943 w 479561"/>
              <a:gd name="connsiteY17" fmla="*/ 302921 h 774026"/>
              <a:gd name="connsiteX18" fmla="*/ 261257 w 479561"/>
              <a:gd name="connsiteY18" fmla="*/ 281150 h 774026"/>
              <a:gd name="connsiteX19" fmla="*/ 348343 w 479561"/>
              <a:gd name="connsiteY19" fmla="*/ 237607 h 774026"/>
              <a:gd name="connsiteX20" fmla="*/ 381000 w 479561"/>
              <a:gd name="connsiteY20" fmla="*/ 226721 h 774026"/>
              <a:gd name="connsiteX21" fmla="*/ 315686 w 479561"/>
              <a:gd name="connsiteY21" fmla="*/ 302921 h 774026"/>
              <a:gd name="connsiteX22" fmla="*/ 272143 w 479561"/>
              <a:gd name="connsiteY22" fmla="*/ 335578 h 774026"/>
              <a:gd name="connsiteX23" fmla="*/ 206829 w 479561"/>
              <a:gd name="connsiteY23" fmla="*/ 379121 h 774026"/>
              <a:gd name="connsiteX24" fmla="*/ 185057 w 479561"/>
              <a:gd name="connsiteY24" fmla="*/ 400892 h 774026"/>
              <a:gd name="connsiteX25" fmla="*/ 152400 w 479561"/>
              <a:gd name="connsiteY25" fmla="*/ 411778 h 774026"/>
              <a:gd name="connsiteX26" fmla="*/ 130629 w 479561"/>
              <a:gd name="connsiteY26" fmla="*/ 433550 h 774026"/>
              <a:gd name="connsiteX27" fmla="*/ 43543 w 479561"/>
              <a:gd name="connsiteY27" fmla="*/ 498864 h 774026"/>
              <a:gd name="connsiteX28" fmla="*/ 87086 w 479561"/>
              <a:gd name="connsiteY28" fmla="*/ 520635 h 774026"/>
              <a:gd name="connsiteX29" fmla="*/ 141514 w 479561"/>
              <a:gd name="connsiteY29" fmla="*/ 509750 h 774026"/>
              <a:gd name="connsiteX30" fmla="*/ 239486 w 479561"/>
              <a:gd name="connsiteY30" fmla="*/ 466207 h 774026"/>
              <a:gd name="connsiteX31" fmla="*/ 315686 w 479561"/>
              <a:gd name="connsiteY31" fmla="*/ 444435 h 774026"/>
              <a:gd name="connsiteX32" fmla="*/ 348343 w 479561"/>
              <a:gd name="connsiteY32" fmla="*/ 433550 h 774026"/>
              <a:gd name="connsiteX33" fmla="*/ 370114 w 479561"/>
              <a:gd name="connsiteY33" fmla="*/ 411778 h 774026"/>
              <a:gd name="connsiteX34" fmla="*/ 304800 w 479561"/>
              <a:gd name="connsiteY34" fmla="*/ 477092 h 774026"/>
              <a:gd name="connsiteX35" fmla="*/ 272143 w 479561"/>
              <a:gd name="connsiteY35" fmla="*/ 498864 h 774026"/>
              <a:gd name="connsiteX36" fmla="*/ 195943 w 479561"/>
              <a:gd name="connsiteY36" fmla="*/ 575064 h 774026"/>
              <a:gd name="connsiteX37" fmla="*/ 163286 w 479561"/>
              <a:gd name="connsiteY37" fmla="*/ 607721 h 774026"/>
              <a:gd name="connsiteX38" fmla="*/ 130629 w 479561"/>
              <a:gd name="connsiteY38" fmla="*/ 618607 h 774026"/>
              <a:gd name="connsiteX39" fmla="*/ 65314 w 479561"/>
              <a:gd name="connsiteY39" fmla="*/ 651264 h 774026"/>
              <a:gd name="connsiteX40" fmla="*/ 32657 w 479561"/>
              <a:gd name="connsiteY40" fmla="*/ 673035 h 774026"/>
              <a:gd name="connsiteX41" fmla="*/ 65314 w 479561"/>
              <a:gd name="connsiteY41" fmla="*/ 694807 h 774026"/>
              <a:gd name="connsiteX42" fmla="*/ 108857 w 479561"/>
              <a:gd name="connsiteY42" fmla="*/ 673035 h 774026"/>
              <a:gd name="connsiteX43" fmla="*/ 141514 w 479561"/>
              <a:gd name="connsiteY43" fmla="*/ 662150 h 774026"/>
              <a:gd name="connsiteX44" fmla="*/ 195943 w 479561"/>
              <a:gd name="connsiteY44" fmla="*/ 618607 h 774026"/>
              <a:gd name="connsiteX45" fmla="*/ 239486 w 479561"/>
              <a:gd name="connsiteY45" fmla="*/ 607721 h 774026"/>
              <a:gd name="connsiteX46" fmla="*/ 337457 w 479561"/>
              <a:gd name="connsiteY46" fmla="*/ 553292 h 774026"/>
              <a:gd name="connsiteX47" fmla="*/ 359229 w 479561"/>
              <a:gd name="connsiteY47" fmla="*/ 531521 h 774026"/>
              <a:gd name="connsiteX48" fmla="*/ 337457 w 479561"/>
              <a:gd name="connsiteY48" fmla="*/ 564178 h 774026"/>
              <a:gd name="connsiteX49" fmla="*/ 283029 w 479561"/>
              <a:gd name="connsiteY49" fmla="*/ 618607 h 774026"/>
              <a:gd name="connsiteX50" fmla="*/ 239486 w 479561"/>
              <a:gd name="connsiteY50" fmla="*/ 662150 h 774026"/>
              <a:gd name="connsiteX51" fmla="*/ 217714 w 479561"/>
              <a:gd name="connsiteY51" fmla="*/ 683921 h 774026"/>
              <a:gd name="connsiteX52" fmla="*/ 152400 w 479561"/>
              <a:gd name="connsiteY52" fmla="*/ 716578 h 774026"/>
              <a:gd name="connsiteX53" fmla="*/ 119743 w 479561"/>
              <a:gd name="connsiteY53" fmla="*/ 738350 h 774026"/>
              <a:gd name="connsiteX54" fmla="*/ 87086 w 479561"/>
              <a:gd name="connsiteY54" fmla="*/ 771007 h 77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79561" h="774026">
                <a:moveTo>
                  <a:pt x="0" y="183178"/>
                </a:moveTo>
                <a:cubicBezTo>
                  <a:pt x="18143" y="179549"/>
                  <a:pt x="38819" y="182225"/>
                  <a:pt x="54429" y="172292"/>
                </a:cubicBezTo>
                <a:cubicBezTo>
                  <a:pt x="160222" y="104969"/>
                  <a:pt x="80855" y="120979"/>
                  <a:pt x="152400" y="85207"/>
                </a:cubicBezTo>
                <a:cubicBezTo>
                  <a:pt x="162663" y="80075"/>
                  <a:pt x="174171" y="77950"/>
                  <a:pt x="185057" y="74321"/>
                </a:cubicBezTo>
                <a:cubicBezTo>
                  <a:pt x="259381" y="0"/>
                  <a:pt x="188288" y="61352"/>
                  <a:pt x="424543" y="41664"/>
                </a:cubicBezTo>
                <a:cubicBezTo>
                  <a:pt x="439452" y="40422"/>
                  <a:pt x="453125" y="30778"/>
                  <a:pt x="468086" y="30778"/>
                </a:cubicBezTo>
                <a:cubicBezTo>
                  <a:pt x="479561" y="30778"/>
                  <a:pt x="445692" y="36532"/>
                  <a:pt x="435429" y="41664"/>
                </a:cubicBezTo>
                <a:cubicBezTo>
                  <a:pt x="423727" y="47515"/>
                  <a:pt x="412550" y="54743"/>
                  <a:pt x="402772" y="63435"/>
                </a:cubicBezTo>
                <a:cubicBezTo>
                  <a:pt x="379759" y="83891"/>
                  <a:pt x="354536" y="103131"/>
                  <a:pt x="337457" y="128750"/>
                </a:cubicBezTo>
                <a:cubicBezTo>
                  <a:pt x="322943" y="150521"/>
                  <a:pt x="318737" y="185790"/>
                  <a:pt x="293914" y="194064"/>
                </a:cubicBezTo>
                <a:lnTo>
                  <a:pt x="228600" y="215835"/>
                </a:lnTo>
                <a:cubicBezTo>
                  <a:pt x="217714" y="219464"/>
                  <a:pt x="205490" y="220356"/>
                  <a:pt x="195943" y="226721"/>
                </a:cubicBezTo>
                <a:cubicBezTo>
                  <a:pt x="185057" y="233978"/>
                  <a:pt x="175311" y="243338"/>
                  <a:pt x="163286" y="248492"/>
                </a:cubicBezTo>
                <a:cubicBezTo>
                  <a:pt x="149535" y="254385"/>
                  <a:pt x="134128" y="255268"/>
                  <a:pt x="119743" y="259378"/>
                </a:cubicBezTo>
                <a:cubicBezTo>
                  <a:pt x="108710" y="262530"/>
                  <a:pt x="97972" y="266635"/>
                  <a:pt x="87086" y="270264"/>
                </a:cubicBezTo>
                <a:cubicBezTo>
                  <a:pt x="34292" y="323058"/>
                  <a:pt x="26464" y="302421"/>
                  <a:pt x="76200" y="335578"/>
                </a:cubicBezTo>
                <a:cubicBezTo>
                  <a:pt x="97971" y="328321"/>
                  <a:pt x="119011" y="318308"/>
                  <a:pt x="141514" y="313807"/>
                </a:cubicBezTo>
                <a:cubicBezTo>
                  <a:pt x="159657" y="310178"/>
                  <a:pt x="178093" y="307789"/>
                  <a:pt x="195943" y="302921"/>
                </a:cubicBezTo>
                <a:cubicBezTo>
                  <a:pt x="218083" y="296883"/>
                  <a:pt x="261257" y="281150"/>
                  <a:pt x="261257" y="281150"/>
                </a:cubicBezTo>
                <a:cubicBezTo>
                  <a:pt x="299257" y="243150"/>
                  <a:pt x="273292" y="262624"/>
                  <a:pt x="348343" y="237607"/>
                </a:cubicBezTo>
                <a:lnTo>
                  <a:pt x="381000" y="226721"/>
                </a:lnTo>
                <a:cubicBezTo>
                  <a:pt x="257649" y="319233"/>
                  <a:pt x="405341" y="198323"/>
                  <a:pt x="315686" y="302921"/>
                </a:cubicBezTo>
                <a:cubicBezTo>
                  <a:pt x="303879" y="316696"/>
                  <a:pt x="287006" y="325174"/>
                  <a:pt x="272143" y="335578"/>
                </a:cubicBezTo>
                <a:cubicBezTo>
                  <a:pt x="250707" y="350583"/>
                  <a:pt x="225332" y="360619"/>
                  <a:pt x="206829" y="379121"/>
                </a:cubicBezTo>
                <a:cubicBezTo>
                  <a:pt x="199572" y="386378"/>
                  <a:pt x="193858" y="395612"/>
                  <a:pt x="185057" y="400892"/>
                </a:cubicBezTo>
                <a:cubicBezTo>
                  <a:pt x="175218" y="406796"/>
                  <a:pt x="163286" y="408149"/>
                  <a:pt x="152400" y="411778"/>
                </a:cubicBezTo>
                <a:cubicBezTo>
                  <a:pt x="145143" y="419035"/>
                  <a:pt x="138840" y="427392"/>
                  <a:pt x="130629" y="433550"/>
                </a:cubicBezTo>
                <a:cubicBezTo>
                  <a:pt x="32157" y="507403"/>
                  <a:pt x="93472" y="448933"/>
                  <a:pt x="43543" y="498864"/>
                </a:cubicBezTo>
                <a:cubicBezTo>
                  <a:pt x="58057" y="506121"/>
                  <a:pt x="70958" y="518843"/>
                  <a:pt x="87086" y="520635"/>
                </a:cubicBezTo>
                <a:cubicBezTo>
                  <a:pt x="105475" y="522678"/>
                  <a:pt x="123664" y="514618"/>
                  <a:pt x="141514" y="509750"/>
                </a:cubicBezTo>
                <a:cubicBezTo>
                  <a:pt x="265080" y="476050"/>
                  <a:pt x="161602" y="505149"/>
                  <a:pt x="239486" y="466207"/>
                </a:cubicBezTo>
                <a:cubicBezTo>
                  <a:pt x="256887" y="457507"/>
                  <a:pt x="299409" y="449086"/>
                  <a:pt x="315686" y="444435"/>
                </a:cubicBezTo>
                <a:cubicBezTo>
                  <a:pt x="326719" y="441283"/>
                  <a:pt x="337457" y="437178"/>
                  <a:pt x="348343" y="433550"/>
                </a:cubicBezTo>
                <a:cubicBezTo>
                  <a:pt x="355600" y="426293"/>
                  <a:pt x="380377" y="411778"/>
                  <a:pt x="370114" y="411778"/>
                </a:cubicBezTo>
                <a:cubicBezTo>
                  <a:pt x="344461" y="411778"/>
                  <a:pt x="314661" y="467231"/>
                  <a:pt x="304800" y="477092"/>
                </a:cubicBezTo>
                <a:cubicBezTo>
                  <a:pt x="295549" y="486343"/>
                  <a:pt x="281989" y="490249"/>
                  <a:pt x="272143" y="498864"/>
                </a:cubicBezTo>
                <a:cubicBezTo>
                  <a:pt x="272103" y="498899"/>
                  <a:pt x="211198" y="559809"/>
                  <a:pt x="195943" y="575064"/>
                </a:cubicBezTo>
                <a:cubicBezTo>
                  <a:pt x="185057" y="585950"/>
                  <a:pt x="177891" y="602853"/>
                  <a:pt x="163286" y="607721"/>
                </a:cubicBezTo>
                <a:lnTo>
                  <a:pt x="130629" y="618607"/>
                </a:lnTo>
                <a:cubicBezTo>
                  <a:pt x="86808" y="662426"/>
                  <a:pt x="135533" y="621170"/>
                  <a:pt x="65314" y="651264"/>
                </a:cubicBezTo>
                <a:cubicBezTo>
                  <a:pt x="53289" y="656418"/>
                  <a:pt x="43543" y="665778"/>
                  <a:pt x="32657" y="673035"/>
                </a:cubicBezTo>
                <a:cubicBezTo>
                  <a:pt x="43543" y="680292"/>
                  <a:pt x="52231" y="694807"/>
                  <a:pt x="65314" y="694807"/>
                </a:cubicBezTo>
                <a:cubicBezTo>
                  <a:pt x="81542" y="694807"/>
                  <a:pt x="93941" y="679427"/>
                  <a:pt x="108857" y="673035"/>
                </a:cubicBezTo>
                <a:cubicBezTo>
                  <a:pt x="119404" y="668515"/>
                  <a:pt x="130628" y="665778"/>
                  <a:pt x="141514" y="662150"/>
                </a:cubicBezTo>
                <a:cubicBezTo>
                  <a:pt x="159071" y="644593"/>
                  <a:pt x="171911" y="628906"/>
                  <a:pt x="195943" y="618607"/>
                </a:cubicBezTo>
                <a:cubicBezTo>
                  <a:pt x="209694" y="612714"/>
                  <a:pt x="224972" y="611350"/>
                  <a:pt x="239486" y="607721"/>
                </a:cubicBezTo>
                <a:cubicBezTo>
                  <a:pt x="314347" y="557813"/>
                  <a:pt x="279977" y="572453"/>
                  <a:pt x="337457" y="553292"/>
                </a:cubicBezTo>
                <a:cubicBezTo>
                  <a:pt x="344714" y="546035"/>
                  <a:pt x="359229" y="521258"/>
                  <a:pt x="359229" y="531521"/>
                </a:cubicBezTo>
                <a:cubicBezTo>
                  <a:pt x="359229" y="544604"/>
                  <a:pt x="346072" y="554332"/>
                  <a:pt x="337457" y="564178"/>
                </a:cubicBezTo>
                <a:cubicBezTo>
                  <a:pt x="320561" y="583488"/>
                  <a:pt x="301172" y="600464"/>
                  <a:pt x="283029" y="618607"/>
                </a:cubicBezTo>
                <a:lnTo>
                  <a:pt x="239486" y="662150"/>
                </a:lnTo>
                <a:cubicBezTo>
                  <a:pt x="232229" y="669407"/>
                  <a:pt x="226254" y="678228"/>
                  <a:pt x="217714" y="683921"/>
                </a:cubicBezTo>
                <a:cubicBezTo>
                  <a:pt x="124115" y="746320"/>
                  <a:pt x="242545" y="671504"/>
                  <a:pt x="152400" y="716578"/>
                </a:cubicBezTo>
                <a:cubicBezTo>
                  <a:pt x="140698" y="722429"/>
                  <a:pt x="130629" y="731093"/>
                  <a:pt x="119743" y="738350"/>
                </a:cubicBezTo>
                <a:cubicBezTo>
                  <a:pt x="95959" y="774026"/>
                  <a:pt x="111055" y="771007"/>
                  <a:pt x="87086" y="771007"/>
                </a:cubicBezTo>
              </a:path>
            </a:pathLst>
          </a:cu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2951663" y="3331029"/>
            <a:ext cx="683529" cy="639753"/>
          </a:xfrm>
          <a:custGeom>
            <a:avLst/>
            <a:gdLst>
              <a:gd name="connsiteX0" fmla="*/ 9251 w 683529"/>
              <a:gd name="connsiteY0" fmla="*/ 10885 h 639753"/>
              <a:gd name="connsiteX1" fmla="*/ 205194 w 683529"/>
              <a:gd name="connsiteY1" fmla="*/ 0 h 639753"/>
              <a:gd name="connsiteX2" fmla="*/ 651508 w 683529"/>
              <a:gd name="connsiteY2" fmla="*/ 21771 h 639753"/>
              <a:gd name="connsiteX3" fmla="*/ 618851 w 683529"/>
              <a:gd name="connsiteY3" fmla="*/ 43542 h 639753"/>
              <a:gd name="connsiteX4" fmla="*/ 139880 w 683529"/>
              <a:gd name="connsiteY4" fmla="*/ 76200 h 639753"/>
              <a:gd name="connsiteX5" fmla="*/ 31023 w 683529"/>
              <a:gd name="connsiteY5" fmla="*/ 108857 h 639753"/>
              <a:gd name="connsiteX6" fmla="*/ 673280 w 683529"/>
              <a:gd name="connsiteY6" fmla="*/ 119742 h 639753"/>
              <a:gd name="connsiteX7" fmla="*/ 651508 w 683529"/>
              <a:gd name="connsiteY7" fmla="*/ 141514 h 639753"/>
              <a:gd name="connsiteX8" fmla="*/ 118108 w 683529"/>
              <a:gd name="connsiteY8" fmla="*/ 152400 h 639753"/>
              <a:gd name="connsiteX9" fmla="*/ 74566 w 683529"/>
              <a:gd name="connsiteY9" fmla="*/ 163285 h 639753"/>
              <a:gd name="connsiteX10" fmla="*/ 9251 w 683529"/>
              <a:gd name="connsiteY10" fmla="*/ 185057 h 639753"/>
              <a:gd name="connsiteX11" fmla="*/ 542651 w 683529"/>
              <a:gd name="connsiteY11" fmla="*/ 217714 h 639753"/>
              <a:gd name="connsiteX12" fmla="*/ 597080 w 683529"/>
              <a:gd name="connsiteY12" fmla="*/ 228600 h 639753"/>
              <a:gd name="connsiteX13" fmla="*/ 520880 w 683529"/>
              <a:gd name="connsiteY13" fmla="*/ 239485 h 639753"/>
              <a:gd name="connsiteX14" fmla="*/ 31023 w 683529"/>
              <a:gd name="connsiteY14" fmla="*/ 272142 h 639753"/>
              <a:gd name="connsiteX15" fmla="*/ 9251 w 683529"/>
              <a:gd name="connsiteY15" fmla="*/ 293914 h 639753"/>
              <a:gd name="connsiteX16" fmla="*/ 85451 w 683529"/>
              <a:gd name="connsiteY16" fmla="*/ 326571 h 639753"/>
              <a:gd name="connsiteX17" fmla="*/ 150766 w 683529"/>
              <a:gd name="connsiteY17" fmla="*/ 337457 h 639753"/>
              <a:gd name="connsiteX18" fmla="*/ 607966 w 683529"/>
              <a:gd name="connsiteY18" fmla="*/ 337457 h 639753"/>
              <a:gd name="connsiteX19" fmla="*/ 575308 w 683529"/>
              <a:gd name="connsiteY19" fmla="*/ 359228 h 639753"/>
              <a:gd name="connsiteX20" fmla="*/ 477337 w 683529"/>
              <a:gd name="connsiteY20" fmla="*/ 381000 h 639753"/>
              <a:gd name="connsiteX21" fmla="*/ 444680 w 683529"/>
              <a:gd name="connsiteY21" fmla="*/ 391885 h 639753"/>
              <a:gd name="connsiteX22" fmla="*/ 85451 w 683529"/>
              <a:gd name="connsiteY22" fmla="*/ 402771 h 639753"/>
              <a:gd name="connsiteX23" fmla="*/ 20137 w 683529"/>
              <a:gd name="connsiteY23" fmla="*/ 435428 h 639753"/>
              <a:gd name="connsiteX24" fmla="*/ 74566 w 683529"/>
              <a:gd name="connsiteY24" fmla="*/ 446314 h 639753"/>
              <a:gd name="connsiteX25" fmla="*/ 118108 w 683529"/>
              <a:gd name="connsiteY25" fmla="*/ 457200 h 639753"/>
              <a:gd name="connsiteX26" fmla="*/ 433794 w 683529"/>
              <a:gd name="connsiteY26" fmla="*/ 446314 h 639753"/>
              <a:gd name="connsiteX27" fmla="*/ 586194 w 683529"/>
              <a:gd name="connsiteY27" fmla="*/ 457200 h 639753"/>
              <a:gd name="connsiteX28" fmla="*/ 520880 w 683529"/>
              <a:gd name="connsiteY28" fmla="*/ 478971 h 639753"/>
              <a:gd name="connsiteX29" fmla="*/ 444680 w 683529"/>
              <a:gd name="connsiteY29" fmla="*/ 500742 h 639753"/>
              <a:gd name="connsiteX30" fmla="*/ 85451 w 683529"/>
              <a:gd name="connsiteY30" fmla="*/ 522514 h 639753"/>
              <a:gd name="connsiteX31" fmla="*/ 41908 w 683529"/>
              <a:gd name="connsiteY31" fmla="*/ 533400 h 639753"/>
              <a:gd name="connsiteX32" fmla="*/ 9251 w 683529"/>
              <a:gd name="connsiteY32" fmla="*/ 555171 h 639753"/>
              <a:gd name="connsiteX33" fmla="*/ 74566 w 683529"/>
              <a:gd name="connsiteY33" fmla="*/ 566057 h 639753"/>
              <a:gd name="connsiteX34" fmla="*/ 150766 w 683529"/>
              <a:gd name="connsiteY34" fmla="*/ 576942 h 639753"/>
              <a:gd name="connsiteX35" fmla="*/ 586194 w 683529"/>
              <a:gd name="connsiteY35" fmla="*/ 587828 h 639753"/>
              <a:gd name="connsiteX36" fmla="*/ 553537 w 683529"/>
              <a:gd name="connsiteY36" fmla="*/ 598714 h 639753"/>
              <a:gd name="connsiteX37" fmla="*/ 128994 w 683529"/>
              <a:gd name="connsiteY37" fmla="*/ 620485 h 639753"/>
              <a:gd name="connsiteX38" fmla="*/ 85451 w 683529"/>
              <a:gd name="connsiteY38" fmla="*/ 631371 h 63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83529" h="639753">
                <a:moveTo>
                  <a:pt x="9251" y="10885"/>
                </a:moveTo>
                <a:cubicBezTo>
                  <a:pt x="74565" y="7257"/>
                  <a:pt x="139779" y="0"/>
                  <a:pt x="205194" y="0"/>
                </a:cubicBezTo>
                <a:cubicBezTo>
                  <a:pt x="393824" y="0"/>
                  <a:pt x="484692" y="8939"/>
                  <a:pt x="651508" y="21771"/>
                </a:cubicBezTo>
                <a:cubicBezTo>
                  <a:pt x="640622" y="29028"/>
                  <a:pt x="630806" y="38229"/>
                  <a:pt x="618851" y="43542"/>
                </a:cubicBezTo>
                <a:cubicBezTo>
                  <a:pt x="474808" y="107562"/>
                  <a:pt x="263184" y="72955"/>
                  <a:pt x="139880" y="76200"/>
                </a:cubicBezTo>
                <a:cubicBezTo>
                  <a:pt x="60373" y="102702"/>
                  <a:pt x="96830" y="92405"/>
                  <a:pt x="31023" y="108857"/>
                </a:cubicBezTo>
                <a:cubicBezTo>
                  <a:pt x="245109" y="112485"/>
                  <a:pt x="459460" y="108488"/>
                  <a:pt x="673280" y="119742"/>
                </a:cubicBezTo>
                <a:cubicBezTo>
                  <a:pt x="683529" y="120281"/>
                  <a:pt x="661754" y="140911"/>
                  <a:pt x="651508" y="141514"/>
                </a:cubicBezTo>
                <a:cubicBezTo>
                  <a:pt x="473978" y="151957"/>
                  <a:pt x="295908" y="148771"/>
                  <a:pt x="118108" y="152400"/>
                </a:cubicBezTo>
                <a:cubicBezTo>
                  <a:pt x="103594" y="156028"/>
                  <a:pt x="88896" y="158986"/>
                  <a:pt x="74566" y="163285"/>
                </a:cubicBezTo>
                <a:cubicBezTo>
                  <a:pt x="52584" y="169879"/>
                  <a:pt x="9251" y="185057"/>
                  <a:pt x="9251" y="185057"/>
                </a:cubicBezTo>
                <a:cubicBezTo>
                  <a:pt x="181944" y="300184"/>
                  <a:pt x="14516" y="197002"/>
                  <a:pt x="542651" y="217714"/>
                </a:cubicBezTo>
                <a:cubicBezTo>
                  <a:pt x="561139" y="218439"/>
                  <a:pt x="578937" y="224971"/>
                  <a:pt x="597080" y="228600"/>
                </a:cubicBezTo>
                <a:cubicBezTo>
                  <a:pt x="571680" y="232228"/>
                  <a:pt x="546516" y="238439"/>
                  <a:pt x="520880" y="239485"/>
                </a:cubicBezTo>
                <a:cubicBezTo>
                  <a:pt x="366485" y="245787"/>
                  <a:pt x="163411" y="166232"/>
                  <a:pt x="31023" y="272142"/>
                </a:cubicBezTo>
                <a:cubicBezTo>
                  <a:pt x="23009" y="278553"/>
                  <a:pt x="16508" y="286657"/>
                  <a:pt x="9251" y="293914"/>
                </a:cubicBezTo>
                <a:cubicBezTo>
                  <a:pt x="35872" y="307224"/>
                  <a:pt x="56622" y="320164"/>
                  <a:pt x="85451" y="326571"/>
                </a:cubicBezTo>
                <a:cubicBezTo>
                  <a:pt x="106997" y="331359"/>
                  <a:pt x="128994" y="333828"/>
                  <a:pt x="150766" y="337457"/>
                </a:cubicBezTo>
                <a:cubicBezTo>
                  <a:pt x="252028" y="333238"/>
                  <a:pt x="494125" y="314689"/>
                  <a:pt x="607966" y="337457"/>
                </a:cubicBezTo>
                <a:cubicBezTo>
                  <a:pt x="620795" y="340023"/>
                  <a:pt x="587333" y="354074"/>
                  <a:pt x="575308" y="359228"/>
                </a:cubicBezTo>
                <a:cubicBezTo>
                  <a:pt x="559661" y="365934"/>
                  <a:pt x="489739" y="377900"/>
                  <a:pt x="477337" y="381000"/>
                </a:cubicBezTo>
                <a:cubicBezTo>
                  <a:pt x="466205" y="383783"/>
                  <a:pt x="456137" y="391249"/>
                  <a:pt x="444680" y="391885"/>
                </a:cubicBezTo>
                <a:cubicBezTo>
                  <a:pt x="325066" y="398530"/>
                  <a:pt x="205194" y="399142"/>
                  <a:pt x="85451" y="402771"/>
                </a:cubicBezTo>
                <a:cubicBezTo>
                  <a:pt x="84128" y="403212"/>
                  <a:pt x="12464" y="423919"/>
                  <a:pt x="20137" y="435428"/>
                </a:cubicBezTo>
                <a:cubicBezTo>
                  <a:pt x="30400" y="450823"/>
                  <a:pt x="56504" y="442300"/>
                  <a:pt x="74566" y="446314"/>
                </a:cubicBezTo>
                <a:cubicBezTo>
                  <a:pt x="89170" y="449560"/>
                  <a:pt x="103594" y="453571"/>
                  <a:pt x="118108" y="457200"/>
                </a:cubicBezTo>
                <a:cubicBezTo>
                  <a:pt x="223337" y="453571"/>
                  <a:pt x="328503" y="446314"/>
                  <a:pt x="433794" y="446314"/>
                </a:cubicBezTo>
                <a:cubicBezTo>
                  <a:pt x="484723" y="446314"/>
                  <a:pt x="538507" y="439318"/>
                  <a:pt x="586194" y="457200"/>
                </a:cubicBezTo>
                <a:cubicBezTo>
                  <a:pt x="607682" y="465258"/>
                  <a:pt x="542651" y="471714"/>
                  <a:pt x="520880" y="478971"/>
                </a:cubicBezTo>
                <a:cubicBezTo>
                  <a:pt x="502106" y="485229"/>
                  <a:pt x="462748" y="499277"/>
                  <a:pt x="444680" y="500742"/>
                </a:cubicBezTo>
                <a:cubicBezTo>
                  <a:pt x="325110" y="510437"/>
                  <a:pt x="85451" y="522514"/>
                  <a:pt x="85451" y="522514"/>
                </a:cubicBezTo>
                <a:cubicBezTo>
                  <a:pt x="70937" y="526143"/>
                  <a:pt x="55659" y="527507"/>
                  <a:pt x="41908" y="533400"/>
                </a:cubicBezTo>
                <a:cubicBezTo>
                  <a:pt x="29883" y="538554"/>
                  <a:pt x="0" y="545920"/>
                  <a:pt x="9251" y="555171"/>
                </a:cubicBezTo>
                <a:cubicBezTo>
                  <a:pt x="24858" y="570778"/>
                  <a:pt x="52751" y="562701"/>
                  <a:pt x="74566" y="566057"/>
                </a:cubicBezTo>
                <a:cubicBezTo>
                  <a:pt x="99925" y="569958"/>
                  <a:pt x="125131" y="575851"/>
                  <a:pt x="150766" y="576942"/>
                </a:cubicBezTo>
                <a:cubicBezTo>
                  <a:pt x="295823" y="583115"/>
                  <a:pt x="441051" y="584199"/>
                  <a:pt x="586194" y="587828"/>
                </a:cubicBezTo>
                <a:cubicBezTo>
                  <a:pt x="575308" y="591457"/>
                  <a:pt x="564570" y="595562"/>
                  <a:pt x="553537" y="598714"/>
                </a:cubicBezTo>
                <a:cubicBezTo>
                  <a:pt x="409903" y="639753"/>
                  <a:pt x="328210" y="614793"/>
                  <a:pt x="128994" y="620485"/>
                </a:cubicBezTo>
                <a:lnTo>
                  <a:pt x="85451" y="631371"/>
                </a:lnTo>
              </a:path>
            </a:pathLst>
          </a:cu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1741714" y="3309257"/>
            <a:ext cx="685554" cy="664029"/>
          </a:xfrm>
          <a:custGeom>
            <a:avLst/>
            <a:gdLst>
              <a:gd name="connsiteX0" fmla="*/ 43543 w 685554"/>
              <a:gd name="connsiteY0" fmla="*/ 0 h 664029"/>
              <a:gd name="connsiteX1" fmla="*/ 664029 w 685554"/>
              <a:gd name="connsiteY1" fmla="*/ 10886 h 664029"/>
              <a:gd name="connsiteX2" fmla="*/ 631372 w 685554"/>
              <a:gd name="connsiteY2" fmla="*/ 21772 h 664029"/>
              <a:gd name="connsiteX3" fmla="*/ 555172 w 685554"/>
              <a:gd name="connsiteY3" fmla="*/ 32657 h 664029"/>
              <a:gd name="connsiteX4" fmla="*/ 500743 w 685554"/>
              <a:gd name="connsiteY4" fmla="*/ 43543 h 664029"/>
              <a:gd name="connsiteX5" fmla="*/ 119743 w 685554"/>
              <a:gd name="connsiteY5" fmla="*/ 54429 h 664029"/>
              <a:gd name="connsiteX6" fmla="*/ 76200 w 685554"/>
              <a:gd name="connsiteY6" fmla="*/ 65314 h 664029"/>
              <a:gd name="connsiteX7" fmla="*/ 43543 w 685554"/>
              <a:gd name="connsiteY7" fmla="*/ 76200 h 664029"/>
              <a:gd name="connsiteX8" fmla="*/ 76200 w 685554"/>
              <a:gd name="connsiteY8" fmla="*/ 108857 h 664029"/>
              <a:gd name="connsiteX9" fmla="*/ 185057 w 685554"/>
              <a:gd name="connsiteY9" fmla="*/ 130629 h 664029"/>
              <a:gd name="connsiteX10" fmla="*/ 500743 w 685554"/>
              <a:gd name="connsiteY10" fmla="*/ 141514 h 664029"/>
              <a:gd name="connsiteX11" fmla="*/ 631372 w 685554"/>
              <a:gd name="connsiteY11" fmla="*/ 152400 h 664029"/>
              <a:gd name="connsiteX12" fmla="*/ 544286 w 685554"/>
              <a:gd name="connsiteY12" fmla="*/ 174172 h 664029"/>
              <a:gd name="connsiteX13" fmla="*/ 478972 w 685554"/>
              <a:gd name="connsiteY13" fmla="*/ 195943 h 664029"/>
              <a:gd name="connsiteX14" fmla="*/ 119743 w 685554"/>
              <a:gd name="connsiteY14" fmla="*/ 206829 h 664029"/>
              <a:gd name="connsiteX15" fmla="*/ 76200 w 685554"/>
              <a:gd name="connsiteY15" fmla="*/ 217714 h 664029"/>
              <a:gd name="connsiteX16" fmla="*/ 43543 w 685554"/>
              <a:gd name="connsiteY16" fmla="*/ 228600 h 664029"/>
              <a:gd name="connsiteX17" fmla="*/ 97972 w 685554"/>
              <a:gd name="connsiteY17" fmla="*/ 261257 h 664029"/>
              <a:gd name="connsiteX18" fmla="*/ 413657 w 685554"/>
              <a:gd name="connsiteY18" fmla="*/ 272143 h 664029"/>
              <a:gd name="connsiteX19" fmla="*/ 576943 w 685554"/>
              <a:gd name="connsiteY19" fmla="*/ 283029 h 664029"/>
              <a:gd name="connsiteX20" fmla="*/ 620486 w 685554"/>
              <a:gd name="connsiteY20" fmla="*/ 293914 h 664029"/>
              <a:gd name="connsiteX21" fmla="*/ 544286 w 685554"/>
              <a:gd name="connsiteY21" fmla="*/ 326572 h 664029"/>
              <a:gd name="connsiteX22" fmla="*/ 185057 w 685554"/>
              <a:gd name="connsiteY22" fmla="*/ 326572 h 664029"/>
              <a:gd name="connsiteX23" fmla="*/ 152400 w 685554"/>
              <a:gd name="connsiteY23" fmla="*/ 337457 h 664029"/>
              <a:gd name="connsiteX24" fmla="*/ 65315 w 685554"/>
              <a:gd name="connsiteY24" fmla="*/ 359229 h 664029"/>
              <a:gd name="connsiteX25" fmla="*/ 598715 w 685554"/>
              <a:gd name="connsiteY25" fmla="*/ 391886 h 664029"/>
              <a:gd name="connsiteX26" fmla="*/ 653143 w 685554"/>
              <a:gd name="connsiteY26" fmla="*/ 402772 h 664029"/>
              <a:gd name="connsiteX27" fmla="*/ 544286 w 685554"/>
              <a:gd name="connsiteY27" fmla="*/ 435429 h 664029"/>
              <a:gd name="connsiteX28" fmla="*/ 489857 w 685554"/>
              <a:gd name="connsiteY28" fmla="*/ 446314 h 664029"/>
              <a:gd name="connsiteX29" fmla="*/ 141515 w 685554"/>
              <a:gd name="connsiteY29" fmla="*/ 457200 h 664029"/>
              <a:gd name="connsiteX30" fmla="*/ 54429 w 685554"/>
              <a:gd name="connsiteY30" fmla="*/ 468086 h 664029"/>
              <a:gd name="connsiteX31" fmla="*/ 97972 w 685554"/>
              <a:gd name="connsiteY31" fmla="*/ 478972 h 664029"/>
              <a:gd name="connsiteX32" fmla="*/ 152400 w 685554"/>
              <a:gd name="connsiteY32" fmla="*/ 489857 h 664029"/>
              <a:gd name="connsiteX33" fmla="*/ 195943 w 685554"/>
              <a:gd name="connsiteY33" fmla="*/ 500743 h 664029"/>
              <a:gd name="connsiteX34" fmla="*/ 500743 w 685554"/>
              <a:gd name="connsiteY34" fmla="*/ 522514 h 664029"/>
              <a:gd name="connsiteX35" fmla="*/ 555172 w 685554"/>
              <a:gd name="connsiteY35" fmla="*/ 533400 h 664029"/>
              <a:gd name="connsiteX36" fmla="*/ 653143 w 685554"/>
              <a:gd name="connsiteY36" fmla="*/ 544286 h 664029"/>
              <a:gd name="connsiteX37" fmla="*/ 424543 w 685554"/>
              <a:gd name="connsiteY37" fmla="*/ 555172 h 664029"/>
              <a:gd name="connsiteX38" fmla="*/ 315686 w 685554"/>
              <a:gd name="connsiteY38" fmla="*/ 566057 h 664029"/>
              <a:gd name="connsiteX39" fmla="*/ 283029 w 685554"/>
              <a:gd name="connsiteY39" fmla="*/ 587829 h 664029"/>
              <a:gd name="connsiteX40" fmla="*/ 108857 w 685554"/>
              <a:gd name="connsiteY40" fmla="*/ 598714 h 664029"/>
              <a:gd name="connsiteX41" fmla="*/ 0 w 685554"/>
              <a:gd name="connsiteY41" fmla="*/ 609600 h 664029"/>
              <a:gd name="connsiteX42" fmla="*/ 65315 w 685554"/>
              <a:gd name="connsiteY42" fmla="*/ 620486 h 664029"/>
              <a:gd name="connsiteX43" fmla="*/ 108857 w 685554"/>
              <a:gd name="connsiteY43" fmla="*/ 631372 h 664029"/>
              <a:gd name="connsiteX44" fmla="*/ 402772 w 685554"/>
              <a:gd name="connsiteY44" fmla="*/ 642257 h 664029"/>
              <a:gd name="connsiteX45" fmla="*/ 435429 w 685554"/>
              <a:gd name="connsiteY45" fmla="*/ 653143 h 664029"/>
              <a:gd name="connsiteX46" fmla="*/ 620486 w 685554"/>
              <a:gd name="connsiteY46" fmla="*/ 664029 h 6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85554" h="664029">
                <a:moveTo>
                  <a:pt x="43543" y="0"/>
                </a:moveTo>
                <a:lnTo>
                  <a:pt x="664029" y="10886"/>
                </a:lnTo>
                <a:cubicBezTo>
                  <a:pt x="675496" y="11311"/>
                  <a:pt x="642624" y="19522"/>
                  <a:pt x="631372" y="21772"/>
                </a:cubicBezTo>
                <a:cubicBezTo>
                  <a:pt x="606212" y="26804"/>
                  <a:pt x="580481" y="28439"/>
                  <a:pt x="555172" y="32657"/>
                </a:cubicBezTo>
                <a:cubicBezTo>
                  <a:pt x="536921" y="35699"/>
                  <a:pt x="519222" y="42619"/>
                  <a:pt x="500743" y="43543"/>
                </a:cubicBezTo>
                <a:cubicBezTo>
                  <a:pt x="373850" y="49888"/>
                  <a:pt x="246743" y="50800"/>
                  <a:pt x="119743" y="54429"/>
                </a:cubicBezTo>
                <a:cubicBezTo>
                  <a:pt x="105229" y="58057"/>
                  <a:pt x="90585" y="61204"/>
                  <a:pt x="76200" y="65314"/>
                </a:cubicBezTo>
                <a:cubicBezTo>
                  <a:pt x="65167" y="68466"/>
                  <a:pt x="43543" y="64725"/>
                  <a:pt x="43543" y="76200"/>
                </a:cubicBezTo>
                <a:cubicBezTo>
                  <a:pt x="43543" y="91595"/>
                  <a:pt x="63391" y="100318"/>
                  <a:pt x="76200" y="108857"/>
                </a:cubicBezTo>
                <a:cubicBezTo>
                  <a:pt x="96515" y="122400"/>
                  <a:pt x="179524" y="130322"/>
                  <a:pt x="185057" y="130629"/>
                </a:cubicBezTo>
                <a:cubicBezTo>
                  <a:pt x="290186" y="136469"/>
                  <a:pt x="395514" y="137886"/>
                  <a:pt x="500743" y="141514"/>
                </a:cubicBezTo>
                <a:cubicBezTo>
                  <a:pt x="544286" y="145143"/>
                  <a:pt x="596417" y="126183"/>
                  <a:pt x="631372" y="152400"/>
                </a:cubicBezTo>
                <a:cubicBezTo>
                  <a:pt x="655309" y="170354"/>
                  <a:pt x="572673" y="164710"/>
                  <a:pt x="544286" y="174172"/>
                </a:cubicBezTo>
                <a:cubicBezTo>
                  <a:pt x="522515" y="181429"/>
                  <a:pt x="501910" y="195248"/>
                  <a:pt x="478972" y="195943"/>
                </a:cubicBezTo>
                <a:lnTo>
                  <a:pt x="119743" y="206829"/>
                </a:lnTo>
                <a:cubicBezTo>
                  <a:pt x="105229" y="210457"/>
                  <a:pt x="90585" y="213604"/>
                  <a:pt x="76200" y="217714"/>
                </a:cubicBezTo>
                <a:cubicBezTo>
                  <a:pt x="65167" y="220866"/>
                  <a:pt x="47171" y="217714"/>
                  <a:pt x="43543" y="228600"/>
                </a:cubicBezTo>
                <a:cubicBezTo>
                  <a:pt x="37748" y="245987"/>
                  <a:pt x="95469" y="261101"/>
                  <a:pt x="97972" y="261257"/>
                </a:cubicBezTo>
                <a:cubicBezTo>
                  <a:pt x="203058" y="267825"/>
                  <a:pt x="308475" y="267362"/>
                  <a:pt x="413657" y="272143"/>
                </a:cubicBezTo>
                <a:cubicBezTo>
                  <a:pt x="468150" y="274620"/>
                  <a:pt x="522514" y="279400"/>
                  <a:pt x="576943" y="283029"/>
                </a:cubicBezTo>
                <a:cubicBezTo>
                  <a:pt x="591457" y="286657"/>
                  <a:pt x="620486" y="278953"/>
                  <a:pt x="620486" y="293914"/>
                </a:cubicBezTo>
                <a:cubicBezTo>
                  <a:pt x="620486" y="302882"/>
                  <a:pt x="554291" y="323237"/>
                  <a:pt x="544286" y="326572"/>
                </a:cubicBezTo>
                <a:cubicBezTo>
                  <a:pt x="366444" y="316110"/>
                  <a:pt x="359442" y="308216"/>
                  <a:pt x="185057" y="326572"/>
                </a:cubicBezTo>
                <a:cubicBezTo>
                  <a:pt x="173646" y="327773"/>
                  <a:pt x="163470" y="334438"/>
                  <a:pt x="152400" y="337457"/>
                </a:cubicBezTo>
                <a:cubicBezTo>
                  <a:pt x="123533" y="345330"/>
                  <a:pt x="65315" y="359229"/>
                  <a:pt x="65315" y="359229"/>
                </a:cubicBezTo>
                <a:cubicBezTo>
                  <a:pt x="296773" y="417093"/>
                  <a:pt x="122487" y="380270"/>
                  <a:pt x="598715" y="391886"/>
                </a:cubicBezTo>
                <a:cubicBezTo>
                  <a:pt x="616858" y="395515"/>
                  <a:pt x="658994" y="385220"/>
                  <a:pt x="653143" y="402772"/>
                </a:cubicBezTo>
                <a:cubicBezTo>
                  <a:pt x="650972" y="409283"/>
                  <a:pt x="559675" y="432009"/>
                  <a:pt x="544286" y="435429"/>
                </a:cubicBezTo>
                <a:cubicBezTo>
                  <a:pt x="526224" y="439443"/>
                  <a:pt x="508332" y="445315"/>
                  <a:pt x="489857" y="446314"/>
                </a:cubicBezTo>
                <a:cubicBezTo>
                  <a:pt x="373856" y="452584"/>
                  <a:pt x="257629" y="453571"/>
                  <a:pt x="141515" y="457200"/>
                </a:cubicBezTo>
                <a:cubicBezTo>
                  <a:pt x="112486" y="460829"/>
                  <a:pt x="80595" y="455003"/>
                  <a:pt x="54429" y="468086"/>
                </a:cubicBezTo>
                <a:cubicBezTo>
                  <a:pt x="41047" y="474777"/>
                  <a:pt x="83367" y="475727"/>
                  <a:pt x="97972" y="478972"/>
                </a:cubicBezTo>
                <a:cubicBezTo>
                  <a:pt x="116033" y="482986"/>
                  <a:pt x="134339" y="485843"/>
                  <a:pt x="152400" y="489857"/>
                </a:cubicBezTo>
                <a:cubicBezTo>
                  <a:pt x="167005" y="493102"/>
                  <a:pt x="181223" y="498067"/>
                  <a:pt x="195943" y="500743"/>
                </a:cubicBezTo>
                <a:cubicBezTo>
                  <a:pt x="303617" y="520321"/>
                  <a:pt x="377472" y="516644"/>
                  <a:pt x="500743" y="522514"/>
                </a:cubicBezTo>
                <a:cubicBezTo>
                  <a:pt x="518886" y="526143"/>
                  <a:pt x="536856" y="530783"/>
                  <a:pt x="555172" y="533400"/>
                </a:cubicBezTo>
                <a:cubicBezTo>
                  <a:pt x="587700" y="538047"/>
                  <a:pt x="685554" y="538884"/>
                  <a:pt x="653143" y="544286"/>
                </a:cubicBezTo>
                <a:cubicBezTo>
                  <a:pt x="577895" y="556828"/>
                  <a:pt x="500743" y="551543"/>
                  <a:pt x="424543" y="555172"/>
                </a:cubicBezTo>
                <a:cubicBezTo>
                  <a:pt x="388257" y="558800"/>
                  <a:pt x="351219" y="557857"/>
                  <a:pt x="315686" y="566057"/>
                </a:cubicBezTo>
                <a:cubicBezTo>
                  <a:pt x="302938" y="568999"/>
                  <a:pt x="295952" y="585789"/>
                  <a:pt x="283029" y="587829"/>
                </a:cubicBezTo>
                <a:cubicBezTo>
                  <a:pt x="225570" y="596901"/>
                  <a:pt x="166856" y="594253"/>
                  <a:pt x="108857" y="598714"/>
                </a:cubicBezTo>
                <a:cubicBezTo>
                  <a:pt x="72498" y="601511"/>
                  <a:pt x="36286" y="605971"/>
                  <a:pt x="0" y="609600"/>
                </a:cubicBezTo>
                <a:cubicBezTo>
                  <a:pt x="21772" y="613229"/>
                  <a:pt x="43672" y="616157"/>
                  <a:pt x="65315" y="620486"/>
                </a:cubicBezTo>
                <a:cubicBezTo>
                  <a:pt x="79985" y="623420"/>
                  <a:pt x="93927" y="630409"/>
                  <a:pt x="108857" y="631372"/>
                </a:cubicBezTo>
                <a:cubicBezTo>
                  <a:pt x="206692" y="637684"/>
                  <a:pt x="304800" y="638629"/>
                  <a:pt x="402772" y="642257"/>
                </a:cubicBezTo>
                <a:cubicBezTo>
                  <a:pt x="413658" y="645886"/>
                  <a:pt x="424011" y="652001"/>
                  <a:pt x="435429" y="653143"/>
                </a:cubicBezTo>
                <a:cubicBezTo>
                  <a:pt x="496915" y="659292"/>
                  <a:pt x="620486" y="664029"/>
                  <a:pt x="620486" y="664029"/>
                </a:cubicBezTo>
              </a:path>
            </a:pathLst>
          </a:cu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1905000" y="2984391"/>
            <a:ext cx="432657" cy="229408"/>
          </a:xfrm>
          <a:custGeom>
            <a:avLst/>
            <a:gdLst>
              <a:gd name="connsiteX0" fmla="*/ 0 w 432657"/>
              <a:gd name="connsiteY0" fmla="*/ 194238 h 229408"/>
              <a:gd name="connsiteX1" fmla="*/ 152400 w 432657"/>
              <a:gd name="connsiteY1" fmla="*/ 183352 h 229408"/>
              <a:gd name="connsiteX2" fmla="*/ 217714 w 432657"/>
              <a:gd name="connsiteY2" fmla="*/ 139809 h 229408"/>
              <a:gd name="connsiteX3" fmla="*/ 239486 w 432657"/>
              <a:gd name="connsiteY3" fmla="*/ 107152 h 229408"/>
              <a:gd name="connsiteX4" fmla="*/ 283029 w 432657"/>
              <a:gd name="connsiteY4" fmla="*/ 63609 h 229408"/>
              <a:gd name="connsiteX5" fmla="*/ 304800 w 432657"/>
              <a:gd name="connsiteY5" fmla="*/ 30952 h 229408"/>
              <a:gd name="connsiteX6" fmla="*/ 326571 w 432657"/>
              <a:gd name="connsiteY6" fmla="*/ 9180 h 229408"/>
              <a:gd name="connsiteX7" fmla="*/ 272143 w 432657"/>
              <a:gd name="connsiteY7" fmla="*/ 74495 h 229408"/>
              <a:gd name="connsiteX8" fmla="*/ 228600 w 432657"/>
              <a:gd name="connsiteY8" fmla="*/ 172466 h 229408"/>
              <a:gd name="connsiteX9" fmla="*/ 185057 w 432657"/>
              <a:gd name="connsiteY9" fmla="*/ 226895 h 229408"/>
              <a:gd name="connsiteX10" fmla="*/ 283029 w 432657"/>
              <a:gd name="connsiteY10" fmla="*/ 205123 h 229408"/>
              <a:gd name="connsiteX11" fmla="*/ 315686 w 432657"/>
              <a:gd name="connsiteY11" fmla="*/ 183352 h 229408"/>
              <a:gd name="connsiteX12" fmla="*/ 348343 w 432657"/>
              <a:gd name="connsiteY12" fmla="*/ 172466 h 229408"/>
              <a:gd name="connsiteX13" fmla="*/ 359229 w 432657"/>
              <a:gd name="connsiteY13" fmla="*/ 139809 h 229408"/>
              <a:gd name="connsiteX14" fmla="*/ 391886 w 432657"/>
              <a:gd name="connsiteY14" fmla="*/ 118038 h 229408"/>
              <a:gd name="connsiteX15" fmla="*/ 413657 w 432657"/>
              <a:gd name="connsiteY15" fmla="*/ 85380 h 229408"/>
              <a:gd name="connsiteX16" fmla="*/ 424543 w 432657"/>
              <a:gd name="connsiteY16" fmla="*/ 52723 h 229408"/>
              <a:gd name="connsiteX17" fmla="*/ 381000 w 432657"/>
              <a:gd name="connsiteY17" fmla="*/ 118038 h 229408"/>
              <a:gd name="connsiteX18" fmla="*/ 359229 w 432657"/>
              <a:gd name="connsiteY18" fmla="*/ 183352 h 229408"/>
              <a:gd name="connsiteX19" fmla="*/ 348343 w 432657"/>
              <a:gd name="connsiteY19" fmla="*/ 96266 h 229408"/>
              <a:gd name="connsiteX20" fmla="*/ 326571 w 432657"/>
              <a:gd name="connsiteY20" fmla="*/ 30952 h 229408"/>
              <a:gd name="connsiteX21" fmla="*/ 261257 w 432657"/>
              <a:gd name="connsiteY21" fmla="*/ 52723 h 229408"/>
              <a:gd name="connsiteX22" fmla="*/ 206829 w 432657"/>
              <a:gd name="connsiteY22" fmla="*/ 85380 h 229408"/>
              <a:gd name="connsiteX23" fmla="*/ 152400 w 432657"/>
              <a:gd name="connsiteY23" fmla="*/ 128923 h 229408"/>
              <a:gd name="connsiteX24" fmla="*/ 119743 w 432657"/>
              <a:gd name="connsiteY24" fmla="*/ 139809 h 229408"/>
              <a:gd name="connsiteX25" fmla="*/ 76200 w 432657"/>
              <a:gd name="connsiteY25" fmla="*/ 183352 h 229408"/>
              <a:gd name="connsiteX26" fmla="*/ 337457 w 432657"/>
              <a:gd name="connsiteY26" fmla="*/ 205123 h 229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2657" h="229408">
                <a:moveTo>
                  <a:pt x="0" y="194238"/>
                </a:moveTo>
                <a:cubicBezTo>
                  <a:pt x="50800" y="190609"/>
                  <a:pt x="102991" y="195704"/>
                  <a:pt x="152400" y="183352"/>
                </a:cubicBezTo>
                <a:cubicBezTo>
                  <a:pt x="177785" y="177006"/>
                  <a:pt x="217714" y="139809"/>
                  <a:pt x="217714" y="139809"/>
                </a:cubicBezTo>
                <a:cubicBezTo>
                  <a:pt x="224971" y="128923"/>
                  <a:pt x="230972" y="117085"/>
                  <a:pt x="239486" y="107152"/>
                </a:cubicBezTo>
                <a:cubicBezTo>
                  <a:pt x="252844" y="91567"/>
                  <a:pt x="271643" y="80688"/>
                  <a:pt x="283029" y="63609"/>
                </a:cubicBezTo>
                <a:cubicBezTo>
                  <a:pt x="290286" y="52723"/>
                  <a:pt x="296627" y="41168"/>
                  <a:pt x="304800" y="30952"/>
                </a:cubicBezTo>
                <a:cubicBezTo>
                  <a:pt x="311211" y="22938"/>
                  <a:pt x="331161" y="0"/>
                  <a:pt x="326571" y="9180"/>
                </a:cubicBezTo>
                <a:cubicBezTo>
                  <a:pt x="313632" y="35056"/>
                  <a:pt x="292105" y="54532"/>
                  <a:pt x="272143" y="74495"/>
                </a:cubicBezTo>
                <a:cubicBezTo>
                  <a:pt x="254879" y="126284"/>
                  <a:pt x="258172" y="135500"/>
                  <a:pt x="228600" y="172466"/>
                </a:cubicBezTo>
                <a:cubicBezTo>
                  <a:pt x="225979" y="175742"/>
                  <a:pt x="176318" y="221069"/>
                  <a:pt x="185057" y="226895"/>
                </a:cubicBezTo>
                <a:cubicBezTo>
                  <a:pt x="188826" y="229408"/>
                  <a:pt x="274362" y="207290"/>
                  <a:pt x="283029" y="205123"/>
                </a:cubicBezTo>
                <a:cubicBezTo>
                  <a:pt x="293915" y="197866"/>
                  <a:pt x="303984" y="189203"/>
                  <a:pt x="315686" y="183352"/>
                </a:cubicBezTo>
                <a:cubicBezTo>
                  <a:pt x="325949" y="178220"/>
                  <a:pt x="340229" y="180580"/>
                  <a:pt x="348343" y="172466"/>
                </a:cubicBezTo>
                <a:cubicBezTo>
                  <a:pt x="356457" y="164352"/>
                  <a:pt x="352061" y="148769"/>
                  <a:pt x="359229" y="139809"/>
                </a:cubicBezTo>
                <a:cubicBezTo>
                  <a:pt x="367402" y="129593"/>
                  <a:pt x="381000" y="125295"/>
                  <a:pt x="391886" y="118038"/>
                </a:cubicBezTo>
                <a:cubicBezTo>
                  <a:pt x="399143" y="107152"/>
                  <a:pt x="407806" y="97082"/>
                  <a:pt x="413657" y="85380"/>
                </a:cubicBezTo>
                <a:cubicBezTo>
                  <a:pt x="418789" y="75117"/>
                  <a:pt x="432657" y="44609"/>
                  <a:pt x="424543" y="52723"/>
                </a:cubicBezTo>
                <a:cubicBezTo>
                  <a:pt x="406041" y="71226"/>
                  <a:pt x="389274" y="93215"/>
                  <a:pt x="381000" y="118038"/>
                </a:cubicBezTo>
                <a:lnTo>
                  <a:pt x="359229" y="183352"/>
                </a:lnTo>
                <a:cubicBezTo>
                  <a:pt x="355600" y="154323"/>
                  <a:pt x="354473" y="124871"/>
                  <a:pt x="348343" y="96266"/>
                </a:cubicBezTo>
                <a:cubicBezTo>
                  <a:pt x="343534" y="73826"/>
                  <a:pt x="326571" y="30952"/>
                  <a:pt x="326571" y="30952"/>
                </a:cubicBezTo>
                <a:cubicBezTo>
                  <a:pt x="304800" y="38209"/>
                  <a:pt x="277484" y="36495"/>
                  <a:pt x="261257" y="52723"/>
                </a:cubicBezTo>
                <a:cubicBezTo>
                  <a:pt x="231373" y="82609"/>
                  <a:pt x="249223" y="71250"/>
                  <a:pt x="206829" y="85380"/>
                </a:cubicBezTo>
                <a:cubicBezTo>
                  <a:pt x="186578" y="105631"/>
                  <a:pt x="179865" y="115190"/>
                  <a:pt x="152400" y="128923"/>
                </a:cubicBezTo>
                <a:cubicBezTo>
                  <a:pt x="142137" y="134055"/>
                  <a:pt x="130629" y="136180"/>
                  <a:pt x="119743" y="139809"/>
                </a:cubicBezTo>
                <a:cubicBezTo>
                  <a:pt x="105229" y="154323"/>
                  <a:pt x="56727" y="176861"/>
                  <a:pt x="76200" y="183352"/>
                </a:cubicBezTo>
                <a:cubicBezTo>
                  <a:pt x="203477" y="225777"/>
                  <a:pt x="118565" y="205123"/>
                  <a:pt x="337457" y="205123"/>
                </a:cubicBezTo>
              </a:path>
            </a:pathLst>
          </a:cu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2460794" y="3160544"/>
            <a:ext cx="437840" cy="833864"/>
          </a:xfrm>
          <a:custGeom>
            <a:avLst/>
            <a:gdLst>
              <a:gd name="connsiteX0" fmla="*/ 64692 w 437840"/>
              <a:gd name="connsiteY0" fmla="*/ 170485 h 833864"/>
              <a:gd name="connsiteX1" fmla="*/ 130006 w 437840"/>
              <a:gd name="connsiteY1" fmla="*/ 126942 h 833864"/>
              <a:gd name="connsiteX2" fmla="*/ 206206 w 437840"/>
              <a:gd name="connsiteY2" fmla="*/ 105170 h 833864"/>
              <a:gd name="connsiteX3" fmla="*/ 304177 w 437840"/>
              <a:gd name="connsiteY3" fmla="*/ 116056 h 833864"/>
              <a:gd name="connsiteX4" fmla="*/ 271520 w 437840"/>
              <a:gd name="connsiteY4" fmla="*/ 137827 h 833864"/>
              <a:gd name="connsiteX5" fmla="*/ 238863 w 437840"/>
              <a:gd name="connsiteY5" fmla="*/ 170485 h 833864"/>
              <a:gd name="connsiteX6" fmla="*/ 206206 w 437840"/>
              <a:gd name="connsiteY6" fmla="*/ 192256 h 833864"/>
              <a:gd name="connsiteX7" fmla="*/ 151777 w 437840"/>
              <a:gd name="connsiteY7" fmla="*/ 246685 h 833864"/>
              <a:gd name="connsiteX8" fmla="*/ 86463 w 437840"/>
              <a:gd name="connsiteY8" fmla="*/ 268456 h 833864"/>
              <a:gd name="connsiteX9" fmla="*/ 358606 w 437840"/>
              <a:gd name="connsiteY9" fmla="*/ 268456 h 833864"/>
              <a:gd name="connsiteX10" fmla="*/ 391263 w 437840"/>
              <a:gd name="connsiteY10" fmla="*/ 246685 h 833864"/>
              <a:gd name="connsiteX11" fmla="*/ 413035 w 437840"/>
              <a:gd name="connsiteY11" fmla="*/ 224913 h 833864"/>
              <a:gd name="connsiteX12" fmla="*/ 369492 w 437840"/>
              <a:gd name="connsiteY12" fmla="*/ 235799 h 833864"/>
              <a:gd name="connsiteX13" fmla="*/ 336835 w 437840"/>
              <a:gd name="connsiteY13" fmla="*/ 268456 h 833864"/>
              <a:gd name="connsiteX14" fmla="*/ 325949 w 437840"/>
              <a:gd name="connsiteY14" fmla="*/ 301113 h 833864"/>
              <a:gd name="connsiteX15" fmla="*/ 227977 w 437840"/>
              <a:gd name="connsiteY15" fmla="*/ 377313 h 833864"/>
              <a:gd name="connsiteX16" fmla="*/ 206206 w 437840"/>
              <a:gd name="connsiteY16" fmla="*/ 399085 h 833864"/>
              <a:gd name="connsiteX17" fmla="*/ 162663 w 437840"/>
              <a:gd name="connsiteY17" fmla="*/ 453513 h 833864"/>
              <a:gd name="connsiteX18" fmla="*/ 130006 w 437840"/>
              <a:gd name="connsiteY18" fmla="*/ 464399 h 833864"/>
              <a:gd name="connsiteX19" fmla="*/ 206206 w 437840"/>
              <a:gd name="connsiteY19" fmla="*/ 507942 h 833864"/>
              <a:gd name="connsiteX20" fmla="*/ 282406 w 437840"/>
              <a:gd name="connsiteY20" fmla="*/ 486170 h 833864"/>
              <a:gd name="connsiteX21" fmla="*/ 325949 w 437840"/>
              <a:gd name="connsiteY21" fmla="*/ 475285 h 833864"/>
              <a:gd name="connsiteX22" fmla="*/ 347720 w 437840"/>
              <a:gd name="connsiteY22" fmla="*/ 453513 h 833864"/>
              <a:gd name="connsiteX23" fmla="*/ 380377 w 437840"/>
              <a:gd name="connsiteY23" fmla="*/ 442627 h 833864"/>
              <a:gd name="connsiteX24" fmla="*/ 336835 w 437840"/>
              <a:gd name="connsiteY24" fmla="*/ 453513 h 833864"/>
              <a:gd name="connsiteX25" fmla="*/ 293292 w 437840"/>
              <a:gd name="connsiteY25" fmla="*/ 529713 h 833864"/>
              <a:gd name="connsiteX26" fmla="*/ 260635 w 437840"/>
              <a:gd name="connsiteY26" fmla="*/ 551485 h 833864"/>
              <a:gd name="connsiteX27" fmla="*/ 238863 w 437840"/>
              <a:gd name="connsiteY27" fmla="*/ 573256 h 833864"/>
              <a:gd name="connsiteX28" fmla="*/ 206206 w 437840"/>
              <a:gd name="connsiteY28" fmla="*/ 595027 h 833864"/>
              <a:gd name="connsiteX29" fmla="*/ 184435 w 437840"/>
              <a:gd name="connsiteY29" fmla="*/ 616799 h 833864"/>
              <a:gd name="connsiteX30" fmla="*/ 119120 w 437840"/>
              <a:gd name="connsiteY30" fmla="*/ 638570 h 833864"/>
              <a:gd name="connsiteX31" fmla="*/ 97349 w 437840"/>
              <a:gd name="connsiteY31" fmla="*/ 660342 h 833864"/>
              <a:gd name="connsiteX32" fmla="*/ 130006 w 437840"/>
              <a:gd name="connsiteY32" fmla="*/ 682113 h 833864"/>
              <a:gd name="connsiteX33" fmla="*/ 227977 w 437840"/>
              <a:gd name="connsiteY33" fmla="*/ 671227 h 833864"/>
              <a:gd name="connsiteX34" fmla="*/ 304177 w 437840"/>
              <a:gd name="connsiteY34" fmla="*/ 638570 h 833864"/>
              <a:gd name="connsiteX35" fmla="*/ 369492 w 437840"/>
              <a:gd name="connsiteY35" fmla="*/ 616799 h 833864"/>
              <a:gd name="connsiteX36" fmla="*/ 358606 w 437840"/>
              <a:gd name="connsiteY36" fmla="*/ 551485 h 833864"/>
              <a:gd name="connsiteX37" fmla="*/ 347720 w 437840"/>
              <a:gd name="connsiteY37" fmla="*/ 518827 h 833864"/>
              <a:gd name="connsiteX38" fmla="*/ 336835 w 437840"/>
              <a:gd name="connsiteY38" fmla="*/ 475285 h 833864"/>
              <a:gd name="connsiteX39" fmla="*/ 249749 w 437840"/>
              <a:gd name="connsiteY39" fmla="*/ 116056 h 833864"/>
              <a:gd name="connsiteX40" fmla="*/ 64692 w 437840"/>
              <a:gd name="connsiteY40" fmla="*/ 126942 h 833864"/>
              <a:gd name="connsiteX41" fmla="*/ 10263 w 437840"/>
              <a:gd name="connsiteY41" fmla="*/ 137827 h 833864"/>
              <a:gd name="connsiteX42" fmla="*/ 21149 w 437840"/>
              <a:gd name="connsiteY42" fmla="*/ 192256 h 833864"/>
              <a:gd name="connsiteX43" fmla="*/ 32035 w 437840"/>
              <a:gd name="connsiteY43" fmla="*/ 344656 h 833864"/>
              <a:gd name="connsiteX44" fmla="*/ 42920 w 437840"/>
              <a:gd name="connsiteY44" fmla="*/ 823627 h 833864"/>
              <a:gd name="connsiteX45" fmla="*/ 64692 w 437840"/>
              <a:gd name="connsiteY45" fmla="*/ 801856 h 833864"/>
              <a:gd name="connsiteX46" fmla="*/ 130006 w 437840"/>
              <a:gd name="connsiteY46" fmla="*/ 758313 h 833864"/>
              <a:gd name="connsiteX47" fmla="*/ 238863 w 437840"/>
              <a:gd name="connsiteY47" fmla="*/ 725656 h 833864"/>
              <a:gd name="connsiteX48" fmla="*/ 271520 w 437840"/>
              <a:gd name="connsiteY48" fmla="*/ 692999 h 833864"/>
              <a:gd name="connsiteX49" fmla="*/ 304177 w 437840"/>
              <a:gd name="connsiteY49" fmla="*/ 682113 h 833864"/>
              <a:gd name="connsiteX50" fmla="*/ 336835 w 437840"/>
              <a:gd name="connsiteY50" fmla="*/ 660342 h 833864"/>
              <a:gd name="connsiteX51" fmla="*/ 369492 w 437840"/>
              <a:gd name="connsiteY51" fmla="*/ 649456 h 833864"/>
              <a:gd name="connsiteX52" fmla="*/ 391263 w 437840"/>
              <a:gd name="connsiteY52" fmla="*/ 638570 h 83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37840" h="833864">
                <a:moveTo>
                  <a:pt x="64692" y="170485"/>
                </a:moveTo>
                <a:cubicBezTo>
                  <a:pt x="86463" y="155971"/>
                  <a:pt x="104621" y="133288"/>
                  <a:pt x="130006" y="126942"/>
                </a:cubicBezTo>
                <a:cubicBezTo>
                  <a:pt x="184681" y="113273"/>
                  <a:pt x="159356" y="120787"/>
                  <a:pt x="206206" y="105170"/>
                </a:cubicBezTo>
                <a:cubicBezTo>
                  <a:pt x="238863" y="108799"/>
                  <a:pt x="274788" y="101361"/>
                  <a:pt x="304177" y="116056"/>
                </a:cubicBezTo>
                <a:cubicBezTo>
                  <a:pt x="315879" y="121907"/>
                  <a:pt x="281570" y="129451"/>
                  <a:pt x="271520" y="137827"/>
                </a:cubicBezTo>
                <a:cubicBezTo>
                  <a:pt x="259693" y="147683"/>
                  <a:pt x="250690" y="160629"/>
                  <a:pt x="238863" y="170485"/>
                </a:cubicBezTo>
                <a:cubicBezTo>
                  <a:pt x="228813" y="178861"/>
                  <a:pt x="216052" y="183641"/>
                  <a:pt x="206206" y="192256"/>
                </a:cubicBezTo>
                <a:cubicBezTo>
                  <a:pt x="186896" y="209152"/>
                  <a:pt x="176118" y="238571"/>
                  <a:pt x="151777" y="246685"/>
                </a:cubicBezTo>
                <a:lnTo>
                  <a:pt x="86463" y="268456"/>
                </a:lnTo>
                <a:cubicBezTo>
                  <a:pt x="194159" y="295381"/>
                  <a:pt x="165315" y="292617"/>
                  <a:pt x="358606" y="268456"/>
                </a:cubicBezTo>
                <a:cubicBezTo>
                  <a:pt x="371588" y="266833"/>
                  <a:pt x="381047" y="254858"/>
                  <a:pt x="391263" y="246685"/>
                </a:cubicBezTo>
                <a:cubicBezTo>
                  <a:pt x="399277" y="240274"/>
                  <a:pt x="422215" y="229503"/>
                  <a:pt x="413035" y="224913"/>
                </a:cubicBezTo>
                <a:cubicBezTo>
                  <a:pt x="399654" y="218222"/>
                  <a:pt x="384006" y="232170"/>
                  <a:pt x="369492" y="235799"/>
                </a:cubicBezTo>
                <a:cubicBezTo>
                  <a:pt x="358606" y="246685"/>
                  <a:pt x="345374" y="255647"/>
                  <a:pt x="336835" y="268456"/>
                </a:cubicBezTo>
                <a:cubicBezTo>
                  <a:pt x="330470" y="278003"/>
                  <a:pt x="332834" y="291933"/>
                  <a:pt x="325949" y="301113"/>
                </a:cubicBezTo>
                <a:cubicBezTo>
                  <a:pt x="286406" y="353837"/>
                  <a:pt x="277798" y="352403"/>
                  <a:pt x="227977" y="377313"/>
                </a:cubicBezTo>
                <a:cubicBezTo>
                  <a:pt x="220720" y="384570"/>
                  <a:pt x="212617" y="391071"/>
                  <a:pt x="206206" y="399085"/>
                </a:cubicBezTo>
                <a:cubicBezTo>
                  <a:pt x="192513" y="416202"/>
                  <a:pt x="182884" y="441381"/>
                  <a:pt x="162663" y="453513"/>
                </a:cubicBezTo>
                <a:cubicBezTo>
                  <a:pt x="152824" y="459417"/>
                  <a:pt x="140892" y="460770"/>
                  <a:pt x="130006" y="464399"/>
                </a:cubicBezTo>
                <a:cubicBezTo>
                  <a:pt x="44680" y="549723"/>
                  <a:pt x="50008" y="520958"/>
                  <a:pt x="206206" y="507942"/>
                </a:cubicBezTo>
                <a:cubicBezTo>
                  <a:pt x="342381" y="473897"/>
                  <a:pt x="173048" y="517415"/>
                  <a:pt x="282406" y="486170"/>
                </a:cubicBezTo>
                <a:cubicBezTo>
                  <a:pt x="296791" y="482060"/>
                  <a:pt x="311435" y="478913"/>
                  <a:pt x="325949" y="475285"/>
                </a:cubicBezTo>
                <a:cubicBezTo>
                  <a:pt x="333206" y="468028"/>
                  <a:pt x="338919" y="458794"/>
                  <a:pt x="347720" y="453513"/>
                </a:cubicBezTo>
                <a:cubicBezTo>
                  <a:pt x="357559" y="447609"/>
                  <a:pt x="391852" y="442627"/>
                  <a:pt x="380377" y="442627"/>
                </a:cubicBezTo>
                <a:cubicBezTo>
                  <a:pt x="365416" y="442627"/>
                  <a:pt x="351349" y="449884"/>
                  <a:pt x="336835" y="453513"/>
                </a:cubicBezTo>
                <a:cubicBezTo>
                  <a:pt x="328298" y="470587"/>
                  <a:pt x="308677" y="514328"/>
                  <a:pt x="293292" y="529713"/>
                </a:cubicBezTo>
                <a:cubicBezTo>
                  <a:pt x="284041" y="538964"/>
                  <a:pt x="270851" y="543312"/>
                  <a:pt x="260635" y="551485"/>
                </a:cubicBezTo>
                <a:cubicBezTo>
                  <a:pt x="252621" y="557896"/>
                  <a:pt x="246877" y="566845"/>
                  <a:pt x="238863" y="573256"/>
                </a:cubicBezTo>
                <a:cubicBezTo>
                  <a:pt x="228647" y="581429"/>
                  <a:pt x="216422" y="586854"/>
                  <a:pt x="206206" y="595027"/>
                </a:cubicBezTo>
                <a:cubicBezTo>
                  <a:pt x="198192" y="601438"/>
                  <a:pt x="193615" y="612209"/>
                  <a:pt x="184435" y="616799"/>
                </a:cubicBezTo>
                <a:cubicBezTo>
                  <a:pt x="163909" y="627062"/>
                  <a:pt x="119120" y="638570"/>
                  <a:pt x="119120" y="638570"/>
                </a:cubicBezTo>
                <a:cubicBezTo>
                  <a:pt x="111863" y="645827"/>
                  <a:pt x="94860" y="650385"/>
                  <a:pt x="97349" y="660342"/>
                </a:cubicBezTo>
                <a:cubicBezTo>
                  <a:pt x="100522" y="673034"/>
                  <a:pt x="116968" y="681027"/>
                  <a:pt x="130006" y="682113"/>
                </a:cubicBezTo>
                <a:cubicBezTo>
                  <a:pt x="162750" y="684842"/>
                  <a:pt x="195320" y="674856"/>
                  <a:pt x="227977" y="671227"/>
                </a:cubicBezTo>
                <a:cubicBezTo>
                  <a:pt x="343161" y="642433"/>
                  <a:pt x="207522" y="681528"/>
                  <a:pt x="304177" y="638570"/>
                </a:cubicBezTo>
                <a:cubicBezTo>
                  <a:pt x="325148" y="629249"/>
                  <a:pt x="369492" y="616799"/>
                  <a:pt x="369492" y="616799"/>
                </a:cubicBezTo>
                <a:cubicBezTo>
                  <a:pt x="365863" y="595028"/>
                  <a:pt x="363394" y="573031"/>
                  <a:pt x="358606" y="551485"/>
                </a:cubicBezTo>
                <a:cubicBezTo>
                  <a:pt x="356117" y="540283"/>
                  <a:pt x="350872" y="529860"/>
                  <a:pt x="347720" y="518827"/>
                </a:cubicBezTo>
                <a:cubicBezTo>
                  <a:pt x="343610" y="504442"/>
                  <a:pt x="340463" y="489799"/>
                  <a:pt x="336835" y="475285"/>
                </a:cubicBezTo>
                <a:cubicBezTo>
                  <a:pt x="308876" y="0"/>
                  <a:pt x="437840" y="99700"/>
                  <a:pt x="249749" y="116056"/>
                </a:cubicBezTo>
                <a:cubicBezTo>
                  <a:pt x="188189" y="121409"/>
                  <a:pt x="126378" y="123313"/>
                  <a:pt x="64692" y="126942"/>
                </a:cubicBezTo>
                <a:cubicBezTo>
                  <a:pt x="46549" y="130570"/>
                  <a:pt x="20526" y="122432"/>
                  <a:pt x="10263" y="137827"/>
                </a:cubicBezTo>
                <a:cubicBezTo>
                  <a:pt x="0" y="153222"/>
                  <a:pt x="19212" y="173855"/>
                  <a:pt x="21149" y="192256"/>
                </a:cubicBezTo>
                <a:cubicBezTo>
                  <a:pt x="26481" y="242906"/>
                  <a:pt x="28406" y="293856"/>
                  <a:pt x="32035" y="344656"/>
                </a:cubicBezTo>
                <a:cubicBezTo>
                  <a:pt x="35663" y="504313"/>
                  <a:pt x="31542" y="664335"/>
                  <a:pt x="42920" y="823627"/>
                </a:cubicBezTo>
                <a:cubicBezTo>
                  <a:pt x="43651" y="833864"/>
                  <a:pt x="56481" y="808014"/>
                  <a:pt x="64692" y="801856"/>
                </a:cubicBezTo>
                <a:cubicBezTo>
                  <a:pt x="85625" y="786157"/>
                  <a:pt x="105183" y="766587"/>
                  <a:pt x="130006" y="758313"/>
                </a:cubicBezTo>
                <a:cubicBezTo>
                  <a:pt x="209513" y="731811"/>
                  <a:pt x="173056" y="742108"/>
                  <a:pt x="238863" y="725656"/>
                </a:cubicBezTo>
                <a:cubicBezTo>
                  <a:pt x="249749" y="714770"/>
                  <a:pt x="258711" y="701538"/>
                  <a:pt x="271520" y="692999"/>
                </a:cubicBezTo>
                <a:cubicBezTo>
                  <a:pt x="281067" y="686634"/>
                  <a:pt x="293914" y="687245"/>
                  <a:pt x="304177" y="682113"/>
                </a:cubicBezTo>
                <a:cubicBezTo>
                  <a:pt x="315879" y="676262"/>
                  <a:pt x="325133" y="666193"/>
                  <a:pt x="336835" y="660342"/>
                </a:cubicBezTo>
                <a:cubicBezTo>
                  <a:pt x="347098" y="655210"/>
                  <a:pt x="358838" y="653718"/>
                  <a:pt x="369492" y="649456"/>
                </a:cubicBezTo>
                <a:cubicBezTo>
                  <a:pt x="377025" y="646443"/>
                  <a:pt x="384006" y="642199"/>
                  <a:pt x="391263" y="638570"/>
                </a:cubicBezTo>
              </a:path>
            </a:pathLst>
          </a:cu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олилиния 56"/>
          <p:cNvSpPr/>
          <p:nvPr/>
        </p:nvSpPr>
        <p:spPr>
          <a:xfrm>
            <a:off x="5580112" y="2204864"/>
            <a:ext cx="669849" cy="636362"/>
          </a:xfrm>
          <a:custGeom>
            <a:avLst/>
            <a:gdLst>
              <a:gd name="connsiteX0" fmla="*/ 42930 w 669849"/>
              <a:gd name="connsiteY0" fmla="*/ 0 h 636362"/>
              <a:gd name="connsiteX1" fmla="*/ 325958 w 669849"/>
              <a:gd name="connsiteY1" fmla="*/ 10886 h 636362"/>
              <a:gd name="connsiteX2" fmla="*/ 391273 w 669849"/>
              <a:gd name="connsiteY2" fmla="*/ 32657 h 636362"/>
              <a:gd name="connsiteX3" fmla="*/ 489244 w 669849"/>
              <a:gd name="connsiteY3" fmla="*/ 54429 h 636362"/>
              <a:gd name="connsiteX4" fmla="*/ 598101 w 669849"/>
              <a:gd name="connsiteY4" fmla="*/ 32657 h 636362"/>
              <a:gd name="connsiteX5" fmla="*/ 652530 w 669849"/>
              <a:gd name="connsiteY5" fmla="*/ 21772 h 636362"/>
              <a:gd name="connsiteX6" fmla="*/ 587215 w 669849"/>
              <a:gd name="connsiteY6" fmla="*/ 43543 h 636362"/>
              <a:gd name="connsiteX7" fmla="*/ 554558 w 669849"/>
              <a:gd name="connsiteY7" fmla="*/ 54429 h 636362"/>
              <a:gd name="connsiteX8" fmla="*/ 108244 w 669849"/>
              <a:gd name="connsiteY8" fmla="*/ 65314 h 636362"/>
              <a:gd name="connsiteX9" fmla="*/ 21158 w 669849"/>
              <a:gd name="connsiteY9" fmla="*/ 87086 h 636362"/>
              <a:gd name="connsiteX10" fmla="*/ 53815 w 669849"/>
              <a:gd name="connsiteY10" fmla="*/ 119743 h 636362"/>
              <a:gd name="connsiteX11" fmla="*/ 86473 w 669849"/>
              <a:gd name="connsiteY11" fmla="*/ 130629 h 636362"/>
              <a:gd name="connsiteX12" fmla="*/ 173558 w 669849"/>
              <a:gd name="connsiteY12" fmla="*/ 163286 h 636362"/>
              <a:gd name="connsiteX13" fmla="*/ 358615 w 669849"/>
              <a:gd name="connsiteY13" fmla="*/ 152400 h 636362"/>
              <a:gd name="connsiteX14" fmla="*/ 391273 w 669849"/>
              <a:gd name="connsiteY14" fmla="*/ 141514 h 636362"/>
              <a:gd name="connsiteX15" fmla="*/ 500130 w 669849"/>
              <a:gd name="connsiteY15" fmla="*/ 163286 h 636362"/>
              <a:gd name="connsiteX16" fmla="*/ 608987 w 669849"/>
              <a:gd name="connsiteY16" fmla="*/ 174172 h 636362"/>
              <a:gd name="connsiteX17" fmla="*/ 521901 w 669849"/>
              <a:gd name="connsiteY17" fmla="*/ 195943 h 636362"/>
              <a:gd name="connsiteX18" fmla="*/ 489244 w 669849"/>
              <a:gd name="connsiteY18" fmla="*/ 206829 h 636362"/>
              <a:gd name="connsiteX19" fmla="*/ 53815 w 669849"/>
              <a:gd name="connsiteY19" fmla="*/ 217714 h 636362"/>
              <a:gd name="connsiteX20" fmla="*/ 260644 w 669849"/>
              <a:gd name="connsiteY20" fmla="*/ 272143 h 636362"/>
              <a:gd name="connsiteX21" fmla="*/ 554558 w 669849"/>
              <a:gd name="connsiteY21" fmla="*/ 283029 h 636362"/>
              <a:gd name="connsiteX22" fmla="*/ 608987 w 669849"/>
              <a:gd name="connsiteY22" fmla="*/ 293914 h 636362"/>
              <a:gd name="connsiteX23" fmla="*/ 173558 w 669849"/>
              <a:gd name="connsiteY23" fmla="*/ 315686 h 636362"/>
              <a:gd name="connsiteX24" fmla="*/ 86473 w 669849"/>
              <a:gd name="connsiteY24" fmla="*/ 337457 h 636362"/>
              <a:gd name="connsiteX25" fmla="*/ 32044 w 669849"/>
              <a:gd name="connsiteY25" fmla="*/ 348343 h 636362"/>
              <a:gd name="connsiteX26" fmla="*/ 130015 w 669849"/>
              <a:gd name="connsiteY26" fmla="*/ 370114 h 636362"/>
              <a:gd name="connsiteX27" fmla="*/ 162673 w 669849"/>
              <a:gd name="connsiteY27" fmla="*/ 381000 h 636362"/>
              <a:gd name="connsiteX28" fmla="*/ 608987 w 669849"/>
              <a:gd name="connsiteY28" fmla="*/ 391886 h 636362"/>
              <a:gd name="connsiteX29" fmla="*/ 576330 w 669849"/>
              <a:gd name="connsiteY29" fmla="*/ 402772 h 636362"/>
              <a:gd name="connsiteX30" fmla="*/ 532787 w 669849"/>
              <a:gd name="connsiteY30" fmla="*/ 424543 h 636362"/>
              <a:gd name="connsiteX31" fmla="*/ 108244 w 669849"/>
              <a:gd name="connsiteY31" fmla="*/ 435429 h 636362"/>
              <a:gd name="connsiteX32" fmla="*/ 64701 w 669849"/>
              <a:gd name="connsiteY32" fmla="*/ 446314 h 636362"/>
              <a:gd name="connsiteX33" fmla="*/ 32044 w 669849"/>
              <a:gd name="connsiteY33" fmla="*/ 457200 h 636362"/>
              <a:gd name="connsiteX34" fmla="*/ 140901 w 669849"/>
              <a:gd name="connsiteY34" fmla="*/ 468086 h 636362"/>
              <a:gd name="connsiteX35" fmla="*/ 423930 w 669849"/>
              <a:gd name="connsiteY35" fmla="*/ 478972 h 636362"/>
              <a:gd name="connsiteX36" fmla="*/ 598101 w 669849"/>
              <a:gd name="connsiteY36" fmla="*/ 489857 h 636362"/>
              <a:gd name="connsiteX37" fmla="*/ 587215 w 669849"/>
              <a:gd name="connsiteY37" fmla="*/ 511629 h 636362"/>
              <a:gd name="connsiteX38" fmla="*/ 217101 w 669849"/>
              <a:gd name="connsiteY38" fmla="*/ 522514 h 636362"/>
              <a:gd name="connsiteX39" fmla="*/ 75587 w 669849"/>
              <a:gd name="connsiteY39" fmla="*/ 555172 h 636362"/>
              <a:gd name="connsiteX40" fmla="*/ 42930 w 669849"/>
              <a:gd name="connsiteY40" fmla="*/ 566057 h 636362"/>
              <a:gd name="connsiteX41" fmla="*/ 630758 w 669849"/>
              <a:gd name="connsiteY41" fmla="*/ 587829 h 636362"/>
              <a:gd name="connsiteX42" fmla="*/ 598101 w 669849"/>
              <a:gd name="connsiteY42" fmla="*/ 598714 h 636362"/>
              <a:gd name="connsiteX43" fmla="*/ 554558 w 669849"/>
              <a:gd name="connsiteY43" fmla="*/ 609600 h 636362"/>
              <a:gd name="connsiteX44" fmla="*/ 75587 w 669849"/>
              <a:gd name="connsiteY44" fmla="*/ 620486 h 636362"/>
              <a:gd name="connsiteX45" fmla="*/ 21158 w 669849"/>
              <a:gd name="connsiteY45" fmla="*/ 620486 h 63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9849" h="636362">
                <a:moveTo>
                  <a:pt x="42930" y="0"/>
                </a:moveTo>
                <a:cubicBezTo>
                  <a:pt x="137273" y="3629"/>
                  <a:pt x="231958" y="2074"/>
                  <a:pt x="325958" y="10886"/>
                </a:cubicBezTo>
                <a:cubicBezTo>
                  <a:pt x="348807" y="13028"/>
                  <a:pt x="368636" y="28884"/>
                  <a:pt x="391273" y="32657"/>
                </a:cubicBezTo>
                <a:cubicBezTo>
                  <a:pt x="467905" y="45429"/>
                  <a:pt x="435648" y="36563"/>
                  <a:pt x="489244" y="54429"/>
                </a:cubicBezTo>
                <a:cubicBezTo>
                  <a:pt x="566252" y="35177"/>
                  <a:pt x="500249" y="50448"/>
                  <a:pt x="598101" y="32657"/>
                </a:cubicBezTo>
                <a:cubicBezTo>
                  <a:pt x="616305" y="29347"/>
                  <a:pt x="665613" y="8689"/>
                  <a:pt x="652530" y="21772"/>
                </a:cubicBezTo>
                <a:cubicBezTo>
                  <a:pt x="636302" y="38000"/>
                  <a:pt x="608987" y="36286"/>
                  <a:pt x="587215" y="43543"/>
                </a:cubicBezTo>
                <a:cubicBezTo>
                  <a:pt x="576329" y="47172"/>
                  <a:pt x="566029" y="54149"/>
                  <a:pt x="554558" y="54429"/>
                </a:cubicBezTo>
                <a:lnTo>
                  <a:pt x="108244" y="65314"/>
                </a:lnTo>
                <a:cubicBezTo>
                  <a:pt x="79215" y="72571"/>
                  <a:pt x="0" y="65928"/>
                  <a:pt x="21158" y="87086"/>
                </a:cubicBezTo>
                <a:cubicBezTo>
                  <a:pt x="32044" y="97972"/>
                  <a:pt x="41006" y="111204"/>
                  <a:pt x="53815" y="119743"/>
                </a:cubicBezTo>
                <a:cubicBezTo>
                  <a:pt x="63363" y="126108"/>
                  <a:pt x="76210" y="125497"/>
                  <a:pt x="86473" y="130629"/>
                </a:cubicBezTo>
                <a:cubicBezTo>
                  <a:pt x="161221" y="168002"/>
                  <a:pt x="68547" y="142283"/>
                  <a:pt x="173558" y="163286"/>
                </a:cubicBezTo>
                <a:cubicBezTo>
                  <a:pt x="235244" y="159657"/>
                  <a:pt x="297129" y="158549"/>
                  <a:pt x="358615" y="152400"/>
                </a:cubicBezTo>
                <a:cubicBezTo>
                  <a:pt x="370033" y="151258"/>
                  <a:pt x="379832" y="140634"/>
                  <a:pt x="391273" y="141514"/>
                </a:cubicBezTo>
                <a:cubicBezTo>
                  <a:pt x="428168" y="144352"/>
                  <a:pt x="463535" y="157797"/>
                  <a:pt x="500130" y="163286"/>
                </a:cubicBezTo>
                <a:cubicBezTo>
                  <a:pt x="536193" y="168696"/>
                  <a:pt x="572701" y="170543"/>
                  <a:pt x="608987" y="174172"/>
                </a:cubicBezTo>
                <a:cubicBezTo>
                  <a:pt x="534329" y="199057"/>
                  <a:pt x="627004" y="169667"/>
                  <a:pt x="521901" y="195943"/>
                </a:cubicBezTo>
                <a:cubicBezTo>
                  <a:pt x="510769" y="198726"/>
                  <a:pt x="500706" y="206296"/>
                  <a:pt x="489244" y="206829"/>
                </a:cubicBezTo>
                <a:cubicBezTo>
                  <a:pt x="344212" y="213575"/>
                  <a:pt x="198958" y="214086"/>
                  <a:pt x="53815" y="217714"/>
                </a:cubicBezTo>
                <a:cubicBezTo>
                  <a:pt x="122758" y="235857"/>
                  <a:pt x="189953" y="262922"/>
                  <a:pt x="260644" y="272143"/>
                </a:cubicBezTo>
                <a:cubicBezTo>
                  <a:pt x="357859" y="284823"/>
                  <a:pt x="456710" y="276914"/>
                  <a:pt x="554558" y="283029"/>
                </a:cubicBezTo>
                <a:cubicBezTo>
                  <a:pt x="573024" y="284183"/>
                  <a:pt x="590844" y="290286"/>
                  <a:pt x="608987" y="293914"/>
                </a:cubicBezTo>
                <a:cubicBezTo>
                  <a:pt x="443656" y="349026"/>
                  <a:pt x="649373" y="283965"/>
                  <a:pt x="173558" y="315686"/>
                </a:cubicBezTo>
                <a:cubicBezTo>
                  <a:pt x="143703" y="317676"/>
                  <a:pt x="115814" y="331589"/>
                  <a:pt x="86473" y="337457"/>
                </a:cubicBezTo>
                <a:lnTo>
                  <a:pt x="32044" y="348343"/>
                </a:lnTo>
                <a:cubicBezTo>
                  <a:pt x="105558" y="372849"/>
                  <a:pt x="15069" y="344571"/>
                  <a:pt x="130015" y="370114"/>
                </a:cubicBezTo>
                <a:cubicBezTo>
                  <a:pt x="141217" y="372603"/>
                  <a:pt x="151210" y="380479"/>
                  <a:pt x="162673" y="381000"/>
                </a:cubicBezTo>
                <a:cubicBezTo>
                  <a:pt x="311335" y="387758"/>
                  <a:pt x="460216" y="388257"/>
                  <a:pt x="608987" y="391886"/>
                </a:cubicBezTo>
                <a:cubicBezTo>
                  <a:pt x="598101" y="395515"/>
                  <a:pt x="586877" y="398252"/>
                  <a:pt x="576330" y="402772"/>
                </a:cubicBezTo>
                <a:cubicBezTo>
                  <a:pt x="561415" y="409164"/>
                  <a:pt x="548975" y="423414"/>
                  <a:pt x="532787" y="424543"/>
                </a:cubicBezTo>
                <a:cubicBezTo>
                  <a:pt x="391569" y="434395"/>
                  <a:pt x="249758" y="431800"/>
                  <a:pt x="108244" y="435429"/>
                </a:cubicBezTo>
                <a:cubicBezTo>
                  <a:pt x="93730" y="439057"/>
                  <a:pt x="79086" y="442204"/>
                  <a:pt x="64701" y="446314"/>
                </a:cubicBezTo>
                <a:cubicBezTo>
                  <a:pt x="53668" y="449466"/>
                  <a:pt x="21011" y="454048"/>
                  <a:pt x="32044" y="457200"/>
                </a:cubicBezTo>
                <a:cubicBezTo>
                  <a:pt x="67107" y="467218"/>
                  <a:pt x="104490" y="466063"/>
                  <a:pt x="140901" y="468086"/>
                </a:cubicBezTo>
                <a:cubicBezTo>
                  <a:pt x="235168" y="473323"/>
                  <a:pt x="329624" y="474481"/>
                  <a:pt x="423930" y="478972"/>
                </a:cubicBezTo>
                <a:cubicBezTo>
                  <a:pt x="482034" y="481739"/>
                  <a:pt x="540044" y="486229"/>
                  <a:pt x="598101" y="489857"/>
                </a:cubicBezTo>
                <a:cubicBezTo>
                  <a:pt x="623508" y="498326"/>
                  <a:pt x="669849" y="507280"/>
                  <a:pt x="587215" y="511629"/>
                </a:cubicBezTo>
                <a:cubicBezTo>
                  <a:pt x="463961" y="518116"/>
                  <a:pt x="340472" y="518886"/>
                  <a:pt x="217101" y="522514"/>
                </a:cubicBezTo>
                <a:cubicBezTo>
                  <a:pt x="173920" y="531151"/>
                  <a:pt x="114982" y="542041"/>
                  <a:pt x="75587" y="555172"/>
                </a:cubicBezTo>
                <a:lnTo>
                  <a:pt x="42930" y="566057"/>
                </a:lnTo>
                <a:cubicBezTo>
                  <a:pt x="253837" y="636362"/>
                  <a:pt x="21263" y="562434"/>
                  <a:pt x="630758" y="587829"/>
                </a:cubicBezTo>
                <a:cubicBezTo>
                  <a:pt x="642222" y="588307"/>
                  <a:pt x="609134" y="595562"/>
                  <a:pt x="598101" y="598714"/>
                </a:cubicBezTo>
                <a:cubicBezTo>
                  <a:pt x="583716" y="602824"/>
                  <a:pt x="569506" y="608977"/>
                  <a:pt x="554558" y="609600"/>
                </a:cubicBezTo>
                <a:cubicBezTo>
                  <a:pt x="394998" y="616249"/>
                  <a:pt x="235252" y="617227"/>
                  <a:pt x="75587" y="620486"/>
                </a:cubicBezTo>
                <a:cubicBezTo>
                  <a:pt x="57448" y="620856"/>
                  <a:pt x="39301" y="620486"/>
                  <a:pt x="21158" y="620486"/>
                </a:cubicBezTo>
              </a:path>
            </a:pathLst>
          </a:custGeom>
          <a:solidFill>
            <a:srgbClr val="00B050"/>
          </a:solidFill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5724128" y="1844824"/>
            <a:ext cx="827887" cy="216508"/>
          </a:xfrm>
          <a:custGeom>
            <a:avLst/>
            <a:gdLst>
              <a:gd name="connsiteX0" fmla="*/ 293915 w 827887"/>
              <a:gd name="connsiteY0" fmla="*/ 13630 h 216508"/>
              <a:gd name="connsiteX1" fmla="*/ 816429 w 827887"/>
              <a:gd name="connsiteY1" fmla="*/ 35402 h 216508"/>
              <a:gd name="connsiteX2" fmla="*/ 783772 w 827887"/>
              <a:gd name="connsiteY2" fmla="*/ 46287 h 216508"/>
              <a:gd name="connsiteX3" fmla="*/ 729343 w 827887"/>
              <a:gd name="connsiteY3" fmla="*/ 57173 h 216508"/>
              <a:gd name="connsiteX4" fmla="*/ 609600 w 827887"/>
              <a:gd name="connsiteY4" fmla="*/ 89830 h 216508"/>
              <a:gd name="connsiteX5" fmla="*/ 141515 w 827887"/>
              <a:gd name="connsiteY5" fmla="*/ 100716 h 216508"/>
              <a:gd name="connsiteX6" fmla="*/ 304800 w 827887"/>
              <a:gd name="connsiteY6" fmla="*/ 122487 h 216508"/>
              <a:gd name="connsiteX7" fmla="*/ 555172 w 827887"/>
              <a:gd name="connsiteY7" fmla="*/ 133373 h 216508"/>
              <a:gd name="connsiteX8" fmla="*/ 0 w 827887"/>
              <a:gd name="connsiteY8" fmla="*/ 166030 h 216508"/>
              <a:gd name="connsiteX9" fmla="*/ 43543 w 827887"/>
              <a:gd name="connsiteY9" fmla="*/ 187802 h 216508"/>
              <a:gd name="connsiteX10" fmla="*/ 65315 w 827887"/>
              <a:gd name="connsiteY10" fmla="*/ 209573 h 216508"/>
              <a:gd name="connsiteX11" fmla="*/ 544286 w 827887"/>
              <a:gd name="connsiteY11" fmla="*/ 209573 h 216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7887" h="216508">
                <a:moveTo>
                  <a:pt x="293915" y="13630"/>
                </a:moveTo>
                <a:cubicBezTo>
                  <a:pt x="563405" y="47317"/>
                  <a:pt x="161486" y="0"/>
                  <a:pt x="816429" y="35402"/>
                </a:cubicBezTo>
                <a:cubicBezTo>
                  <a:pt x="827887" y="36021"/>
                  <a:pt x="794904" y="43504"/>
                  <a:pt x="783772" y="46287"/>
                </a:cubicBezTo>
                <a:cubicBezTo>
                  <a:pt x="765822" y="50774"/>
                  <a:pt x="747293" y="52685"/>
                  <a:pt x="729343" y="57173"/>
                </a:cubicBezTo>
                <a:cubicBezTo>
                  <a:pt x="683527" y="68627"/>
                  <a:pt x="668110" y="88469"/>
                  <a:pt x="609600" y="89830"/>
                </a:cubicBezTo>
                <a:lnTo>
                  <a:pt x="141515" y="100716"/>
                </a:lnTo>
                <a:cubicBezTo>
                  <a:pt x="212086" y="124240"/>
                  <a:pt x="176206" y="115139"/>
                  <a:pt x="304800" y="122487"/>
                </a:cubicBezTo>
                <a:cubicBezTo>
                  <a:pt x="388200" y="127253"/>
                  <a:pt x="471715" y="129744"/>
                  <a:pt x="555172" y="133373"/>
                </a:cubicBezTo>
                <a:cubicBezTo>
                  <a:pt x="334912" y="206791"/>
                  <a:pt x="512801" y="154634"/>
                  <a:pt x="0" y="166030"/>
                </a:cubicBezTo>
                <a:cubicBezTo>
                  <a:pt x="14514" y="173287"/>
                  <a:pt x="30041" y="178801"/>
                  <a:pt x="43543" y="187802"/>
                </a:cubicBezTo>
                <a:cubicBezTo>
                  <a:pt x="52083" y="193495"/>
                  <a:pt x="55062" y="209127"/>
                  <a:pt x="65315" y="209573"/>
                </a:cubicBezTo>
                <a:cubicBezTo>
                  <a:pt x="224821" y="216508"/>
                  <a:pt x="384629" y="209573"/>
                  <a:pt x="544286" y="209573"/>
                </a:cubicBezTo>
              </a:path>
            </a:pathLst>
          </a:custGeom>
          <a:solidFill>
            <a:srgbClr val="00B050"/>
          </a:solidFill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олилиния 58"/>
          <p:cNvSpPr/>
          <p:nvPr/>
        </p:nvSpPr>
        <p:spPr>
          <a:xfrm>
            <a:off x="6300192" y="1916832"/>
            <a:ext cx="412828" cy="780999"/>
          </a:xfrm>
          <a:custGeom>
            <a:avLst/>
            <a:gdLst>
              <a:gd name="connsiteX0" fmla="*/ 12829 w 412828"/>
              <a:gd name="connsiteY0" fmla="*/ 236714 h 780999"/>
              <a:gd name="connsiteX1" fmla="*/ 45486 w 412828"/>
              <a:gd name="connsiteY1" fmla="*/ 214942 h 780999"/>
              <a:gd name="connsiteX2" fmla="*/ 78143 w 412828"/>
              <a:gd name="connsiteY2" fmla="*/ 182285 h 780999"/>
              <a:gd name="connsiteX3" fmla="*/ 143457 w 412828"/>
              <a:gd name="connsiteY3" fmla="*/ 160514 h 780999"/>
              <a:gd name="connsiteX4" fmla="*/ 176114 w 412828"/>
              <a:gd name="connsiteY4" fmla="*/ 138742 h 780999"/>
              <a:gd name="connsiteX5" fmla="*/ 197886 w 412828"/>
              <a:gd name="connsiteY5" fmla="*/ 116971 h 780999"/>
              <a:gd name="connsiteX6" fmla="*/ 230543 w 412828"/>
              <a:gd name="connsiteY6" fmla="*/ 106085 h 780999"/>
              <a:gd name="connsiteX7" fmla="*/ 317629 w 412828"/>
              <a:gd name="connsiteY7" fmla="*/ 40771 h 780999"/>
              <a:gd name="connsiteX8" fmla="*/ 339400 w 412828"/>
              <a:gd name="connsiteY8" fmla="*/ 18999 h 780999"/>
              <a:gd name="connsiteX9" fmla="*/ 372057 w 412828"/>
              <a:gd name="connsiteY9" fmla="*/ 8114 h 780999"/>
              <a:gd name="connsiteX10" fmla="*/ 328514 w 412828"/>
              <a:gd name="connsiteY10" fmla="*/ 29885 h 780999"/>
              <a:gd name="connsiteX11" fmla="*/ 295857 w 412828"/>
              <a:gd name="connsiteY11" fmla="*/ 51656 h 780999"/>
              <a:gd name="connsiteX12" fmla="*/ 274086 w 412828"/>
              <a:gd name="connsiteY12" fmla="*/ 73428 h 780999"/>
              <a:gd name="connsiteX13" fmla="*/ 230543 w 412828"/>
              <a:gd name="connsiteY13" fmla="*/ 95199 h 780999"/>
              <a:gd name="connsiteX14" fmla="*/ 197886 w 412828"/>
              <a:gd name="connsiteY14" fmla="*/ 116971 h 780999"/>
              <a:gd name="connsiteX15" fmla="*/ 187000 w 412828"/>
              <a:gd name="connsiteY15" fmla="*/ 149628 h 780999"/>
              <a:gd name="connsiteX16" fmla="*/ 154343 w 412828"/>
              <a:gd name="connsiteY16" fmla="*/ 160514 h 780999"/>
              <a:gd name="connsiteX17" fmla="*/ 132571 w 412828"/>
              <a:gd name="connsiteY17" fmla="*/ 182285 h 780999"/>
              <a:gd name="connsiteX18" fmla="*/ 89029 w 412828"/>
              <a:gd name="connsiteY18" fmla="*/ 204056 h 780999"/>
              <a:gd name="connsiteX19" fmla="*/ 34600 w 412828"/>
              <a:gd name="connsiteY19" fmla="*/ 258485 h 780999"/>
              <a:gd name="connsiteX20" fmla="*/ 12829 w 412828"/>
              <a:gd name="connsiteY20" fmla="*/ 291142 h 780999"/>
              <a:gd name="connsiteX21" fmla="*/ 143457 w 412828"/>
              <a:gd name="connsiteY21" fmla="*/ 280256 h 780999"/>
              <a:gd name="connsiteX22" fmla="*/ 197886 w 412828"/>
              <a:gd name="connsiteY22" fmla="*/ 247599 h 780999"/>
              <a:gd name="connsiteX23" fmla="*/ 274086 w 412828"/>
              <a:gd name="connsiteY23" fmla="*/ 182285 h 780999"/>
              <a:gd name="connsiteX24" fmla="*/ 295857 w 412828"/>
              <a:gd name="connsiteY24" fmla="*/ 149628 h 780999"/>
              <a:gd name="connsiteX25" fmla="*/ 372057 w 412828"/>
              <a:gd name="connsiteY25" fmla="*/ 106085 h 780999"/>
              <a:gd name="connsiteX26" fmla="*/ 404714 w 412828"/>
              <a:gd name="connsiteY26" fmla="*/ 95199 h 780999"/>
              <a:gd name="connsiteX27" fmla="*/ 339400 w 412828"/>
              <a:gd name="connsiteY27" fmla="*/ 138742 h 780999"/>
              <a:gd name="connsiteX28" fmla="*/ 284971 w 412828"/>
              <a:gd name="connsiteY28" fmla="*/ 182285 h 780999"/>
              <a:gd name="connsiteX29" fmla="*/ 252314 w 412828"/>
              <a:gd name="connsiteY29" fmla="*/ 204056 h 780999"/>
              <a:gd name="connsiteX30" fmla="*/ 230543 w 412828"/>
              <a:gd name="connsiteY30" fmla="*/ 225828 h 780999"/>
              <a:gd name="connsiteX31" fmla="*/ 187000 w 412828"/>
              <a:gd name="connsiteY31" fmla="*/ 291142 h 780999"/>
              <a:gd name="connsiteX32" fmla="*/ 143457 w 412828"/>
              <a:gd name="connsiteY32" fmla="*/ 312914 h 780999"/>
              <a:gd name="connsiteX33" fmla="*/ 89029 w 412828"/>
              <a:gd name="connsiteY33" fmla="*/ 367342 h 780999"/>
              <a:gd name="connsiteX34" fmla="*/ 34600 w 412828"/>
              <a:gd name="connsiteY34" fmla="*/ 421771 h 780999"/>
              <a:gd name="connsiteX35" fmla="*/ 67257 w 412828"/>
              <a:gd name="connsiteY35" fmla="*/ 432656 h 780999"/>
              <a:gd name="connsiteX36" fmla="*/ 197886 w 412828"/>
              <a:gd name="connsiteY36" fmla="*/ 367342 h 780999"/>
              <a:gd name="connsiteX37" fmla="*/ 241429 w 412828"/>
              <a:gd name="connsiteY37" fmla="*/ 334685 h 780999"/>
              <a:gd name="connsiteX38" fmla="*/ 274086 w 412828"/>
              <a:gd name="connsiteY38" fmla="*/ 323799 h 780999"/>
              <a:gd name="connsiteX39" fmla="*/ 339400 w 412828"/>
              <a:gd name="connsiteY39" fmla="*/ 247599 h 780999"/>
              <a:gd name="connsiteX40" fmla="*/ 372057 w 412828"/>
              <a:gd name="connsiteY40" fmla="*/ 236714 h 780999"/>
              <a:gd name="connsiteX41" fmla="*/ 328514 w 412828"/>
              <a:gd name="connsiteY41" fmla="*/ 247599 h 780999"/>
              <a:gd name="connsiteX42" fmla="*/ 284971 w 412828"/>
              <a:gd name="connsiteY42" fmla="*/ 302028 h 780999"/>
              <a:gd name="connsiteX43" fmla="*/ 252314 w 412828"/>
              <a:gd name="connsiteY43" fmla="*/ 312914 h 780999"/>
              <a:gd name="connsiteX44" fmla="*/ 132571 w 412828"/>
              <a:gd name="connsiteY44" fmla="*/ 410885 h 780999"/>
              <a:gd name="connsiteX45" fmla="*/ 67257 w 412828"/>
              <a:gd name="connsiteY45" fmla="*/ 487085 h 780999"/>
              <a:gd name="connsiteX46" fmla="*/ 34600 w 412828"/>
              <a:gd name="connsiteY46" fmla="*/ 519742 h 780999"/>
              <a:gd name="connsiteX47" fmla="*/ 12829 w 412828"/>
              <a:gd name="connsiteY47" fmla="*/ 541514 h 780999"/>
              <a:gd name="connsiteX48" fmla="*/ 99914 w 412828"/>
              <a:gd name="connsiteY48" fmla="*/ 552399 h 780999"/>
              <a:gd name="connsiteX49" fmla="*/ 165229 w 412828"/>
              <a:gd name="connsiteY49" fmla="*/ 530628 h 780999"/>
              <a:gd name="connsiteX50" fmla="*/ 230543 w 412828"/>
              <a:gd name="connsiteY50" fmla="*/ 487085 h 780999"/>
              <a:gd name="connsiteX51" fmla="*/ 284971 w 412828"/>
              <a:gd name="connsiteY51" fmla="*/ 432656 h 780999"/>
              <a:gd name="connsiteX52" fmla="*/ 306743 w 412828"/>
              <a:gd name="connsiteY52" fmla="*/ 410885 h 780999"/>
              <a:gd name="connsiteX53" fmla="*/ 339400 w 412828"/>
              <a:gd name="connsiteY53" fmla="*/ 399999 h 780999"/>
              <a:gd name="connsiteX54" fmla="*/ 361171 w 412828"/>
              <a:gd name="connsiteY54" fmla="*/ 367342 h 780999"/>
              <a:gd name="connsiteX55" fmla="*/ 339400 w 412828"/>
              <a:gd name="connsiteY55" fmla="*/ 389114 h 780999"/>
              <a:gd name="connsiteX56" fmla="*/ 317629 w 412828"/>
              <a:gd name="connsiteY56" fmla="*/ 421771 h 780999"/>
              <a:gd name="connsiteX57" fmla="*/ 274086 w 412828"/>
              <a:gd name="connsiteY57" fmla="*/ 465314 h 780999"/>
              <a:gd name="connsiteX58" fmla="*/ 252314 w 412828"/>
              <a:gd name="connsiteY58" fmla="*/ 487085 h 780999"/>
              <a:gd name="connsiteX59" fmla="*/ 187000 w 412828"/>
              <a:gd name="connsiteY59" fmla="*/ 541514 h 780999"/>
              <a:gd name="connsiteX60" fmla="*/ 154343 w 412828"/>
              <a:gd name="connsiteY60" fmla="*/ 552399 h 780999"/>
              <a:gd name="connsiteX61" fmla="*/ 121686 w 412828"/>
              <a:gd name="connsiteY61" fmla="*/ 574171 h 780999"/>
              <a:gd name="connsiteX62" fmla="*/ 78143 w 412828"/>
              <a:gd name="connsiteY62" fmla="*/ 617714 h 780999"/>
              <a:gd name="connsiteX63" fmla="*/ 56371 w 412828"/>
              <a:gd name="connsiteY63" fmla="*/ 639485 h 780999"/>
              <a:gd name="connsiteX64" fmla="*/ 23714 w 412828"/>
              <a:gd name="connsiteY64" fmla="*/ 661256 h 780999"/>
              <a:gd name="connsiteX65" fmla="*/ 56371 w 412828"/>
              <a:gd name="connsiteY65" fmla="*/ 672142 h 780999"/>
              <a:gd name="connsiteX66" fmla="*/ 99914 w 412828"/>
              <a:gd name="connsiteY66" fmla="*/ 661256 h 780999"/>
              <a:gd name="connsiteX67" fmla="*/ 154343 w 412828"/>
              <a:gd name="connsiteY67" fmla="*/ 650371 h 780999"/>
              <a:gd name="connsiteX68" fmla="*/ 230543 w 412828"/>
              <a:gd name="connsiteY68" fmla="*/ 606828 h 780999"/>
              <a:gd name="connsiteX69" fmla="*/ 263200 w 412828"/>
              <a:gd name="connsiteY69" fmla="*/ 595942 h 780999"/>
              <a:gd name="connsiteX70" fmla="*/ 295857 w 412828"/>
              <a:gd name="connsiteY70" fmla="*/ 574171 h 780999"/>
              <a:gd name="connsiteX71" fmla="*/ 317629 w 412828"/>
              <a:gd name="connsiteY71" fmla="*/ 552399 h 780999"/>
              <a:gd name="connsiteX72" fmla="*/ 350286 w 412828"/>
              <a:gd name="connsiteY72" fmla="*/ 541514 h 780999"/>
              <a:gd name="connsiteX73" fmla="*/ 317629 w 412828"/>
              <a:gd name="connsiteY73" fmla="*/ 563285 h 780999"/>
              <a:gd name="connsiteX74" fmla="*/ 274086 w 412828"/>
              <a:gd name="connsiteY74" fmla="*/ 606828 h 780999"/>
              <a:gd name="connsiteX75" fmla="*/ 252314 w 412828"/>
              <a:gd name="connsiteY75" fmla="*/ 628599 h 780999"/>
              <a:gd name="connsiteX76" fmla="*/ 230543 w 412828"/>
              <a:gd name="connsiteY76" fmla="*/ 650371 h 780999"/>
              <a:gd name="connsiteX77" fmla="*/ 197886 w 412828"/>
              <a:gd name="connsiteY77" fmla="*/ 661256 h 780999"/>
              <a:gd name="connsiteX78" fmla="*/ 176114 w 412828"/>
              <a:gd name="connsiteY78" fmla="*/ 683028 h 780999"/>
              <a:gd name="connsiteX79" fmla="*/ 154343 w 412828"/>
              <a:gd name="connsiteY79" fmla="*/ 715685 h 780999"/>
              <a:gd name="connsiteX80" fmla="*/ 121686 w 412828"/>
              <a:gd name="connsiteY80" fmla="*/ 737456 h 780999"/>
              <a:gd name="connsiteX81" fmla="*/ 67257 w 412828"/>
              <a:gd name="connsiteY81" fmla="*/ 780999 h 780999"/>
              <a:gd name="connsiteX82" fmla="*/ 89029 w 412828"/>
              <a:gd name="connsiteY82" fmla="*/ 759228 h 780999"/>
              <a:gd name="connsiteX83" fmla="*/ 154343 w 412828"/>
              <a:gd name="connsiteY83" fmla="*/ 726571 h 780999"/>
              <a:gd name="connsiteX84" fmla="*/ 263200 w 412828"/>
              <a:gd name="connsiteY84" fmla="*/ 661256 h 780999"/>
              <a:gd name="connsiteX85" fmla="*/ 295857 w 412828"/>
              <a:gd name="connsiteY85" fmla="*/ 650371 h 780999"/>
              <a:gd name="connsiteX86" fmla="*/ 382943 w 412828"/>
              <a:gd name="connsiteY86" fmla="*/ 617714 h 780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412828" h="780999">
                <a:moveTo>
                  <a:pt x="12829" y="236714"/>
                </a:moveTo>
                <a:cubicBezTo>
                  <a:pt x="23715" y="229457"/>
                  <a:pt x="35435" y="223318"/>
                  <a:pt x="45486" y="214942"/>
                </a:cubicBezTo>
                <a:cubicBezTo>
                  <a:pt x="57312" y="205087"/>
                  <a:pt x="64686" y="189761"/>
                  <a:pt x="78143" y="182285"/>
                </a:cubicBezTo>
                <a:cubicBezTo>
                  <a:pt x="98204" y="171140"/>
                  <a:pt x="143457" y="160514"/>
                  <a:pt x="143457" y="160514"/>
                </a:cubicBezTo>
                <a:cubicBezTo>
                  <a:pt x="154343" y="153257"/>
                  <a:pt x="165898" y="146915"/>
                  <a:pt x="176114" y="138742"/>
                </a:cubicBezTo>
                <a:cubicBezTo>
                  <a:pt x="184128" y="132331"/>
                  <a:pt x="189085" y="122251"/>
                  <a:pt x="197886" y="116971"/>
                </a:cubicBezTo>
                <a:cubicBezTo>
                  <a:pt x="207725" y="111067"/>
                  <a:pt x="219657" y="109714"/>
                  <a:pt x="230543" y="106085"/>
                </a:cubicBezTo>
                <a:cubicBezTo>
                  <a:pt x="293085" y="43542"/>
                  <a:pt x="260630" y="59769"/>
                  <a:pt x="317629" y="40771"/>
                </a:cubicBezTo>
                <a:cubicBezTo>
                  <a:pt x="324886" y="33514"/>
                  <a:pt x="330599" y="24279"/>
                  <a:pt x="339400" y="18999"/>
                </a:cubicBezTo>
                <a:cubicBezTo>
                  <a:pt x="349239" y="13095"/>
                  <a:pt x="380171" y="0"/>
                  <a:pt x="372057" y="8114"/>
                </a:cubicBezTo>
                <a:cubicBezTo>
                  <a:pt x="360582" y="19589"/>
                  <a:pt x="342603" y="21834"/>
                  <a:pt x="328514" y="29885"/>
                </a:cubicBezTo>
                <a:cubicBezTo>
                  <a:pt x="317155" y="36376"/>
                  <a:pt x="306073" y="43483"/>
                  <a:pt x="295857" y="51656"/>
                </a:cubicBezTo>
                <a:cubicBezTo>
                  <a:pt x="287843" y="58067"/>
                  <a:pt x="282625" y="67735"/>
                  <a:pt x="274086" y="73428"/>
                </a:cubicBezTo>
                <a:cubicBezTo>
                  <a:pt x="260584" y="82429"/>
                  <a:pt x="244632" y="87148"/>
                  <a:pt x="230543" y="95199"/>
                </a:cubicBezTo>
                <a:cubicBezTo>
                  <a:pt x="219184" y="101690"/>
                  <a:pt x="208772" y="109714"/>
                  <a:pt x="197886" y="116971"/>
                </a:cubicBezTo>
                <a:cubicBezTo>
                  <a:pt x="194257" y="127857"/>
                  <a:pt x="195114" y="141514"/>
                  <a:pt x="187000" y="149628"/>
                </a:cubicBezTo>
                <a:cubicBezTo>
                  <a:pt x="178886" y="157742"/>
                  <a:pt x="164182" y="154610"/>
                  <a:pt x="154343" y="160514"/>
                </a:cubicBezTo>
                <a:cubicBezTo>
                  <a:pt x="145542" y="165794"/>
                  <a:pt x="141111" y="176592"/>
                  <a:pt x="132571" y="182285"/>
                </a:cubicBezTo>
                <a:cubicBezTo>
                  <a:pt x="119069" y="191286"/>
                  <a:pt x="103543" y="196799"/>
                  <a:pt x="89029" y="204056"/>
                </a:cubicBezTo>
                <a:cubicBezTo>
                  <a:pt x="30969" y="291146"/>
                  <a:pt x="107173" y="185912"/>
                  <a:pt x="34600" y="258485"/>
                </a:cubicBezTo>
                <a:cubicBezTo>
                  <a:pt x="25349" y="267736"/>
                  <a:pt x="0" y="288576"/>
                  <a:pt x="12829" y="291142"/>
                </a:cubicBezTo>
                <a:cubicBezTo>
                  <a:pt x="55674" y="299711"/>
                  <a:pt x="99914" y="283885"/>
                  <a:pt x="143457" y="280256"/>
                </a:cubicBezTo>
                <a:cubicBezTo>
                  <a:pt x="200170" y="261353"/>
                  <a:pt x="155192" y="281754"/>
                  <a:pt x="197886" y="247599"/>
                </a:cubicBezTo>
                <a:cubicBezTo>
                  <a:pt x="233060" y="219460"/>
                  <a:pt x="244139" y="227207"/>
                  <a:pt x="274086" y="182285"/>
                </a:cubicBezTo>
                <a:cubicBezTo>
                  <a:pt x="281343" y="171399"/>
                  <a:pt x="286606" y="158879"/>
                  <a:pt x="295857" y="149628"/>
                </a:cubicBezTo>
                <a:cubicBezTo>
                  <a:pt x="309524" y="135960"/>
                  <a:pt x="357113" y="112490"/>
                  <a:pt x="372057" y="106085"/>
                </a:cubicBezTo>
                <a:cubicBezTo>
                  <a:pt x="382604" y="101565"/>
                  <a:pt x="412828" y="87085"/>
                  <a:pt x="404714" y="95199"/>
                </a:cubicBezTo>
                <a:cubicBezTo>
                  <a:pt x="386212" y="113701"/>
                  <a:pt x="361171" y="124228"/>
                  <a:pt x="339400" y="138742"/>
                </a:cubicBezTo>
                <a:cubicBezTo>
                  <a:pt x="238879" y="205757"/>
                  <a:pt x="362533" y="120237"/>
                  <a:pt x="284971" y="182285"/>
                </a:cubicBezTo>
                <a:cubicBezTo>
                  <a:pt x="274755" y="190458"/>
                  <a:pt x="262530" y="195883"/>
                  <a:pt x="252314" y="204056"/>
                </a:cubicBezTo>
                <a:cubicBezTo>
                  <a:pt x="244300" y="210467"/>
                  <a:pt x="236701" y="217617"/>
                  <a:pt x="230543" y="225828"/>
                </a:cubicBezTo>
                <a:cubicBezTo>
                  <a:pt x="214844" y="246761"/>
                  <a:pt x="210403" y="279440"/>
                  <a:pt x="187000" y="291142"/>
                </a:cubicBezTo>
                <a:lnTo>
                  <a:pt x="143457" y="312914"/>
                </a:lnTo>
                <a:cubicBezTo>
                  <a:pt x="99915" y="378228"/>
                  <a:pt x="147086" y="316542"/>
                  <a:pt x="89029" y="367342"/>
                </a:cubicBezTo>
                <a:cubicBezTo>
                  <a:pt x="69719" y="384238"/>
                  <a:pt x="34600" y="421771"/>
                  <a:pt x="34600" y="421771"/>
                </a:cubicBezTo>
                <a:cubicBezTo>
                  <a:pt x="45486" y="425399"/>
                  <a:pt x="55853" y="433923"/>
                  <a:pt x="67257" y="432656"/>
                </a:cubicBezTo>
                <a:cubicBezTo>
                  <a:pt x="116387" y="427197"/>
                  <a:pt x="160233" y="395582"/>
                  <a:pt x="197886" y="367342"/>
                </a:cubicBezTo>
                <a:cubicBezTo>
                  <a:pt x="212400" y="356456"/>
                  <a:pt x="225677" y="343686"/>
                  <a:pt x="241429" y="334685"/>
                </a:cubicBezTo>
                <a:cubicBezTo>
                  <a:pt x="251392" y="328992"/>
                  <a:pt x="263200" y="327428"/>
                  <a:pt x="274086" y="323799"/>
                </a:cubicBezTo>
                <a:cubicBezTo>
                  <a:pt x="288015" y="302905"/>
                  <a:pt x="316774" y="255141"/>
                  <a:pt x="339400" y="247599"/>
                </a:cubicBezTo>
                <a:cubicBezTo>
                  <a:pt x="350286" y="243971"/>
                  <a:pt x="383531" y="236714"/>
                  <a:pt x="372057" y="236714"/>
                </a:cubicBezTo>
                <a:cubicBezTo>
                  <a:pt x="357096" y="236714"/>
                  <a:pt x="343028" y="243971"/>
                  <a:pt x="328514" y="247599"/>
                </a:cubicBezTo>
                <a:cubicBezTo>
                  <a:pt x="318625" y="262433"/>
                  <a:pt x="302207" y="291686"/>
                  <a:pt x="284971" y="302028"/>
                </a:cubicBezTo>
                <a:cubicBezTo>
                  <a:pt x="275132" y="307932"/>
                  <a:pt x="262345" y="307341"/>
                  <a:pt x="252314" y="312914"/>
                </a:cubicBezTo>
                <a:cubicBezTo>
                  <a:pt x="215221" y="333521"/>
                  <a:pt x="156894" y="374400"/>
                  <a:pt x="132571" y="410885"/>
                </a:cubicBezTo>
                <a:cubicBezTo>
                  <a:pt x="99414" y="460621"/>
                  <a:pt x="120051" y="434291"/>
                  <a:pt x="67257" y="487085"/>
                </a:cubicBezTo>
                <a:lnTo>
                  <a:pt x="34600" y="519742"/>
                </a:lnTo>
                <a:lnTo>
                  <a:pt x="12829" y="541514"/>
                </a:lnTo>
                <a:cubicBezTo>
                  <a:pt x="65734" y="567967"/>
                  <a:pt x="44333" y="569073"/>
                  <a:pt x="99914" y="552399"/>
                </a:cubicBezTo>
                <a:cubicBezTo>
                  <a:pt x="121895" y="545805"/>
                  <a:pt x="165229" y="530628"/>
                  <a:pt x="165229" y="530628"/>
                </a:cubicBezTo>
                <a:cubicBezTo>
                  <a:pt x="187000" y="516114"/>
                  <a:pt x="212041" y="505587"/>
                  <a:pt x="230543" y="487085"/>
                </a:cubicBezTo>
                <a:lnTo>
                  <a:pt x="284971" y="432656"/>
                </a:lnTo>
                <a:cubicBezTo>
                  <a:pt x="292228" y="425399"/>
                  <a:pt x="297007" y="414131"/>
                  <a:pt x="306743" y="410885"/>
                </a:cubicBezTo>
                <a:lnTo>
                  <a:pt x="339400" y="399999"/>
                </a:lnTo>
                <a:cubicBezTo>
                  <a:pt x="346657" y="389113"/>
                  <a:pt x="361171" y="380425"/>
                  <a:pt x="361171" y="367342"/>
                </a:cubicBezTo>
                <a:cubicBezTo>
                  <a:pt x="361171" y="357079"/>
                  <a:pt x="345811" y="381100"/>
                  <a:pt x="339400" y="389114"/>
                </a:cubicBezTo>
                <a:cubicBezTo>
                  <a:pt x="331227" y="399330"/>
                  <a:pt x="326143" y="411838"/>
                  <a:pt x="317629" y="421771"/>
                </a:cubicBezTo>
                <a:cubicBezTo>
                  <a:pt x="304271" y="437356"/>
                  <a:pt x="288600" y="450800"/>
                  <a:pt x="274086" y="465314"/>
                </a:cubicBezTo>
                <a:lnTo>
                  <a:pt x="252314" y="487085"/>
                </a:lnTo>
                <a:cubicBezTo>
                  <a:pt x="228240" y="511158"/>
                  <a:pt x="217310" y="526359"/>
                  <a:pt x="187000" y="541514"/>
                </a:cubicBezTo>
                <a:cubicBezTo>
                  <a:pt x="176737" y="546646"/>
                  <a:pt x="165229" y="548771"/>
                  <a:pt x="154343" y="552399"/>
                </a:cubicBezTo>
                <a:cubicBezTo>
                  <a:pt x="143457" y="559656"/>
                  <a:pt x="131619" y="565657"/>
                  <a:pt x="121686" y="574171"/>
                </a:cubicBezTo>
                <a:cubicBezTo>
                  <a:pt x="106101" y="587529"/>
                  <a:pt x="92657" y="603200"/>
                  <a:pt x="78143" y="617714"/>
                </a:cubicBezTo>
                <a:cubicBezTo>
                  <a:pt x="70886" y="624971"/>
                  <a:pt x="64911" y="633792"/>
                  <a:pt x="56371" y="639485"/>
                </a:cubicBezTo>
                <a:lnTo>
                  <a:pt x="23714" y="661256"/>
                </a:lnTo>
                <a:cubicBezTo>
                  <a:pt x="34600" y="664885"/>
                  <a:pt x="44896" y="672142"/>
                  <a:pt x="56371" y="672142"/>
                </a:cubicBezTo>
                <a:cubicBezTo>
                  <a:pt x="71332" y="672142"/>
                  <a:pt x="85309" y="664501"/>
                  <a:pt x="99914" y="661256"/>
                </a:cubicBezTo>
                <a:cubicBezTo>
                  <a:pt x="117976" y="657242"/>
                  <a:pt x="136200" y="653999"/>
                  <a:pt x="154343" y="650371"/>
                </a:cubicBezTo>
                <a:cubicBezTo>
                  <a:pt x="187143" y="628504"/>
                  <a:pt x="191868" y="623403"/>
                  <a:pt x="230543" y="606828"/>
                </a:cubicBezTo>
                <a:cubicBezTo>
                  <a:pt x="241090" y="602308"/>
                  <a:pt x="252937" y="601074"/>
                  <a:pt x="263200" y="595942"/>
                </a:cubicBezTo>
                <a:cubicBezTo>
                  <a:pt x="274902" y="590091"/>
                  <a:pt x="285641" y="582344"/>
                  <a:pt x="295857" y="574171"/>
                </a:cubicBezTo>
                <a:cubicBezTo>
                  <a:pt x="303871" y="567760"/>
                  <a:pt x="308828" y="557679"/>
                  <a:pt x="317629" y="552399"/>
                </a:cubicBezTo>
                <a:cubicBezTo>
                  <a:pt x="327468" y="546496"/>
                  <a:pt x="339400" y="545142"/>
                  <a:pt x="350286" y="541514"/>
                </a:cubicBezTo>
                <a:cubicBezTo>
                  <a:pt x="350286" y="541514"/>
                  <a:pt x="327562" y="554771"/>
                  <a:pt x="317629" y="563285"/>
                </a:cubicBezTo>
                <a:cubicBezTo>
                  <a:pt x="302044" y="576643"/>
                  <a:pt x="288600" y="592314"/>
                  <a:pt x="274086" y="606828"/>
                </a:cubicBezTo>
                <a:lnTo>
                  <a:pt x="252314" y="628599"/>
                </a:lnTo>
                <a:cubicBezTo>
                  <a:pt x="245057" y="635856"/>
                  <a:pt x="240280" y="647126"/>
                  <a:pt x="230543" y="650371"/>
                </a:cubicBezTo>
                <a:lnTo>
                  <a:pt x="197886" y="661256"/>
                </a:lnTo>
                <a:cubicBezTo>
                  <a:pt x="190629" y="668513"/>
                  <a:pt x="182525" y="675014"/>
                  <a:pt x="176114" y="683028"/>
                </a:cubicBezTo>
                <a:cubicBezTo>
                  <a:pt x="167941" y="693244"/>
                  <a:pt x="163594" y="706434"/>
                  <a:pt x="154343" y="715685"/>
                </a:cubicBezTo>
                <a:cubicBezTo>
                  <a:pt x="145092" y="724936"/>
                  <a:pt x="131902" y="729283"/>
                  <a:pt x="121686" y="737456"/>
                </a:cubicBezTo>
                <a:cubicBezTo>
                  <a:pt x="109839" y="746934"/>
                  <a:pt x="84010" y="780999"/>
                  <a:pt x="67257" y="780999"/>
                </a:cubicBezTo>
                <a:cubicBezTo>
                  <a:pt x="56994" y="780999"/>
                  <a:pt x="81015" y="765639"/>
                  <a:pt x="89029" y="759228"/>
                </a:cubicBezTo>
                <a:cubicBezTo>
                  <a:pt x="119177" y="735109"/>
                  <a:pt x="119848" y="738069"/>
                  <a:pt x="154343" y="726571"/>
                </a:cubicBezTo>
                <a:cubicBezTo>
                  <a:pt x="214112" y="666802"/>
                  <a:pt x="178414" y="689518"/>
                  <a:pt x="263200" y="661256"/>
                </a:cubicBezTo>
                <a:cubicBezTo>
                  <a:pt x="274086" y="657627"/>
                  <a:pt x="284498" y="651994"/>
                  <a:pt x="295857" y="650371"/>
                </a:cubicBezTo>
                <a:cubicBezTo>
                  <a:pt x="380089" y="638338"/>
                  <a:pt x="360582" y="662434"/>
                  <a:pt x="382943" y="617714"/>
                </a:cubicBezTo>
              </a:path>
            </a:pathLst>
          </a:custGeom>
          <a:solidFill>
            <a:srgbClr val="00B050"/>
          </a:solidFill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олилиния 59"/>
          <p:cNvSpPr/>
          <p:nvPr/>
        </p:nvSpPr>
        <p:spPr>
          <a:xfrm>
            <a:off x="6203126" y="3429000"/>
            <a:ext cx="601035" cy="587829"/>
          </a:xfrm>
          <a:custGeom>
            <a:avLst/>
            <a:gdLst>
              <a:gd name="connsiteX0" fmla="*/ 23503 w 601035"/>
              <a:gd name="connsiteY0" fmla="*/ 76200 h 587829"/>
              <a:gd name="connsiteX1" fmla="*/ 121474 w 601035"/>
              <a:gd name="connsiteY1" fmla="*/ 54429 h 587829"/>
              <a:gd name="connsiteX2" fmla="*/ 175903 w 601035"/>
              <a:gd name="connsiteY2" fmla="*/ 43543 h 587829"/>
              <a:gd name="connsiteX3" fmla="*/ 252103 w 601035"/>
              <a:gd name="connsiteY3" fmla="*/ 21771 h 587829"/>
              <a:gd name="connsiteX4" fmla="*/ 437160 w 601035"/>
              <a:gd name="connsiteY4" fmla="*/ 10886 h 587829"/>
              <a:gd name="connsiteX5" fmla="*/ 469817 w 601035"/>
              <a:gd name="connsiteY5" fmla="*/ 0 h 587829"/>
              <a:gd name="connsiteX6" fmla="*/ 513360 w 601035"/>
              <a:gd name="connsiteY6" fmla="*/ 32657 h 587829"/>
              <a:gd name="connsiteX7" fmla="*/ 480703 w 601035"/>
              <a:gd name="connsiteY7" fmla="*/ 43543 h 587829"/>
              <a:gd name="connsiteX8" fmla="*/ 458931 w 601035"/>
              <a:gd name="connsiteY8" fmla="*/ 65314 h 587829"/>
              <a:gd name="connsiteX9" fmla="*/ 426274 w 601035"/>
              <a:gd name="connsiteY9" fmla="*/ 76200 h 587829"/>
              <a:gd name="connsiteX10" fmla="*/ 339188 w 601035"/>
              <a:gd name="connsiteY10" fmla="*/ 97971 h 587829"/>
              <a:gd name="connsiteX11" fmla="*/ 219445 w 601035"/>
              <a:gd name="connsiteY11" fmla="*/ 119743 h 587829"/>
              <a:gd name="connsiteX12" fmla="*/ 175903 w 601035"/>
              <a:gd name="connsiteY12" fmla="*/ 130629 h 587829"/>
              <a:gd name="connsiteX13" fmla="*/ 121474 w 601035"/>
              <a:gd name="connsiteY13" fmla="*/ 141514 h 587829"/>
              <a:gd name="connsiteX14" fmla="*/ 77931 w 601035"/>
              <a:gd name="connsiteY14" fmla="*/ 152400 h 587829"/>
              <a:gd name="connsiteX15" fmla="*/ 23503 w 601035"/>
              <a:gd name="connsiteY15" fmla="*/ 163286 h 587829"/>
              <a:gd name="connsiteX16" fmla="*/ 317417 w 601035"/>
              <a:gd name="connsiteY16" fmla="*/ 152400 h 587829"/>
              <a:gd name="connsiteX17" fmla="*/ 350074 w 601035"/>
              <a:gd name="connsiteY17" fmla="*/ 141514 h 587829"/>
              <a:gd name="connsiteX18" fmla="*/ 448045 w 601035"/>
              <a:gd name="connsiteY18" fmla="*/ 119743 h 587829"/>
              <a:gd name="connsiteX19" fmla="*/ 513360 w 601035"/>
              <a:gd name="connsiteY19" fmla="*/ 97971 h 587829"/>
              <a:gd name="connsiteX20" fmla="*/ 546017 w 601035"/>
              <a:gd name="connsiteY20" fmla="*/ 87086 h 587829"/>
              <a:gd name="connsiteX21" fmla="*/ 589560 w 601035"/>
              <a:gd name="connsiteY21" fmla="*/ 76200 h 587829"/>
              <a:gd name="connsiteX22" fmla="*/ 556903 w 601035"/>
              <a:gd name="connsiteY22" fmla="*/ 87086 h 587829"/>
              <a:gd name="connsiteX23" fmla="*/ 524245 w 601035"/>
              <a:gd name="connsiteY23" fmla="*/ 108857 h 587829"/>
              <a:gd name="connsiteX24" fmla="*/ 491588 w 601035"/>
              <a:gd name="connsiteY24" fmla="*/ 141514 h 587829"/>
              <a:gd name="connsiteX25" fmla="*/ 458931 w 601035"/>
              <a:gd name="connsiteY25" fmla="*/ 152400 h 587829"/>
              <a:gd name="connsiteX26" fmla="*/ 426274 w 601035"/>
              <a:gd name="connsiteY26" fmla="*/ 174171 h 587829"/>
              <a:gd name="connsiteX27" fmla="*/ 393617 w 601035"/>
              <a:gd name="connsiteY27" fmla="*/ 185057 h 587829"/>
              <a:gd name="connsiteX28" fmla="*/ 328303 w 601035"/>
              <a:gd name="connsiteY28" fmla="*/ 217714 h 587829"/>
              <a:gd name="connsiteX29" fmla="*/ 241217 w 601035"/>
              <a:gd name="connsiteY29" fmla="*/ 261257 h 587829"/>
              <a:gd name="connsiteX30" fmla="*/ 208560 w 601035"/>
              <a:gd name="connsiteY30" fmla="*/ 272143 h 587829"/>
              <a:gd name="connsiteX31" fmla="*/ 121474 w 601035"/>
              <a:gd name="connsiteY31" fmla="*/ 304800 h 587829"/>
              <a:gd name="connsiteX32" fmla="*/ 56160 w 601035"/>
              <a:gd name="connsiteY32" fmla="*/ 326571 h 587829"/>
              <a:gd name="connsiteX33" fmla="*/ 154131 w 601035"/>
              <a:gd name="connsiteY33" fmla="*/ 315686 h 587829"/>
              <a:gd name="connsiteX34" fmla="*/ 230331 w 601035"/>
              <a:gd name="connsiteY34" fmla="*/ 304800 h 587829"/>
              <a:gd name="connsiteX35" fmla="*/ 382731 w 601035"/>
              <a:gd name="connsiteY35" fmla="*/ 272143 h 587829"/>
              <a:gd name="connsiteX36" fmla="*/ 502474 w 601035"/>
              <a:gd name="connsiteY36" fmla="*/ 283029 h 587829"/>
              <a:gd name="connsiteX37" fmla="*/ 458931 w 601035"/>
              <a:gd name="connsiteY37" fmla="*/ 293914 h 587829"/>
              <a:gd name="connsiteX38" fmla="*/ 426274 w 601035"/>
              <a:gd name="connsiteY38" fmla="*/ 315686 h 587829"/>
              <a:gd name="connsiteX39" fmla="*/ 350074 w 601035"/>
              <a:gd name="connsiteY39" fmla="*/ 348343 h 587829"/>
              <a:gd name="connsiteX40" fmla="*/ 252103 w 601035"/>
              <a:gd name="connsiteY40" fmla="*/ 370114 h 587829"/>
              <a:gd name="connsiteX41" fmla="*/ 99703 w 601035"/>
              <a:gd name="connsiteY41" fmla="*/ 391886 h 587829"/>
              <a:gd name="connsiteX42" fmla="*/ 67045 w 601035"/>
              <a:gd name="connsiteY42" fmla="*/ 402771 h 587829"/>
              <a:gd name="connsiteX43" fmla="*/ 99703 w 601035"/>
              <a:gd name="connsiteY43" fmla="*/ 413657 h 587829"/>
              <a:gd name="connsiteX44" fmla="*/ 241217 w 601035"/>
              <a:gd name="connsiteY44" fmla="*/ 391886 h 587829"/>
              <a:gd name="connsiteX45" fmla="*/ 317417 w 601035"/>
              <a:gd name="connsiteY45" fmla="*/ 381000 h 587829"/>
              <a:gd name="connsiteX46" fmla="*/ 371845 w 601035"/>
              <a:gd name="connsiteY46" fmla="*/ 370114 h 587829"/>
              <a:gd name="connsiteX47" fmla="*/ 448045 w 601035"/>
              <a:gd name="connsiteY47" fmla="*/ 359229 h 587829"/>
              <a:gd name="connsiteX48" fmla="*/ 491588 w 601035"/>
              <a:gd name="connsiteY48" fmla="*/ 348343 h 587829"/>
              <a:gd name="connsiteX49" fmla="*/ 426274 w 601035"/>
              <a:gd name="connsiteY49" fmla="*/ 370114 h 587829"/>
              <a:gd name="connsiteX50" fmla="*/ 317417 w 601035"/>
              <a:gd name="connsiteY50" fmla="*/ 413657 h 587829"/>
              <a:gd name="connsiteX51" fmla="*/ 252103 w 601035"/>
              <a:gd name="connsiteY51" fmla="*/ 435429 h 587829"/>
              <a:gd name="connsiteX52" fmla="*/ 165017 w 601035"/>
              <a:gd name="connsiteY52" fmla="*/ 457200 h 587829"/>
              <a:gd name="connsiteX53" fmla="*/ 67045 w 601035"/>
              <a:gd name="connsiteY53" fmla="*/ 478971 h 587829"/>
              <a:gd name="connsiteX54" fmla="*/ 241217 w 601035"/>
              <a:gd name="connsiteY54" fmla="*/ 489857 h 587829"/>
              <a:gd name="connsiteX55" fmla="*/ 371845 w 601035"/>
              <a:gd name="connsiteY55" fmla="*/ 457200 h 587829"/>
              <a:gd name="connsiteX56" fmla="*/ 404503 w 601035"/>
              <a:gd name="connsiteY56" fmla="*/ 446314 h 587829"/>
              <a:gd name="connsiteX57" fmla="*/ 556903 w 601035"/>
              <a:gd name="connsiteY57" fmla="*/ 435429 h 587829"/>
              <a:gd name="connsiteX58" fmla="*/ 491588 w 601035"/>
              <a:gd name="connsiteY58" fmla="*/ 468086 h 587829"/>
              <a:gd name="connsiteX59" fmla="*/ 458931 w 601035"/>
              <a:gd name="connsiteY59" fmla="*/ 478971 h 587829"/>
              <a:gd name="connsiteX60" fmla="*/ 360960 w 601035"/>
              <a:gd name="connsiteY60" fmla="*/ 511629 h 587829"/>
              <a:gd name="connsiteX61" fmla="*/ 284760 w 601035"/>
              <a:gd name="connsiteY61" fmla="*/ 544286 h 587829"/>
              <a:gd name="connsiteX62" fmla="*/ 230331 w 601035"/>
              <a:gd name="connsiteY62" fmla="*/ 555171 h 587829"/>
              <a:gd name="connsiteX63" fmla="*/ 197674 w 601035"/>
              <a:gd name="connsiteY63" fmla="*/ 566057 h 587829"/>
              <a:gd name="connsiteX64" fmla="*/ 154131 w 601035"/>
              <a:gd name="connsiteY64" fmla="*/ 576943 h 587829"/>
              <a:gd name="connsiteX65" fmla="*/ 99703 w 601035"/>
              <a:gd name="connsiteY65" fmla="*/ 587829 h 587829"/>
              <a:gd name="connsiteX66" fmla="*/ 132360 w 601035"/>
              <a:gd name="connsiteY66" fmla="*/ 576943 h 587829"/>
              <a:gd name="connsiteX67" fmla="*/ 186788 w 601035"/>
              <a:gd name="connsiteY67" fmla="*/ 566057 h 587829"/>
              <a:gd name="connsiteX68" fmla="*/ 230331 w 601035"/>
              <a:gd name="connsiteY68" fmla="*/ 555171 h 587829"/>
              <a:gd name="connsiteX69" fmla="*/ 284760 w 601035"/>
              <a:gd name="connsiteY69" fmla="*/ 544286 h 587829"/>
              <a:gd name="connsiteX70" fmla="*/ 546017 w 601035"/>
              <a:gd name="connsiteY70" fmla="*/ 533400 h 58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1035" h="587829">
                <a:moveTo>
                  <a:pt x="23503" y="76200"/>
                </a:moveTo>
                <a:cubicBezTo>
                  <a:pt x="203226" y="46245"/>
                  <a:pt x="14284" y="81226"/>
                  <a:pt x="121474" y="54429"/>
                </a:cubicBezTo>
                <a:cubicBezTo>
                  <a:pt x="139424" y="49942"/>
                  <a:pt x="157953" y="48031"/>
                  <a:pt x="175903" y="43543"/>
                </a:cubicBezTo>
                <a:cubicBezTo>
                  <a:pt x="206047" y="36007"/>
                  <a:pt x="219211" y="24904"/>
                  <a:pt x="252103" y="21771"/>
                </a:cubicBezTo>
                <a:cubicBezTo>
                  <a:pt x="313617" y="15913"/>
                  <a:pt x="375474" y="14514"/>
                  <a:pt x="437160" y="10886"/>
                </a:cubicBezTo>
                <a:cubicBezTo>
                  <a:pt x="448046" y="7257"/>
                  <a:pt x="458342" y="0"/>
                  <a:pt x="469817" y="0"/>
                </a:cubicBezTo>
                <a:cubicBezTo>
                  <a:pt x="549138" y="0"/>
                  <a:pt x="572378" y="3148"/>
                  <a:pt x="513360" y="32657"/>
                </a:cubicBezTo>
                <a:cubicBezTo>
                  <a:pt x="503097" y="37789"/>
                  <a:pt x="491589" y="39914"/>
                  <a:pt x="480703" y="43543"/>
                </a:cubicBezTo>
                <a:cubicBezTo>
                  <a:pt x="473446" y="50800"/>
                  <a:pt x="467732" y="60034"/>
                  <a:pt x="458931" y="65314"/>
                </a:cubicBezTo>
                <a:cubicBezTo>
                  <a:pt x="449092" y="71218"/>
                  <a:pt x="437344" y="73181"/>
                  <a:pt x="426274" y="76200"/>
                </a:cubicBezTo>
                <a:cubicBezTo>
                  <a:pt x="397406" y="84073"/>
                  <a:pt x="368217" y="90714"/>
                  <a:pt x="339188" y="97971"/>
                </a:cubicBezTo>
                <a:cubicBezTo>
                  <a:pt x="240416" y="122664"/>
                  <a:pt x="362484" y="93735"/>
                  <a:pt x="219445" y="119743"/>
                </a:cubicBezTo>
                <a:cubicBezTo>
                  <a:pt x="204726" y="122419"/>
                  <a:pt x="190507" y="127384"/>
                  <a:pt x="175903" y="130629"/>
                </a:cubicBezTo>
                <a:cubicBezTo>
                  <a:pt x="157841" y="134643"/>
                  <a:pt x="139536" y="137500"/>
                  <a:pt x="121474" y="141514"/>
                </a:cubicBezTo>
                <a:cubicBezTo>
                  <a:pt x="106869" y="144759"/>
                  <a:pt x="92536" y="149154"/>
                  <a:pt x="77931" y="152400"/>
                </a:cubicBezTo>
                <a:cubicBezTo>
                  <a:pt x="59870" y="156414"/>
                  <a:pt x="5001" y="163286"/>
                  <a:pt x="23503" y="163286"/>
                </a:cubicBezTo>
                <a:cubicBezTo>
                  <a:pt x="121542" y="163286"/>
                  <a:pt x="219446" y="156029"/>
                  <a:pt x="317417" y="152400"/>
                </a:cubicBezTo>
                <a:cubicBezTo>
                  <a:pt x="328303" y="148771"/>
                  <a:pt x="338942" y="144297"/>
                  <a:pt x="350074" y="141514"/>
                </a:cubicBezTo>
                <a:cubicBezTo>
                  <a:pt x="412244" y="125972"/>
                  <a:pt x="392157" y="136510"/>
                  <a:pt x="448045" y="119743"/>
                </a:cubicBezTo>
                <a:cubicBezTo>
                  <a:pt x="470026" y="113148"/>
                  <a:pt x="491588" y="105228"/>
                  <a:pt x="513360" y="97971"/>
                </a:cubicBezTo>
                <a:cubicBezTo>
                  <a:pt x="524246" y="94342"/>
                  <a:pt x="534885" y="89869"/>
                  <a:pt x="546017" y="87086"/>
                </a:cubicBezTo>
                <a:cubicBezTo>
                  <a:pt x="560531" y="83457"/>
                  <a:pt x="574599" y="76200"/>
                  <a:pt x="589560" y="76200"/>
                </a:cubicBezTo>
                <a:cubicBezTo>
                  <a:pt x="601035" y="76200"/>
                  <a:pt x="567166" y="81954"/>
                  <a:pt x="556903" y="87086"/>
                </a:cubicBezTo>
                <a:cubicBezTo>
                  <a:pt x="545201" y="92937"/>
                  <a:pt x="534296" y="100481"/>
                  <a:pt x="524245" y="108857"/>
                </a:cubicBezTo>
                <a:cubicBezTo>
                  <a:pt x="512418" y="118712"/>
                  <a:pt x="504397" y="132975"/>
                  <a:pt x="491588" y="141514"/>
                </a:cubicBezTo>
                <a:cubicBezTo>
                  <a:pt x="482041" y="147879"/>
                  <a:pt x="469194" y="147268"/>
                  <a:pt x="458931" y="152400"/>
                </a:cubicBezTo>
                <a:cubicBezTo>
                  <a:pt x="447229" y="158251"/>
                  <a:pt x="437976" y="168320"/>
                  <a:pt x="426274" y="174171"/>
                </a:cubicBezTo>
                <a:cubicBezTo>
                  <a:pt x="416011" y="179303"/>
                  <a:pt x="403880" y="179925"/>
                  <a:pt x="393617" y="185057"/>
                </a:cubicBezTo>
                <a:cubicBezTo>
                  <a:pt x="309216" y="227259"/>
                  <a:pt x="410380" y="190357"/>
                  <a:pt x="328303" y="217714"/>
                </a:cubicBezTo>
                <a:cubicBezTo>
                  <a:pt x="290303" y="255714"/>
                  <a:pt x="316268" y="236240"/>
                  <a:pt x="241217" y="261257"/>
                </a:cubicBezTo>
                <a:lnTo>
                  <a:pt x="208560" y="272143"/>
                </a:lnTo>
                <a:cubicBezTo>
                  <a:pt x="167283" y="313418"/>
                  <a:pt x="205293" y="283845"/>
                  <a:pt x="121474" y="304800"/>
                </a:cubicBezTo>
                <a:cubicBezTo>
                  <a:pt x="99210" y="310366"/>
                  <a:pt x="56160" y="326571"/>
                  <a:pt x="56160" y="326571"/>
                </a:cubicBezTo>
                <a:cubicBezTo>
                  <a:pt x="125827" y="349794"/>
                  <a:pt x="47454" y="330926"/>
                  <a:pt x="154131" y="315686"/>
                </a:cubicBezTo>
                <a:cubicBezTo>
                  <a:pt x="179531" y="312057"/>
                  <a:pt x="205064" y="309259"/>
                  <a:pt x="230331" y="304800"/>
                </a:cubicBezTo>
                <a:cubicBezTo>
                  <a:pt x="314338" y="289975"/>
                  <a:pt x="319267" y="288009"/>
                  <a:pt x="382731" y="272143"/>
                </a:cubicBezTo>
                <a:cubicBezTo>
                  <a:pt x="422645" y="275772"/>
                  <a:pt x="463937" y="272019"/>
                  <a:pt x="502474" y="283029"/>
                </a:cubicBezTo>
                <a:cubicBezTo>
                  <a:pt x="516859" y="287139"/>
                  <a:pt x="472682" y="288021"/>
                  <a:pt x="458931" y="293914"/>
                </a:cubicBezTo>
                <a:cubicBezTo>
                  <a:pt x="446906" y="299068"/>
                  <a:pt x="437633" y="309195"/>
                  <a:pt x="426274" y="315686"/>
                </a:cubicBezTo>
                <a:cubicBezTo>
                  <a:pt x="397249" y="332272"/>
                  <a:pt x="380603" y="339620"/>
                  <a:pt x="350074" y="348343"/>
                </a:cubicBezTo>
                <a:cubicBezTo>
                  <a:pt x="324786" y="355568"/>
                  <a:pt x="276428" y="366372"/>
                  <a:pt x="252103" y="370114"/>
                </a:cubicBezTo>
                <a:cubicBezTo>
                  <a:pt x="198542" y="378354"/>
                  <a:pt x="152056" y="380252"/>
                  <a:pt x="99703" y="391886"/>
                </a:cubicBezTo>
                <a:cubicBezTo>
                  <a:pt x="88501" y="394375"/>
                  <a:pt x="77931" y="399143"/>
                  <a:pt x="67045" y="402771"/>
                </a:cubicBezTo>
                <a:cubicBezTo>
                  <a:pt x="77931" y="406400"/>
                  <a:pt x="88228" y="413657"/>
                  <a:pt x="99703" y="413657"/>
                </a:cubicBezTo>
                <a:cubicBezTo>
                  <a:pt x="205686" y="413657"/>
                  <a:pt x="168919" y="405031"/>
                  <a:pt x="241217" y="391886"/>
                </a:cubicBezTo>
                <a:cubicBezTo>
                  <a:pt x="266461" y="387296"/>
                  <a:pt x="292108" y="385218"/>
                  <a:pt x="317417" y="381000"/>
                </a:cubicBezTo>
                <a:cubicBezTo>
                  <a:pt x="335667" y="377958"/>
                  <a:pt x="353595" y="373156"/>
                  <a:pt x="371845" y="370114"/>
                </a:cubicBezTo>
                <a:cubicBezTo>
                  <a:pt x="397154" y="365896"/>
                  <a:pt x="422801" y="363819"/>
                  <a:pt x="448045" y="359229"/>
                </a:cubicBezTo>
                <a:cubicBezTo>
                  <a:pt x="462765" y="356553"/>
                  <a:pt x="504970" y="341652"/>
                  <a:pt x="491588" y="348343"/>
                </a:cubicBezTo>
                <a:cubicBezTo>
                  <a:pt x="471062" y="358606"/>
                  <a:pt x="446800" y="359851"/>
                  <a:pt x="426274" y="370114"/>
                </a:cubicBezTo>
                <a:cubicBezTo>
                  <a:pt x="362202" y="402151"/>
                  <a:pt x="398130" y="386753"/>
                  <a:pt x="317417" y="413657"/>
                </a:cubicBezTo>
                <a:cubicBezTo>
                  <a:pt x="295646" y="420914"/>
                  <a:pt x="274367" y="429863"/>
                  <a:pt x="252103" y="435429"/>
                </a:cubicBezTo>
                <a:cubicBezTo>
                  <a:pt x="223074" y="442686"/>
                  <a:pt x="194532" y="452281"/>
                  <a:pt x="165017" y="457200"/>
                </a:cubicBezTo>
                <a:cubicBezTo>
                  <a:pt x="88384" y="469972"/>
                  <a:pt x="120642" y="461107"/>
                  <a:pt x="67045" y="478971"/>
                </a:cubicBezTo>
                <a:cubicBezTo>
                  <a:pt x="0" y="546019"/>
                  <a:pt x="28779" y="507561"/>
                  <a:pt x="241217" y="489857"/>
                </a:cubicBezTo>
                <a:cubicBezTo>
                  <a:pt x="299849" y="484971"/>
                  <a:pt x="316076" y="475789"/>
                  <a:pt x="371845" y="457200"/>
                </a:cubicBezTo>
                <a:cubicBezTo>
                  <a:pt x="382731" y="453571"/>
                  <a:pt x="393057" y="447131"/>
                  <a:pt x="404503" y="446314"/>
                </a:cubicBezTo>
                <a:lnTo>
                  <a:pt x="556903" y="435429"/>
                </a:lnTo>
                <a:cubicBezTo>
                  <a:pt x="474819" y="462788"/>
                  <a:pt x="575994" y="425883"/>
                  <a:pt x="491588" y="468086"/>
                </a:cubicBezTo>
                <a:cubicBezTo>
                  <a:pt x="481325" y="473218"/>
                  <a:pt x="469675" y="474942"/>
                  <a:pt x="458931" y="478971"/>
                </a:cubicBezTo>
                <a:cubicBezTo>
                  <a:pt x="338835" y="524007"/>
                  <a:pt x="463103" y="482446"/>
                  <a:pt x="360960" y="511629"/>
                </a:cubicBezTo>
                <a:cubicBezTo>
                  <a:pt x="227777" y="549681"/>
                  <a:pt x="458962" y="486219"/>
                  <a:pt x="284760" y="544286"/>
                </a:cubicBezTo>
                <a:cubicBezTo>
                  <a:pt x="267207" y="550137"/>
                  <a:pt x="248281" y="550684"/>
                  <a:pt x="230331" y="555171"/>
                </a:cubicBezTo>
                <a:cubicBezTo>
                  <a:pt x="219199" y="557954"/>
                  <a:pt x="208707" y="562905"/>
                  <a:pt x="197674" y="566057"/>
                </a:cubicBezTo>
                <a:cubicBezTo>
                  <a:pt x="183289" y="570167"/>
                  <a:pt x="168736" y="573697"/>
                  <a:pt x="154131" y="576943"/>
                </a:cubicBezTo>
                <a:cubicBezTo>
                  <a:pt x="136070" y="580957"/>
                  <a:pt x="118205" y="587829"/>
                  <a:pt x="99703" y="587829"/>
                </a:cubicBezTo>
                <a:cubicBezTo>
                  <a:pt x="88228" y="587829"/>
                  <a:pt x="121228" y="579726"/>
                  <a:pt x="132360" y="576943"/>
                </a:cubicBezTo>
                <a:cubicBezTo>
                  <a:pt x="150310" y="572455"/>
                  <a:pt x="168727" y="570071"/>
                  <a:pt x="186788" y="566057"/>
                </a:cubicBezTo>
                <a:cubicBezTo>
                  <a:pt x="201393" y="562811"/>
                  <a:pt x="215726" y="558416"/>
                  <a:pt x="230331" y="555171"/>
                </a:cubicBezTo>
                <a:cubicBezTo>
                  <a:pt x="248393" y="551157"/>
                  <a:pt x="266305" y="545604"/>
                  <a:pt x="284760" y="544286"/>
                </a:cubicBezTo>
                <a:cubicBezTo>
                  <a:pt x="439374" y="533242"/>
                  <a:pt x="455912" y="533400"/>
                  <a:pt x="546017" y="533400"/>
                </a:cubicBezTo>
              </a:path>
            </a:pathLst>
          </a:cu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олилиния 60"/>
          <p:cNvSpPr/>
          <p:nvPr/>
        </p:nvSpPr>
        <p:spPr>
          <a:xfrm>
            <a:off x="5910943" y="3037114"/>
            <a:ext cx="740228" cy="317447"/>
          </a:xfrm>
          <a:custGeom>
            <a:avLst/>
            <a:gdLst>
              <a:gd name="connsiteX0" fmla="*/ 0 w 740228"/>
              <a:gd name="connsiteY0" fmla="*/ 97972 h 317447"/>
              <a:gd name="connsiteX1" fmla="*/ 163286 w 740228"/>
              <a:gd name="connsiteY1" fmla="*/ 65315 h 317447"/>
              <a:gd name="connsiteX2" fmla="*/ 239486 w 740228"/>
              <a:gd name="connsiteY2" fmla="*/ 43543 h 317447"/>
              <a:gd name="connsiteX3" fmla="*/ 272143 w 740228"/>
              <a:gd name="connsiteY3" fmla="*/ 32657 h 317447"/>
              <a:gd name="connsiteX4" fmla="*/ 413657 w 740228"/>
              <a:gd name="connsiteY4" fmla="*/ 21772 h 317447"/>
              <a:gd name="connsiteX5" fmla="*/ 587828 w 740228"/>
              <a:gd name="connsiteY5" fmla="*/ 0 h 317447"/>
              <a:gd name="connsiteX6" fmla="*/ 522514 w 740228"/>
              <a:gd name="connsiteY6" fmla="*/ 43543 h 317447"/>
              <a:gd name="connsiteX7" fmla="*/ 391886 w 740228"/>
              <a:gd name="connsiteY7" fmla="*/ 87086 h 317447"/>
              <a:gd name="connsiteX8" fmla="*/ 326571 w 740228"/>
              <a:gd name="connsiteY8" fmla="*/ 108857 h 317447"/>
              <a:gd name="connsiteX9" fmla="*/ 163286 w 740228"/>
              <a:gd name="connsiteY9" fmla="*/ 119743 h 317447"/>
              <a:gd name="connsiteX10" fmla="*/ 65314 w 740228"/>
              <a:gd name="connsiteY10" fmla="*/ 141515 h 317447"/>
              <a:gd name="connsiteX11" fmla="*/ 32657 w 740228"/>
              <a:gd name="connsiteY11" fmla="*/ 174172 h 317447"/>
              <a:gd name="connsiteX12" fmla="*/ 65314 w 740228"/>
              <a:gd name="connsiteY12" fmla="*/ 195943 h 317447"/>
              <a:gd name="connsiteX13" fmla="*/ 97971 w 740228"/>
              <a:gd name="connsiteY13" fmla="*/ 185057 h 317447"/>
              <a:gd name="connsiteX14" fmla="*/ 185057 w 740228"/>
              <a:gd name="connsiteY14" fmla="*/ 163286 h 317447"/>
              <a:gd name="connsiteX15" fmla="*/ 381000 w 740228"/>
              <a:gd name="connsiteY15" fmla="*/ 141515 h 317447"/>
              <a:gd name="connsiteX16" fmla="*/ 446314 w 740228"/>
              <a:gd name="connsiteY16" fmla="*/ 130629 h 317447"/>
              <a:gd name="connsiteX17" fmla="*/ 522514 w 740228"/>
              <a:gd name="connsiteY17" fmla="*/ 108857 h 317447"/>
              <a:gd name="connsiteX18" fmla="*/ 664028 w 740228"/>
              <a:gd name="connsiteY18" fmla="*/ 97972 h 317447"/>
              <a:gd name="connsiteX19" fmla="*/ 631371 w 740228"/>
              <a:gd name="connsiteY19" fmla="*/ 108857 h 317447"/>
              <a:gd name="connsiteX20" fmla="*/ 587828 w 740228"/>
              <a:gd name="connsiteY20" fmla="*/ 130629 h 317447"/>
              <a:gd name="connsiteX21" fmla="*/ 555171 w 740228"/>
              <a:gd name="connsiteY21" fmla="*/ 152400 h 317447"/>
              <a:gd name="connsiteX22" fmla="*/ 468086 w 740228"/>
              <a:gd name="connsiteY22" fmla="*/ 174172 h 317447"/>
              <a:gd name="connsiteX23" fmla="*/ 293914 w 740228"/>
              <a:gd name="connsiteY23" fmla="*/ 206829 h 317447"/>
              <a:gd name="connsiteX24" fmla="*/ 250371 w 740228"/>
              <a:gd name="connsiteY24" fmla="*/ 217715 h 317447"/>
              <a:gd name="connsiteX25" fmla="*/ 185057 w 740228"/>
              <a:gd name="connsiteY25" fmla="*/ 239486 h 317447"/>
              <a:gd name="connsiteX26" fmla="*/ 283028 w 740228"/>
              <a:gd name="connsiteY26" fmla="*/ 239486 h 317447"/>
              <a:gd name="connsiteX27" fmla="*/ 566057 w 740228"/>
              <a:gd name="connsiteY27" fmla="*/ 228600 h 317447"/>
              <a:gd name="connsiteX28" fmla="*/ 653143 w 740228"/>
              <a:gd name="connsiteY28" fmla="*/ 206829 h 317447"/>
              <a:gd name="connsiteX29" fmla="*/ 740228 w 740228"/>
              <a:gd name="connsiteY29" fmla="*/ 185057 h 317447"/>
              <a:gd name="connsiteX30" fmla="*/ 674914 w 740228"/>
              <a:gd name="connsiteY30" fmla="*/ 239486 h 317447"/>
              <a:gd name="connsiteX31" fmla="*/ 642257 w 740228"/>
              <a:gd name="connsiteY31" fmla="*/ 250372 h 317447"/>
              <a:gd name="connsiteX32" fmla="*/ 609600 w 740228"/>
              <a:gd name="connsiteY32" fmla="*/ 272143 h 317447"/>
              <a:gd name="connsiteX33" fmla="*/ 228600 w 740228"/>
              <a:gd name="connsiteY33" fmla="*/ 283029 h 317447"/>
              <a:gd name="connsiteX34" fmla="*/ 261257 w 740228"/>
              <a:gd name="connsiteY34" fmla="*/ 304800 h 317447"/>
              <a:gd name="connsiteX35" fmla="*/ 391886 w 740228"/>
              <a:gd name="connsiteY35" fmla="*/ 272143 h 317447"/>
              <a:gd name="connsiteX36" fmla="*/ 489857 w 740228"/>
              <a:gd name="connsiteY36" fmla="*/ 261257 h 317447"/>
              <a:gd name="connsiteX37" fmla="*/ 566057 w 740228"/>
              <a:gd name="connsiteY37" fmla="*/ 239486 h 317447"/>
              <a:gd name="connsiteX38" fmla="*/ 729343 w 740228"/>
              <a:gd name="connsiteY38" fmla="*/ 239486 h 31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40228" h="317447">
                <a:moveTo>
                  <a:pt x="0" y="97972"/>
                </a:moveTo>
                <a:cubicBezTo>
                  <a:pt x="63806" y="88857"/>
                  <a:pt x="100306" y="86309"/>
                  <a:pt x="163286" y="65315"/>
                </a:cubicBezTo>
                <a:cubicBezTo>
                  <a:pt x="241586" y="39214"/>
                  <a:pt x="143805" y="70881"/>
                  <a:pt x="239486" y="43543"/>
                </a:cubicBezTo>
                <a:cubicBezTo>
                  <a:pt x="250519" y="40391"/>
                  <a:pt x="260757" y="34080"/>
                  <a:pt x="272143" y="32657"/>
                </a:cubicBezTo>
                <a:cubicBezTo>
                  <a:pt x="319088" y="26789"/>
                  <a:pt x="366541" y="26055"/>
                  <a:pt x="413657" y="21772"/>
                </a:cubicBezTo>
                <a:cubicBezTo>
                  <a:pt x="489105" y="14913"/>
                  <a:pt x="516601" y="10176"/>
                  <a:pt x="587828" y="0"/>
                </a:cubicBezTo>
                <a:cubicBezTo>
                  <a:pt x="566057" y="14514"/>
                  <a:pt x="547337" y="35268"/>
                  <a:pt x="522514" y="43543"/>
                </a:cubicBezTo>
                <a:lnTo>
                  <a:pt x="391886" y="87086"/>
                </a:lnTo>
                <a:cubicBezTo>
                  <a:pt x="391884" y="87087"/>
                  <a:pt x="326574" y="108857"/>
                  <a:pt x="326571" y="108857"/>
                </a:cubicBezTo>
                <a:lnTo>
                  <a:pt x="163286" y="119743"/>
                </a:lnTo>
                <a:cubicBezTo>
                  <a:pt x="155382" y="121060"/>
                  <a:pt x="83180" y="129604"/>
                  <a:pt x="65314" y="141515"/>
                </a:cubicBezTo>
                <a:cubicBezTo>
                  <a:pt x="52505" y="150054"/>
                  <a:pt x="43543" y="163286"/>
                  <a:pt x="32657" y="174172"/>
                </a:cubicBezTo>
                <a:cubicBezTo>
                  <a:pt x="43543" y="181429"/>
                  <a:pt x="52409" y="193792"/>
                  <a:pt x="65314" y="195943"/>
                </a:cubicBezTo>
                <a:cubicBezTo>
                  <a:pt x="76632" y="197829"/>
                  <a:pt x="86901" y="188076"/>
                  <a:pt x="97971" y="185057"/>
                </a:cubicBezTo>
                <a:cubicBezTo>
                  <a:pt x="126839" y="177184"/>
                  <a:pt x="155436" y="167518"/>
                  <a:pt x="185057" y="163286"/>
                </a:cubicBezTo>
                <a:cubicBezTo>
                  <a:pt x="399577" y="132639"/>
                  <a:pt x="81617" y="176736"/>
                  <a:pt x="381000" y="141515"/>
                </a:cubicBezTo>
                <a:cubicBezTo>
                  <a:pt x="402920" y="138936"/>
                  <a:pt x="424768" y="135417"/>
                  <a:pt x="446314" y="130629"/>
                </a:cubicBezTo>
                <a:cubicBezTo>
                  <a:pt x="489869" y="120950"/>
                  <a:pt x="472135" y="114784"/>
                  <a:pt x="522514" y="108857"/>
                </a:cubicBezTo>
                <a:cubicBezTo>
                  <a:pt x="569501" y="103329"/>
                  <a:pt x="616857" y="101600"/>
                  <a:pt x="664028" y="97972"/>
                </a:cubicBezTo>
                <a:cubicBezTo>
                  <a:pt x="664028" y="97972"/>
                  <a:pt x="641634" y="103725"/>
                  <a:pt x="631371" y="108857"/>
                </a:cubicBezTo>
                <a:cubicBezTo>
                  <a:pt x="616857" y="116114"/>
                  <a:pt x="601917" y="122578"/>
                  <a:pt x="587828" y="130629"/>
                </a:cubicBezTo>
                <a:cubicBezTo>
                  <a:pt x="576469" y="137120"/>
                  <a:pt x="567466" y="147929"/>
                  <a:pt x="555171" y="152400"/>
                </a:cubicBezTo>
                <a:cubicBezTo>
                  <a:pt x="527051" y="162626"/>
                  <a:pt x="468086" y="174172"/>
                  <a:pt x="468086" y="174172"/>
                </a:cubicBezTo>
                <a:cubicBezTo>
                  <a:pt x="408837" y="233418"/>
                  <a:pt x="463812" y="187951"/>
                  <a:pt x="293914" y="206829"/>
                </a:cubicBezTo>
                <a:cubicBezTo>
                  <a:pt x="279044" y="208481"/>
                  <a:pt x="264701" y="213416"/>
                  <a:pt x="250371" y="217715"/>
                </a:cubicBezTo>
                <a:cubicBezTo>
                  <a:pt x="228390" y="224309"/>
                  <a:pt x="185057" y="239486"/>
                  <a:pt x="185057" y="239486"/>
                </a:cubicBezTo>
                <a:cubicBezTo>
                  <a:pt x="255338" y="286340"/>
                  <a:pt x="172799" y="243726"/>
                  <a:pt x="283028" y="239486"/>
                </a:cubicBezTo>
                <a:lnTo>
                  <a:pt x="566057" y="228600"/>
                </a:lnTo>
                <a:cubicBezTo>
                  <a:pt x="628491" y="207790"/>
                  <a:pt x="567751" y="226535"/>
                  <a:pt x="653143" y="206829"/>
                </a:cubicBezTo>
                <a:cubicBezTo>
                  <a:pt x="682298" y="200101"/>
                  <a:pt x="740228" y="185057"/>
                  <a:pt x="740228" y="185057"/>
                </a:cubicBezTo>
                <a:cubicBezTo>
                  <a:pt x="717825" y="207461"/>
                  <a:pt x="705107" y="222233"/>
                  <a:pt x="674914" y="239486"/>
                </a:cubicBezTo>
                <a:cubicBezTo>
                  <a:pt x="664951" y="245179"/>
                  <a:pt x="652520" y="245240"/>
                  <a:pt x="642257" y="250372"/>
                </a:cubicBezTo>
                <a:cubicBezTo>
                  <a:pt x="630555" y="256223"/>
                  <a:pt x="622642" y="271113"/>
                  <a:pt x="609600" y="272143"/>
                </a:cubicBezTo>
                <a:cubicBezTo>
                  <a:pt x="482942" y="282142"/>
                  <a:pt x="355600" y="279400"/>
                  <a:pt x="228600" y="283029"/>
                </a:cubicBezTo>
                <a:cubicBezTo>
                  <a:pt x="239486" y="290286"/>
                  <a:pt x="248228" y="303616"/>
                  <a:pt x="261257" y="304800"/>
                </a:cubicBezTo>
                <a:cubicBezTo>
                  <a:pt x="400368" y="317447"/>
                  <a:pt x="302251" y="292829"/>
                  <a:pt x="391886" y="272143"/>
                </a:cubicBezTo>
                <a:cubicBezTo>
                  <a:pt x="423902" y="264754"/>
                  <a:pt x="457200" y="264886"/>
                  <a:pt x="489857" y="261257"/>
                </a:cubicBezTo>
                <a:cubicBezTo>
                  <a:pt x="507220" y="255470"/>
                  <a:pt x="549829" y="240340"/>
                  <a:pt x="566057" y="239486"/>
                </a:cubicBezTo>
                <a:cubicBezTo>
                  <a:pt x="620410" y="236625"/>
                  <a:pt x="674914" y="239486"/>
                  <a:pt x="729343" y="239486"/>
                </a:cubicBezTo>
              </a:path>
            </a:pathLst>
          </a:cu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олилиния 62"/>
          <p:cNvSpPr/>
          <p:nvPr/>
        </p:nvSpPr>
        <p:spPr>
          <a:xfrm>
            <a:off x="5148064" y="2924944"/>
            <a:ext cx="685554" cy="664029"/>
          </a:xfrm>
          <a:custGeom>
            <a:avLst/>
            <a:gdLst>
              <a:gd name="connsiteX0" fmla="*/ 43543 w 685554"/>
              <a:gd name="connsiteY0" fmla="*/ 0 h 664029"/>
              <a:gd name="connsiteX1" fmla="*/ 664029 w 685554"/>
              <a:gd name="connsiteY1" fmla="*/ 10886 h 664029"/>
              <a:gd name="connsiteX2" fmla="*/ 631372 w 685554"/>
              <a:gd name="connsiteY2" fmla="*/ 21772 h 664029"/>
              <a:gd name="connsiteX3" fmla="*/ 555172 w 685554"/>
              <a:gd name="connsiteY3" fmla="*/ 32657 h 664029"/>
              <a:gd name="connsiteX4" fmla="*/ 500743 w 685554"/>
              <a:gd name="connsiteY4" fmla="*/ 43543 h 664029"/>
              <a:gd name="connsiteX5" fmla="*/ 119743 w 685554"/>
              <a:gd name="connsiteY5" fmla="*/ 54429 h 664029"/>
              <a:gd name="connsiteX6" fmla="*/ 76200 w 685554"/>
              <a:gd name="connsiteY6" fmla="*/ 65314 h 664029"/>
              <a:gd name="connsiteX7" fmla="*/ 43543 w 685554"/>
              <a:gd name="connsiteY7" fmla="*/ 76200 h 664029"/>
              <a:gd name="connsiteX8" fmla="*/ 76200 w 685554"/>
              <a:gd name="connsiteY8" fmla="*/ 108857 h 664029"/>
              <a:gd name="connsiteX9" fmla="*/ 185057 w 685554"/>
              <a:gd name="connsiteY9" fmla="*/ 130629 h 664029"/>
              <a:gd name="connsiteX10" fmla="*/ 500743 w 685554"/>
              <a:gd name="connsiteY10" fmla="*/ 141514 h 664029"/>
              <a:gd name="connsiteX11" fmla="*/ 631372 w 685554"/>
              <a:gd name="connsiteY11" fmla="*/ 152400 h 664029"/>
              <a:gd name="connsiteX12" fmla="*/ 544286 w 685554"/>
              <a:gd name="connsiteY12" fmla="*/ 174172 h 664029"/>
              <a:gd name="connsiteX13" fmla="*/ 478972 w 685554"/>
              <a:gd name="connsiteY13" fmla="*/ 195943 h 664029"/>
              <a:gd name="connsiteX14" fmla="*/ 119743 w 685554"/>
              <a:gd name="connsiteY14" fmla="*/ 206829 h 664029"/>
              <a:gd name="connsiteX15" fmla="*/ 76200 w 685554"/>
              <a:gd name="connsiteY15" fmla="*/ 217714 h 664029"/>
              <a:gd name="connsiteX16" fmla="*/ 43543 w 685554"/>
              <a:gd name="connsiteY16" fmla="*/ 228600 h 664029"/>
              <a:gd name="connsiteX17" fmla="*/ 97972 w 685554"/>
              <a:gd name="connsiteY17" fmla="*/ 261257 h 664029"/>
              <a:gd name="connsiteX18" fmla="*/ 413657 w 685554"/>
              <a:gd name="connsiteY18" fmla="*/ 272143 h 664029"/>
              <a:gd name="connsiteX19" fmla="*/ 576943 w 685554"/>
              <a:gd name="connsiteY19" fmla="*/ 283029 h 664029"/>
              <a:gd name="connsiteX20" fmla="*/ 620486 w 685554"/>
              <a:gd name="connsiteY20" fmla="*/ 293914 h 664029"/>
              <a:gd name="connsiteX21" fmla="*/ 544286 w 685554"/>
              <a:gd name="connsiteY21" fmla="*/ 326572 h 664029"/>
              <a:gd name="connsiteX22" fmla="*/ 185057 w 685554"/>
              <a:gd name="connsiteY22" fmla="*/ 326572 h 664029"/>
              <a:gd name="connsiteX23" fmla="*/ 152400 w 685554"/>
              <a:gd name="connsiteY23" fmla="*/ 337457 h 664029"/>
              <a:gd name="connsiteX24" fmla="*/ 65315 w 685554"/>
              <a:gd name="connsiteY24" fmla="*/ 359229 h 664029"/>
              <a:gd name="connsiteX25" fmla="*/ 598715 w 685554"/>
              <a:gd name="connsiteY25" fmla="*/ 391886 h 664029"/>
              <a:gd name="connsiteX26" fmla="*/ 653143 w 685554"/>
              <a:gd name="connsiteY26" fmla="*/ 402772 h 664029"/>
              <a:gd name="connsiteX27" fmla="*/ 544286 w 685554"/>
              <a:gd name="connsiteY27" fmla="*/ 435429 h 664029"/>
              <a:gd name="connsiteX28" fmla="*/ 489857 w 685554"/>
              <a:gd name="connsiteY28" fmla="*/ 446314 h 664029"/>
              <a:gd name="connsiteX29" fmla="*/ 141515 w 685554"/>
              <a:gd name="connsiteY29" fmla="*/ 457200 h 664029"/>
              <a:gd name="connsiteX30" fmla="*/ 54429 w 685554"/>
              <a:gd name="connsiteY30" fmla="*/ 468086 h 664029"/>
              <a:gd name="connsiteX31" fmla="*/ 97972 w 685554"/>
              <a:gd name="connsiteY31" fmla="*/ 478972 h 664029"/>
              <a:gd name="connsiteX32" fmla="*/ 152400 w 685554"/>
              <a:gd name="connsiteY32" fmla="*/ 489857 h 664029"/>
              <a:gd name="connsiteX33" fmla="*/ 195943 w 685554"/>
              <a:gd name="connsiteY33" fmla="*/ 500743 h 664029"/>
              <a:gd name="connsiteX34" fmla="*/ 500743 w 685554"/>
              <a:gd name="connsiteY34" fmla="*/ 522514 h 664029"/>
              <a:gd name="connsiteX35" fmla="*/ 555172 w 685554"/>
              <a:gd name="connsiteY35" fmla="*/ 533400 h 664029"/>
              <a:gd name="connsiteX36" fmla="*/ 653143 w 685554"/>
              <a:gd name="connsiteY36" fmla="*/ 544286 h 664029"/>
              <a:gd name="connsiteX37" fmla="*/ 424543 w 685554"/>
              <a:gd name="connsiteY37" fmla="*/ 555172 h 664029"/>
              <a:gd name="connsiteX38" fmla="*/ 315686 w 685554"/>
              <a:gd name="connsiteY38" fmla="*/ 566057 h 664029"/>
              <a:gd name="connsiteX39" fmla="*/ 283029 w 685554"/>
              <a:gd name="connsiteY39" fmla="*/ 587829 h 664029"/>
              <a:gd name="connsiteX40" fmla="*/ 108857 w 685554"/>
              <a:gd name="connsiteY40" fmla="*/ 598714 h 664029"/>
              <a:gd name="connsiteX41" fmla="*/ 0 w 685554"/>
              <a:gd name="connsiteY41" fmla="*/ 609600 h 664029"/>
              <a:gd name="connsiteX42" fmla="*/ 65315 w 685554"/>
              <a:gd name="connsiteY42" fmla="*/ 620486 h 664029"/>
              <a:gd name="connsiteX43" fmla="*/ 108857 w 685554"/>
              <a:gd name="connsiteY43" fmla="*/ 631372 h 664029"/>
              <a:gd name="connsiteX44" fmla="*/ 402772 w 685554"/>
              <a:gd name="connsiteY44" fmla="*/ 642257 h 664029"/>
              <a:gd name="connsiteX45" fmla="*/ 435429 w 685554"/>
              <a:gd name="connsiteY45" fmla="*/ 653143 h 664029"/>
              <a:gd name="connsiteX46" fmla="*/ 620486 w 685554"/>
              <a:gd name="connsiteY46" fmla="*/ 664029 h 6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85554" h="664029">
                <a:moveTo>
                  <a:pt x="43543" y="0"/>
                </a:moveTo>
                <a:lnTo>
                  <a:pt x="664029" y="10886"/>
                </a:lnTo>
                <a:cubicBezTo>
                  <a:pt x="675496" y="11311"/>
                  <a:pt x="642624" y="19522"/>
                  <a:pt x="631372" y="21772"/>
                </a:cubicBezTo>
                <a:cubicBezTo>
                  <a:pt x="606212" y="26804"/>
                  <a:pt x="580481" y="28439"/>
                  <a:pt x="555172" y="32657"/>
                </a:cubicBezTo>
                <a:cubicBezTo>
                  <a:pt x="536921" y="35699"/>
                  <a:pt x="519222" y="42619"/>
                  <a:pt x="500743" y="43543"/>
                </a:cubicBezTo>
                <a:cubicBezTo>
                  <a:pt x="373850" y="49888"/>
                  <a:pt x="246743" y="50800"/>
                  <a:pt x="119743" y="54429"/>
                </a:cubicBezTo>
                <a:cubicBezTo>
                  <a:pt x="105229" y="58057"/>
                  <a:pt x="90585" y="61204"/>
                  <a:pt x="76200" y="65314"/>
                </a:cubicBezTo>
                <a:cubicBezTo>
                  <a:pt x="65167" y="68466"/>
                  <a:pt x="43543" y="64725"/>
                  <a:pt x="43543" y="76200"/>
                </a:cubicBezTo>
                <a:cubicBezTo>
                  <a:pt x="43543" y="91595"/>
                  <a:pt x="63391" y="100318"/>
                  <a:pt x="76200" y="108857"/>
                </a:cubicBezTo>
                <a:cubicBezTo>
                  <a:pt x="96515" y="122400"/>
                  <a:pt x="179524" y="130322"/>
                  <a:pt x="185057" y="130629"/>
                </a:cubicBezTo>
                <a:cubicBezTo>
                  <a:pt x="290186" y="136469"/>
                  <a:pt x="395514" y="137886"/>
                  <a:pt x="500743" y="141514"/>
                </a:cubicBezTo>
                <a:cubicBezTo>
                  <a:pt x="544286" y="145143"/>
                  <a:pt x="596417" y="126183"/>
                  <a:pt x="631372" y="152400"/>
                </a:cubicBezTo>
                <a:cubicBezTo>
                  <a:pt x="655309" y="170354"/>
                  <a:pt x="572673" y="164710"/>
                  <a:pt x="544286" y="174172"/>
                </a:cubicBezTo>
                <a:cubicBezTo>
                  <a:pt x="522515" y="181429"/>
                  <a:pt x="501910" y="195248"/>
                  <a:pt x="478972" y="195943"/>
                </a:cubicBezTo>
                <a:lnTo>
                  <a:pt x="119743" y="206829"/>
                </a:lnTo>
                <a:cubicBezTo>
                  <a:pt x="105229" y="210457"/>
                  <a:pt x="90585" y="213604"/>
                  <a:pt x="76200" y="217714"/>
                </a:cubicBezTo>
                <a:cubicBezTo>
                  <a:pt x="65167" y="220866"/>
                  <a:pt x="47171" y="217714"/>
                  <a:pt x="43543" y="228600"/>
                </a:cubicBezTo>
                <a:cubicBezTo>
                  <a:pt x="37748" y="245987"/>
                  <a:pt x="95469" y="261101"/>
                  <a:pt x="97972" y="261257"/>
                </a:cubicBezTo>
                <a:cubicBezTo>
                  <a:pt x="203058" y="267825"/>
                  <a:pt x="308475" y="267362"/>
                  <a:pt x="413657" y="272143"/>
                </a:cubicBezTo>
                <a:cubicBezTo>
                  <a:pt x="468150" y="274620"/>
                  <a:pt x="522514" y="279400"/>
                  <a:pt x="576943" y="283029"/>
                </a:cubicBezTo>
                <a:cubicBezTo>
                  <a:pt x="591457" y="286657"/>
                  <a:pt x="620486" y="278953"/>
                  <a:pt x="620486" y="293914"/>
                </a:cubicBezTo>
                <a:cubicBezTo>
                  <a:pt x="620486" y="302882"/>
                  <a:pt x="554291" y="323237"/>
                  <a:pt x="544286" y="326572"/>
                </a:cubicBezTo>
                <a:cubicBezTo>
                  <a:pt x="366444" y="316110"/>
                  <a:pt x="359442" y="308216"/>
                  <a:pt x="185057" y="326572"/>
                </a:cubicBezTo>
                <a:cubicBezTo>
                  <a:pt x="173646" y="327773"/>
                  <a:pt x="163470" y="334438"/>
                  <a:pt x="152400" y="337457"/>
                </a:cubicBezTo>
                <a:cubicBezTo>
                  <a:pt x="123533" y="345330"/>
                  <a:pt x="65315" y="359229"/>
                  <a:pt x="65315" y="359229"/>
                </a:cubicBezTo>
                <a:cubicBezTo>
                  <a:pt x="296773" y="417093"/>
                  <a:pt x="122487" y="380270"/>
                  <a:pt x="598715" y="391886"/>
                </a:cubicBezTo>
                <a:cubicBezTo>
                  <a:pt x="616858" y="395515"/>
                  <a:pt x="658994" y="385220"/>
                  <a:pt x="653143" y="402772"/>
                </a:cubicBezTo>
                <a:cubicBezTo>
                  <a:pt x="650972" y="409283"/>
                  <a:pt x="559675" y="432009"/>
                  <a:pt x="544286" y="435429"/>
                </a:cubicBezTo>
                <a:cubicBezTo>
                  <a:pt x="526224" y="439443"/>
                  <a:pt x="508332" y="445315"/>
                  <a:pt x="489857" y="446314"/>
                </a:cubicBezTo>
                <a:cubicBezTo>
                  <a:pt x="373856" y="452584"/>
                  <a:pt x="257629" y="453571"/>
                  <a:pt x="141515" y="457200"/>
                </a:cubicBezTo>
                <a:cubicBezTo>
                  <a:pt x="112486" y="460829"/>
                  <a:pt x="80595" y="455003"/>
                  <a:pt x="54429" y="468086"/>
                </a:cubicBezTo>
                <a:cubicBezTo>
                  <a:pt x="41047" y="474777"/>
                  <a:pt x="83367" y="475727"/>
                  <a:pt x="97972" y="478972"/>
                </a:cubicBezTo>
                <a:cubicBezTo>
                  <a:pt x="116033" y="482986"/>
                  <a:pt x="134339" y="485843"/>
                  <a:pt x="152400" y="489857"/>
                </a:cubicBezTo>
                <a:cubicBezTo>
                  <a:pt x="167005" y="493102"/>
                  <a:pt x="181223" y="498067"/>
                  <a:pt x="195943" y="500743"/>
                </a:cubicBezTo>
                <a:cubicBezTo>
                  <a:pt x="303617" y="520321"/>
                  <a:pt x="377472" y="516644"/>
                  <a:pt x="500743" y="522514"/>
                </a:cubicBezTo>
                <a:cubicBezTo>
                  <a:pt x="518886" y="526143"/>
                  <a:pt x="536856" y="530783"/>
                  <a:pt x="555172" y="533400"/>
                </a:cubicBezTo>
                <a:cubicBezTo>
                  <a:pt x="587700" y="538047"/>
                  <a:pt x="685554" y="538884"/>
                  <a:pt x="653143" y="544286"/>
                </a:cubicBezTo>
                <a:cubicBezTo>
                  <a:pt x="577895" y="556828"/>
                  <a:pt x="500743" y="551543"/>
                  <a:pt x="424543" y="555172"/>
                </a:cubicBezTo>
                <a:cubicBezTo>
                  <a:pt x="388257" y="558800"/>
                  <a:pt x="351219" y="557857"/>
                  <a:pt x="315686" y="566057"/>
                </a:cubicBezTo>
                <a:cubicBezTo>
                  <a:pt x="302938" y="568999"/>
                  <a:pt x="295952" y="585789"/>
                  <a:pt x="283029" y="587829"/>
                </a:cubicBezTo>
                <a:cubicBezTo>
                  <a:pt x="225570" y="596901"/>
                  <a:pt x="166856" y="594253"/>
                  <a:pt x="108857" y="598714"/>
                </a:cubicBezTo>
                <a:cubicBezTo>
                  <a:pt x="72498" y="601511"/>
                  <a:pt x="36286" y="605971"/>
                  <a:pt x="0" y="609600"/>
                </a:cubicBezTo>
                <a:cubicBezTo>
                  <a:pt x="21772" y="613229"/>
                  <a:pt x="43672" y="616157"/>
                  <a:pt x="65315" y="620486"/>
                </a:cubicBezTo>
                <a:cubicBezTo>
                  <a:pt x="79985" y="623420"/>
                  <a:pt x="93927" y="630409"/>
                  <a:pt x="108857" y="631372"/>
                </a:cubicBezTo>
                <a:cubicBezTo>
                  <a:pt x="206692" y="637684"/>
                  <a:pt x="304800" y="638629"/>
                  <a:pt x="402772" y="642257"/>
                </a:cubicBezTo>
                <a:cubicBezTo>
                  <a:pt x="413658" y="645886"/>
                  <a:pt x="424011" y="652001"/>
                  <a:pt x="435429" y="653143"/>
                </a:cubicBezTo>
                <a:cubicBezTo>
                  <a:pt x="496915" y="659292"/>
                  <a:pt x="620486" y="664029"/>
                  <a:pt x="620486" y="664029"/>
                </a:cubicBezTo>
              </a:path>
            </a:pathLst>
          </a:cu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олилиния 61"/>
          <p:cNvSpPr/>
          <p:nvPr/>
        </p:nvSpPr>
        <p:spPr>
          <a:xfrm>
            <a:off x="5793285" y="3233057"/>
            <a:ext cx="335792" cy="759228"/>
          </a:xfrm>
          <a:custGeom>
            <a:avLst/>
            <a:gdLst>
              <a:gd name="connsiteX0" fmla="*/ 19686 w 335792"/>
              <a:gd name="connsiteY0" fmla="*/ 0 h 759228"/>
              <a:gd name="connsiteX1" fmla="*/ 52344 w 335792"/>
              <a:gd name="connsiteY1" fmla="*/ 32657 h 759228"/>
              <a:gd name="connsiteX2" fmla="*/ 74115 w 335792"/>
              <a:gd name="connsiteY2" fmla="*/ 97972 h 759228"/>
              <a:gd name="connsiteX3" fmla="*/ 150315 w 335792"/>
              <a:gd name="connsiteY3" fmla="*/ 141514 h 759228"/>
              <a:gd name="connsiteX4" fmla="*/ 215629 w 335792"/>
              <a:gd name="connsiteY4" fmla="*/ 174172 h 759228"/>
              <a:gd name="connsiteX5" fmla="*/ 270058 w 335792"/>
              <a:gd name="connsiteY5" fmla="*/ 217714 h 759228"/>
              <a:gd name="connsiteX6" fmla="*/ 291829 w 335792"/>
              <a:gd name="connsiteY6" fmla="*/ 283029 h 759228"/>
              <a:gd name="connsiteX7" fmla="*/ 335372 w 335792"/>
              <a:gd name="connsiteY7" fmla="*/ 326572 h 759228"/>
              <a:gd name="connsiteX8" fmla="*/ 302715 w 335792"/>
              <a:gd name="connsiteY8" fmla="*/ 337457 h 759228"/>
              <a:gd name="connsiteX9" fmla="*/ 226515 w 335792"/>
              <a:gd name="connsiteY9" fmla="*/ 228600 h 759228"/>
              <a:gd name="connsiteX10" fmla="*/ 193858 w 335792"/>
              <a:gd name="connsiteY10" fmla="*/ 195943 h 759228"/>
              <a:gd name="connsiteX11" fmla="*/ 106772 w 335792"/>
              <a:gd name="connsiteY11" fmla="*/ 174172 h 759228"/>
              <a:gd name="connsiteX12" fmla="*/ 85001 w 335792"/>
              <a:gd name="connsiteY12" fmla="*/ 152400 h 759228"/>
              <a:gd name="connsiteX13" fmla="*/ 8801 w 335792"/>
              <a:gd name="connsiteY13" fmla="*/ 152400 h 759228"/>
              <a:gd name="connsiteX14" fmla="*/ 30572 w 335792"/>
              <a:gd name="connsiteY14" fmla="*/ 185057 h 759228"/>
              <a:gd name="connsiteX15" fmla="*/ 52344 w 335792"/>
              <a:gd name="connsiteY15" fmla="*/ 206829 h 759228"/>
              <a:gd name="connsiteX16" fmla="*/ 63229 w 335792"/>
              <a:gd name="connsiteY16" fmla="*/ 239486 h 759228"/>
              <a:gd name="connsiteX17" fmla="*/ 106772 w 335792"/>
              <a:gd name="connsiteY17" fmla="*/ 304800 h 759228"/>
              <a:gd name="connsiteX18" fmla="*/ 128544 w 335792"/>
              <a:gd name="connsiteY18" fmla="*/ 326572 h 759228"/>
              <a:gd name="connsiteX19" fmla="*/ 248286 w 335792"/>
              <a:gd name="connsiteY19" fmla="*/ 348343 h 759228"/>
              <a:gd name="connsiteX20" fmla="*/ 324486 w 335792"/>
              <a:gd name="connsiteY20" fmla="*/ 446314 h 759228"/>
              <a:gd name="connsiteX21" fmla="*/ 335372 w 335792"/>
              <a:gd name="connsiteY21" fmla="*/ 478972 h 759228"/>
              <a:gd name="connsiteX22" fmla="*/ 280944 w 335792"/>
              <a:gd name="connsiteY22" fmla="*/ 457200 h 759228"/>
              <a:gd name="connsiteX23" fmla="*/ 215629 w 335792"/>
              <a:gd name="connsiteY23" fmla="*/ 435429 h 759228"/>
              <a:gd name="connsiteX24" fmla="*/ 150315 w 335792"/>
              <a:gd name="connsiteY24" fmla="*/ 391886 h 759228"/>
              <a:gd name="connsiteX25" fmla="*/ 139429 w 335792"/>
              <a:gd name="connsiteY25" fmla="*/ 359229 h 759228"/>
              <a:gd name="connsiteX26" fmla="*/ 74115 w 335792"/>
              <a:gd name="connsiteY26" fmla="*/ 337457 h 759228"/>
              <a:gd name="connsiteX27" fmla="*/ 41458 w 335792"/>
              <a:gd name="connsiteY27" fmla="*/ 326572 h 759228"/>
              <a:gd name="connsiteX28" fmla="*/ 8801 w 335792"/>
              <a:gd name="connsiteY28" fmla="*/ 337457 h 759228"/>
              <a:gd name="connsiteX29" fmla="*/ 30572 w 335792"/>
              <a:gd name="connsiteY29" fmla="*/ 370114 h 759228"/>
              <a:gd name="connsiteX30" fmla="*/ 95886 w 335792"/>
              <a:gd name="connsiteY30" fmla="*/ 402772 h 759228"/>
              <a:gd name="connsiteX31" fmla="*/ 150315 w 335792"/>
              <a:gd name="connsiteY31" fmla="*/ 457200 h 759228"/>
              <a:gd name="connsiteX32" fmla="*/ 193858 w 335792"/>
              <a:gd name="connsiteY32" fmla="*/ 511629 h 759228"/>
              <a:gd name="connsiteX33" fmla="*/ 270058 w 335792"/>
              <a:gd name="connsiteY33" fmla="*/ 544286 h 759228"/>
              <a:gd name="connsiteX34" fmla="*/ 324486 w 335792"/>
              <a:gd name="connsiteY34" fmla="*/ 587829 h 759228"/>
              <a:gd name="connsiteX35" fmla="*/ 291829 w 335792"/>
              <a:gd name="connsiteY35" fmla="*/ 609600 h 759228"/>
              <a:gd name="connsiteX36" fmla="*/ 204744 w 335792"/>
              <a:gd name="connsiteY36" fmla="*/ 587829 h 759228"/>
              <a:gd name="connsiteX37" fmla="*/ 150315 w 335792"/>
              <a:gd name="connsiteY37" fmla="*/ 555172 h 759228"/>
              <a:gd name="connsiteX38" fmla="*/ 85001 w 335792"/>
              <a:gd name="connsiteY38" fmla="*/ 522514 h 759228"/>
              <a:gd name="connsiteX39" fmla="*/ 8801 w 335792"/>
              <a:gd name="connsiteY39" fmla="*/ 533400 h 759228"/>
              <a:gd name="connsiteX40" fmla="*/ 30572 w 335792"/>
              <a:gd name="connsiteY40" fmla="*/ 555172 h 759228"/>
              <a:gd name="connsiteX41" fmla="*/ 41458 w 335792"/>
              <a:gd name="connsiteY41" fmla="*/ 587829 h 759228"/>
              <a:gd name="connsiteX42" fmla="*/ 106772 w 335792"/>
              <a:gd name="connsiteY42" fmla="*/ 620486 h 759228"/>
              <a:gd name="connsiteX43" fmla="*/ 150315 w 335792"/>
              <a:gd name="connsiteY43" fmla="*/ 631372 h 759228"/>
              <a:gd name="connsiteX44" fmla="*/ 182972 w 335792"/>
              <a:gd name="connsiteY44" fmla="*/ 642257 h 759228"/>
              <a:gd name="connsiteX45" fmla="*/ 259172 w 335792"/>
              <a:gd name="connsiteY45" fmla="*/ 653143 h 759228"/>
              <a:gd name="connsiteX46" fmla="*/ 280944 w 335792"/>
              <a:gd name="connsiteY46" fmla="*/ 718457 h 759228"/>
              <a:gd name="connsiteX47" fmla="*/ 291829 w 335792"/>
              <a:gd name="connsiteY47" fmla="*/ 751114 h 759228"/>
              <a:gd name="connsiteX48" fmla="*/ 226515 w 335792"/>
              <a:gd name="connsiteY48" fmla="*/ 696686 h 759228"/>
              <a:gd name="connsiteX49" fmla="*/ 204744 w 335792"/>
              <a:gd name="connsiteY49" fmla="*/ 674914 h 759228"/>
              <a:gd name="connsiteX50" fmla="*/ 161201 w 335792"/>
              <a:gd name="connsiteY50" fmla="*/ 664029 h 759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5792" h="759228">
                <a:moveTo>
                  <a:pt x="19686" y="0"/>
                </a:moveTo>
                <a:cubicBezTo>
                  <a:pt x="30572" y="10886"/>
                  <a:pt x="44868" y="19199"/>
                  <a:pt x="52344" y="32657"/>
                </a:cubicBezTo>
                <a:cubicBezTo>
                  <a:pt x="63489" y="52718"/>
                  <a:pt x="55756" y="84202"/>
                  <a:pt x="74115" y="97972"/>
                </a:cubicBezTo>
                <a:cubicBezTo>
                  <a:pt x="126838" y="137514"/>
                  <a:pt x="100446" y="124892"/>
                  <a:pt x="150315" y="141514"/>
                </a:cubicBezTo>
                <a:cubicBezTo>
                  <a:pt x="243896" y="203903"/>
                  <a:pt x="125500" y="129107"/>
                  <a:pt x="215629" y="174172"/>
                </a:cubicBezTo>
                <a:cubicBezTo>
                  <a:pt x="243093" y="187904"/>
                  <a:pt x="249808" y="197465"/>
                  <a:pt x="270058" y="217714"/>
                </a:cubicBezTo>
                <a:cubicBezTo>
                  <a:pt x="277315" y="239486"/>
                  <a:pt x="275601" y="266801"/>
                  <a:pt x="291829" y="283029"/>
                </a:cubicBezTo>
                <a:lnTo>
                  <a:pt x="335372" y="326572"/>
                </a:lnTo>
                <a:cubicBezTo>
                  <a:pt x="324486" y="330200"/>
                  <a:pt x="314033" y="339343"/>
                  <a:pt x="302715" y="337457"/>
                </a:cubicBezTo>
                <a:cubicBezTo>
                  <a:pt x="254956" y="329497"/>
                  <a:pt x="246382" y="248467"/>
                  <a:pt x="226515" y="228600"/>
                </a:cubicBezTo>
                <a:cubicBezTo>
                  <a:pt x="215629" y="217714"/>
                  <a:pt x="206667" y="204482"/>
                  <a:pt x="193858" y="195943"/>
                </a:cubicBezTo>
                <a:cubicBezTo>
                  <a:pt x="179510" y="186378"/>
                  <a:pt x="114627" y="175743"/>
                  <a:pt x="106772" y="174172"/>
                </a:cubicBezTo>
                <a:cubicBezTo>
                  <a:pt x="99515" y="166915"/>
                  <a:pt x="93802" y="157681"/>
                  <a:pt x="85001" y="152400"/>
                </a:cubicBezTo>
                <a:cubicBezTo>
                  <a:pt x="52849" y="133108"/>
                  <a:pt x="44312" y="143522"/>
                  <a:pt x="8801" y="152400"/>
                </a:cubicBezTo>
                <a:cubicBezTo>
                  <a:pt x="16058" y="163286"/>
                  <a:pt x="22399" y="174841"/>
                  <a:pt x="30572" y="185057"/>
                </a:cubicBezTo>
                <a:cubicBezTo>
                  <a:pt x="36983" y="193071"/>
                  <a:pt x="47064" y="198028"/>
                  <a:pt x="52344" y="206829"/>
                </a:cubicBezTo>
                <a:cubicBezTo>
                  <a:pt x="58247" y="216668"/>
                  <a:pt x="57657" y="229456"/>
                  <a:pt x="63229" y="239486"/>
                </a:cubicBezTo>
                <a:cubicBezTo>
                  <a:pt x="75936" y="262359"/>
                  <a:pt x="88270" y="286298"/>
                  <a:pt x="106772" y="304800"/>
                </a:cubicBezTo>
                <a:cubicBezTo>
                  <a:pt x="114029" y="312057"/>
                  <a:pt x="119364" y="321982"/>
                  <a:pt x="128544" y="326572"/>
                </a:cubicBezTo>
                <a:cubicBezTo>
                  <a:pt x="149071" y="336836"/>
                  <a:pt x="239436" y="347079"/>
                  <a:pt x="248286" y="348343"/>
                </a:cubicBezTo>
                <a:cubicBezTo>
                  <a:pt x="335792" y="406680"/>
                  <a:pt x="303664" y="363024"/>
                  <a:pt x="324486" y="446314"/>
                </a:cubicBezTo>
                <a:cubicBezTo>
                  <a:pt x="327269" y="457446"/>
                  <a:pt x="331743" y="468086"/>
                  <a:pt x="335372" y="478972"/>
                </a:cubicBezTo>
                <a:cubicBezTo>
                  <a:pt x="267771" y="501504"/>
                  <a:pt x="334771" y="490841"/>
                  <a:pt x="280944" y="457200"/>
                </a:cubicBezTo>
                <a:cubicBezTo>
                  <a:pt x="261483" y="445037"/>
                  <a:pt x="215629" y="435429"/>
                  <a:pt x="215629" y="435429"/>
                </a:cubicBezTo>
                <a:cubicBezTo>
                  <a:pt x="193858" y="420915"/>
                  <a:pt x="158590" y="416709"/>
                  <a:pt x="150315" y="391886"/>
                </a:cubicBezTo>
                <a:cubicBezTo>
                  <a:pt x="146686" y="381000"/>
                  <a:pt x="148766" y="365898"/>
                  <a:pt x="139429" y="359229"/>
                </a:cubicBezTo>
                <a:cubicBezTo>
                  <a:pt x="120755" y="345890"/>
                  <a:pt x="95886" y="344714"/>
                  <a:pt x="74115" y="337457"/>
                </a:cubicBezTo>
                <a:lnTo>
                  <a:pt x="41458" y="326572"/>
                </a:lnTo>
                <a:cubicBezTo>
                  <a:pt x="30572" y="330200"/>
                  <a:pt x="11584" y="326325"/>
                  <a:pt x="8801" y="337457"/>
                </a:cubicBezTo>
                <a:cubicBezTo>
                  <a:pt x="5628" y="350149"/>
                  <a:pt x="21321" y="360863"/>
                  <a:pt x="30572" y="370114"/>
                </a:cubicBezTo>
                <a:cubicBezTo>
                  <a:pt x="51675" y="391217"/>
                  <a:pt x="69325" y="393918"/>
                  <a:pt x="95886" y="402772"/>
                </a:cubicBezTo>
                <a:cubicBezTo>
                  <a:pt x="135735" y="482467"/>
                  <a:pt x="93110" y="422876"/>
                  <a:pt x="150315" y="457200"/>
                </a:cubicBezTo>
                <a:cubicBezTo>
                  <a:pt x="189710" y="480838"/>
                  <a:pt x="155719" y="479847"/>
                  <a:pt x="193858" y="511629"/>
                </a:cubicBezTo>
                <a:cubicBezTo>
                  <a:pt x="227834" y="539941"/>
                  <a:pt x="236029" y="527271"/>
                  <a:pt x="270058" y="544286"/>
                </a:cubicBezTo>
                <a:cubicBezTo>
                  <a:pt x="297524" y="558019"/>
                  <a:pt x="304235" y="567577"/>
                  <a:pt x="324486" y="587829"/>
                </a:cubicBezTo>
                <a:cubicBezTo>
                  <a:pt x="313600" y="595086"/>
                  <a:pt x="304811" y="607977"/>
                  <a:pt x="291829" y="609600"/>
                </a:cubicBezTo>
                <a:cubicBezTo>
                  <a:pt x="272725" y="611988"/>
                  <a:pt x="226069" y="594937"/>
                  <a:pt x="204744" y="587829"/>
                </a:cubicBezTo>
                <a:cubicBezTo>
                  <a:pt x="162217" y="545302"/>
                  <a:pt x="206842" y="583435"/>
                  <a:pt x="150315" y="555172"/>
                </a:cubicBezTo>
                <a:cubicBezTo>
                  <a:pt x="65899" y="512964"/>
                  <a:pt x="167092" y="549878"/>
                  <a:pt x="85001" y="522514"/>
                </a:cubicBezTo>
                <a:cubicBezTo>
                  <a:pt x="59601" y="526143"/>
                  <a:pt x="30802" y="520199"/>
                  <a:pt x="8801" y="533400"/>
                </a:cubicBezTo>
                <a:cubicBezTo>
                  <a:pt x="0" y="538680"/>
                  <a:pt x="25292" y="546371"/>
                  <a:pt x="30572" y="555172"/>
                </a:cubicBezTo>
                <a:cubicBezTo>
                  <a:pt x="36476" y="565011"/>
                  <a:pt x="34290" y="578869"/>
                  <a:pt x="41458" y="587829"/>
                </a:cubicBezTo>
                <a:cubicBezTo>
                  <a:pt x="55593" y="605498"/>
                  <a:pt x="86322" y="614643"/>
                  <a:pt x="106772" y="620486"/>
                </a:cubicBezTo>
                <a:cubicBezTo>
                  <a:pt x="121157" y="624596"/>
                  <a:pt x="135930" y="627262"/>
                  <a:pt x="150315" y="631372"/>
                </a:cubicBezTo>
                <a:cubicBezTo>
                  <a:pt x="161348" y="634524"/>
                  <a:pt x="171720" y="640007"/>
                  <a:pt x="182972" y="642257"/>
                </a:cubicBezTo>
                <a:cubicBezTo>
                  <a:pt x="208132" y="647289"/>
                  <a:pt x="233772" y="649514"/>
                  <a:pt x="259172" y="653143"/>
                </a:cubicBezTo>
                <a:lnTo>
                  <a:pt x="280944" y="718457"/>
                </a:lnTo>
                <a:cubicBezTo>
                  <a:pt x="284573" y="729343"/>
                  <a:pt x="299943" y="759228"/>
                  <a:pt x="291829" y="751114"/>
                </a:cubicBezTo>
                <a:cubicBezTo>
                  <a:pt x="214247" y="673532"/>
                  <a:pt x="302298" y="757314"/>
                  <a:pt x="226515" y="696686"/>
                </a:cubicBezTo>
                <a:cubicBezTo>
                  <a:pt x="218501" y="690275"/>
                  <a:pt x="213924" y="679504"/>
                  <a:pt x="204744" y="674914"/>
                </a:cubicBezTo>
                <a:cubicBezTo>
                  <a:pt x="191363" y="668223"/>
                  <a:pt x="161201" y="664029"/>
                  <a:pt x="161201" y="664029"/>
                </a:cubicBezTo>
              </a:path>
            </a:pathLst>
          </a:cu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олилиния 63"/>
          <p:cNvSpPr/>
          <p:nvPr/>
        </p:nvSpPr>
        <p:spPr>
          <a:xfrm>
            <a:off x="5900057" y="2900121"/>
            <a:ext cx="402772" cy="167726"/>
          </a:xfrm>
          <a:custGeom>
            <a:avLst/>
            <a:gdLst>
              <a:gd name="connsiteX0" fmla="*/ 0 w 402772"/>
              <a:gd name="connsiteY0" fmla="*/ 60793 h 167726"/>
              <a:gd name="connsiteX1" fmla="*/ 108857 w 402772"/>
              <a:gd name="connsiteY1" fmla="*/ 28136 h 167726"/>
              <a:gd name="connsiteX2" fmla="*/ 185057 w 402772"/>
              <a:gd name="connsiteY2" fmla="*/ 17250 h 167726"/>
              <a:gd name="connsiteX3" fmla="*/ 185057 w 402772"/>
              <a:gd name="connsiteY3" fmla="*/ 28136 h 167726"/>
              <a:gd name="connsiteX4" fmla="*/ 130629 w 402772"/>
              <a:gd name="connsiteY4" fmla="*/ 82565 h 167726"/>
              <a:gd name="connsiteX5" fmla="*/ 108857 w 402772"/>
              <a:gd name="connsiteY5" fmla="*/ 104336 h 167726"/>
              <a:gd name="connsiteX6" fmla="*/ 87086 w 402772"/>
              <a:gd name="connsiteY6" fmla="*/ 126108 h 167726"/>
              <a:gd name="connsiteX7" fmla="*/ 141514 w 402772"/>
              <a:gd name="connsiteY7" fmla="*/ 82565 h 167726"/>
              <a:gd name="connsiteX8" fmla="*/ 239486 w 402772"/>
              <a:gd name="connsiteY8" fmla="*/ 49908 h 167726"/>
              <a:gd name="connsiteX9" fmla="*/ 272143 w 402772"/>
              <a:gd name="connsiteY9" fmla="*/ 39022 h 167726"/>
              <a:gd name="connsiteX10" fmla="*/ 304800 w 402772"/>
              <a:gd name="connsiteY10" fmla="*/ 28136 h 167726"/>
              <a:gd name="connsiteX11" fmla="*/ 359229 w 402772"/>
              <a:gd name="connsiteY11" fmla="*/ 39022 h 167726"/>
              <a:gd name="connsiteX12" fmla="*/ 293914 w 402772"/>
              <a:gd name="connsiteY12" fmla="*/ 60793 h 167726"/>
              <a:gd name="connsiteX13" fmla="*/ 272143 w 402772"/>
              <a:gd name="connsiteY13" fmla="*/ 82565 h 167726"/>
              <a:gd name="connsiteX14" fmla="*/ 206829 w 402772"/>
              <a:gd name="connsiteY14" fmla="*/ 104336 h 167726"/>
              <a:gd name="connsiteX15" fmla="*/ 174172 w 402772"/>
              <a:gd name="connsiteY15" fmla="*/ 115222 h 167726"/>
              <a:gd name="connsiteX16" fmla="*/ 141514 w 402772"/>
              <a:gd name="connsiteY16" fmla="*/ 126108 h 167726"/>
              <a:gd name="connsiteX17" fmla="*/ 108857 w 402772"/>
              <a:gd name="connsiteY17" fmla="*/ 136993 h 167726"/>
              <a:gd name="connsiteX18" fmla="*/ 141514 w 402772"/>
              <a:gd name="connsiteY18" fmla="*/ 126108 h 167726"/>
              <a:gd name="connsiteX19" fmla="*/ 228600 w 402772"/>
              <a:gd name="connsiteY19" fmla="*/ 82565 h 167726"/>
              <a:gd name="connsiteX20" fmla="*/ 261257 w 402772"/>
              <a:gd name="connsiteY20" fmla="*/ 71679 h 167726"/>
              <a:gd name="connsiteX21" fmla="*/ 402772 w 402772"/>
              <a:gd name="connsiteY21" fmla="*/ 82565 h 167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02772" h="167726">
                <a:moveTo>
                  <a:pt x="0" y="60793"/>
                </a:moveTo>
                <a:cubicBezTo>
                  <a:pt x="34080" y="49433"/>
                  <a:pt x="72666" y="34716"/>
                  <a:pt x="108857" y="28136"/>
                </a:cubicBezTo>
                <a:cubicBezTo>
                  <a:pt x="134101" y="23546"/>
                  <a:pt x="159657" y="20879"/>
                  <a:pt x="185057" y="17250"/>
                </a:cubicBezTo>
                <a:cubicBezTo>
                  <a:pt x="230126" y="2228"/>
                  <a:pt x="227261" y="0"/>
                  <a:pt x="185057" y="28136"/>
                </a:cubicBezTo>
                <a:cubicBezTo>
                  <a:pt x="147737" y="84117"/>
                  <a:pt x="182464" y="41098"/>
                  <a:pt x="130629" y="82565"/>
                </a:cubicBezTo>
                <a:cubicBezTo>
                  <a:pt x="122615" y="88976"/>
                  <a:pt x="117068" y="98178"/>
                  <a:pt x="108857" y="104336"/>
                </a:cubicBezTo>
                <a:cubicBezTo>
                  <a:pt x="56309" y="143747"/>
                  <a:pt x="3849" y="167726"/>
                  <a:pt x="87086" y="126108"/>
                </a:cubicBezTo>
                <a:cubicBezTo>
                  <a:pt x="105182" y="108011"/>
                  <a:pt x="116794" y="93552"/>
                  <a:pt x="141514" y="82565"/>
                </a:cubicBezTo>
                <a:cubicBezTo>
                  <a:pt x="141536" y="82555"/>
                  <a:pt x="223146" y="55355"/>
                  <a:pt x="239486" y="49908"/>
                </a:cubicBezTo>
                <a:lnTo>
                  <a:pt x="272143" y="39022"/>
                </a:lnTo>
                <a:lnTo>
                  <a:pt x="304800" y="28136"/>
                </a:lnTo>
                <a:cubicBezTo>
                  <a:pt x="322943" y="31765"/>
                  <a:pt x="365080" y="21469"/>
                  <a:pt x="359229" y="39022"/>
                </a:cubicBezTo>
                <a:cubicBezTo>
                  <a:pt x="351972" y="60794"/>
                  <a:pt x="293914" y="60793"/>
                  <a:pt x="293914" y="60793"/>
                </a:cubicBezTo>
                <a:cubicBezTo>
                  <a:pt x="286657" y="68050"/>
                  <a:pt x="281323" y="77975"/>
                  <a:pt x="272143" y="82565"/>
                </a:cubicBezTo>
                <a:cubicBezTo>
                  <a:pt x="251617" y="92828"/>
                  <a:pt x="228600" y="97079"/>
                  <a:pt x="206829" y="104336"/>
                </a:cubicBezTo>
                <a:lnTo>
                  <a:pt x="174172" y="115222"/>
                </a:lnTo>
                <a:lnTo>
                  <a:pt x="141514" y="126108"/>
                </a:lnTo>
                <a:lnTo>
                  <a:pt x="108857" y="136993"/>
                </a:lnTo>
                <a:lnTo>
                  <a:pt x="141514" y="126108"/>
                </a:lnTo>
                <a:cubicBezTo>
                  <a:pt x="179514" y="88108"/>
                  <a:pt x="153549" y="107582"/>
                  <a:pt x="228600" y="82565"/>
                </a:cubicBezTo>
                <a:lnTo>
                  <a:pt x="261257" y="71679"/>
                </a:lnTo>
                <a:cubicBezTo>
                  <a:pt x="351626" y="86741"/>
                  <a:pt x="304500" y="82565"/>
                  <a:pt x="402772" y="82565"/>
                </a:cubicBezTo>
              </a:path>
            </a:pathLst>
          </a:cu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олилиния 64"/>
          <p:cNvSpPr/>
          <p:nvPr/>
        </p:nvSpPr>
        <p:spPr>
          <a:xfrm>
            <a:off x="5290457" y="2713475"/>
            <a:ext cx="207855" cy="171239"/>
          </a:xfrm>
          <a:custGeom>
            <a:avLst/>
            <a:gdLst>
              <a:gd name="connsiteX0" fmla="*/ 0 w 207855"/>
              <a:gd name="connsiteY0" fmla="*/ 116811 h 171239"/>
              <a:gd name="connsiteX1" fmla="*/ 32657 w 207855"/>
              <a:gd name="connsiteY1" fmla="*/ 95039 h 171239"/>
              <a:gd name="connsiteX2" fmla="*/ 54429 w 207855"/>
              <a:gd name="connsiteY2" fmla="*/ 73268 h 171239"/>
              <a:gd name="connsiteX3" fmla="*/ 87086 w 207855"/>
              <a:gd name="connsiteY3" fmla="*/ 62382 h 171239"/>
              <a:gd name="connsiteX4" fmla="*/ 185057 w 207855"/>
              <a:gd name="connsiteY4" fmla="*/ 7954 h 171239"/>
              <a:gd name="connsiteX5" fmla="*/ 163286 w 207855"/>
              <a:gd name="connsiteY5" fmla="*/ 40611 h 171239"/>
              <a:gd name="connsiteX6" fmla="*/ 152400 w 207855"/>
              <a:gd name="connsiteY6" fmla="*/ 73268 h 171239"/>
              <a:gd name="connsiteX7" fmla="*/ 119743 w 207855"/>
              <a:gd name="connsiteY7" fmla="*/ 84154 h 171239"/>
              <a:gd name="connsiteX8" fmla="*/ 65314 w 207855"/>
              <a:gd name="connsiteY8" fmla="*/ 127696 h 171239"/>
              <a:gd name="connsiteX9" fmla="*/ 43543 w 207855"/>
              <a:gd name="connsiteY9" fmla="*/ 149468 h 171239"/>
              <a:gd name="connsiteX10" fmla="*/ 174172 w 207855"/>
              <a:gd name="connsiteY10" fmla="*/ 84154 h 171239"/>
              <a:gd name="connsiteX11" fmla="*/ 206829 w 207855"/>
              <a:gd name="connsiteY11" fmla="*/ 62382 h 171239"/>
              <a:gd name="connsiteX12" fmla="*/ 195943 w 207855"/>
              <a:gd name="connsiteY12" fmla="*/ 95039 h 171239"/>
              <a:gd name="connsiteX13" fmla="*/ 206829 w 207855"/>
              <a:gd name="connsiteY13" fmla="*/ 149468 h 171239"/>
              <a:gd name="connsiteX14" fmla="*/ 206829 w 207855"/>
              <a:gd name="connsiteY14" fmla="*/ 171239 h 171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07855" h="171239">
                <a:moveTo>
                  <a:pt x="0" y="116811"/>
                </a:moveTo>
                <a:cubicBezTo>
                  <a:pt x="10886" y="109554"/>
                  <a:pt x="22441" y="103212"/>
                  <a:pt x="32657" y="95039"/>
                </a:cubicBezTo>
                <a:cubicBezTo>
                  <a:pt x="40671" y="88628"/>
                  <a:pt x="45628" y="78548"/>
                  <a:pt x="54429" y="73268"/>
                </a:cubicBezTo>
                <a:cubicBezTo>
                  <a:pt x="64268" y="67364"/>
                  <a:pt x="77055" y="67955"/>
                  <a:pt x="87086" y="62382"/>
                </a:cubicBezTo>
                <a:cubicBezTo>
                  <a:pt x="199373" y="0"/>
                  <a:pt x="111165" y="32583"/>
                  <a:pt x="185057" y="7954"/>
                </a:cubicBezTo>
                <a:cubicBezTo>
                  <a:pt x="177800" y="18840"/>
                  <a:pt x="169137" y="28909"/>
                  <a:pt x="163286" y="40611"/>
                </a:cubicBezTo>
                <a:cubicBezTo>
                  <a:pt x="158154" y="50874"/>
                  <a:pt x="160514" y="65154"/>
                  <a:pt x="152400" y="73268"/>
                </a:cubicBezTo>
                <a:cubicBezTo>
                  <a:pt x="144286" y="81382"/>
                  <a:pt x="130629" y="80525"/>
                  <a:pt x="119743" y="84154"/>
                </a:cubicBezTo>
                <a:cubicBezTo>
                  <a:pt x="76381" y="149198"/>
                  <a:pt x="123738" y="92642"/>
                  <a:pt x="65314" y="127696"/>
                </a:cubicBezTo>
                <a:cubicBezTo>
                  <a:pt x="56513" y="132976"/>
                  <a:pt x="33280" y="149468"/>
                  <a:pt x="43543" y="149468"/>
                </a:cubicBezTo>
                <a:cubicBezTo>
                  <a:pt x="88608" y="149468"/>
                  <a:pt x="141152" y="106167"/>
                  <a:pt x="174172" y="84154"/>
                </a:cubicBezTo>
                <a:lnTo>
                  <a:pt x="206829" y="62382"/>
                </a:lnTo>
                <a:cubicBezTo>
                  <a:pt x="203200" y="73268"/>
                  <a:pt x="195943" y="83564"/>
                  <a:pt x="195943" y="95039"/>
                </a:cubicBezTo>
                <a:cubicBezTo>
                  <a:pt x="195943" y="113541"/>
                  <a:pt x="204212" y="131152"/>
                  <a:pt x="206829" y="149468"/>
                </a:cubicBezTo>
                <a:cubicBezTo>
                  <a:pt x="207855" y="156652"/>
                  <a:pt x="206829" y="163982"/>
                  <a:pt x="206829" y="171239"/>
                </a:cubicBezTo>
              </a:path>
            </a:pathLst>
          </a:cu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2" grpId="0" animBg="1"/>
      <p:bldP spid="64" grpId="0" animBg="1"/>
      <p:bldP spid="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80728"/>
            <a:ext cx="6984776" cy="72008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Раскрась </a:t>
            </a:r>
            <a:r>
              <a:rPr lang="ru-RU" sz="2000" b="1" dirty="0" smtClean="0">
                <a:solidFill>
                  <a:srgbClr val="0070C0"/>
                </a:solidFill>
              </a:rPr>
              <a:t>рисунок. В коробке лежит красный мяч. Изнутри коробка жёлтая, а снаружи – зелёная.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pSp>
        <p:nvGrpSpPr>
          <p:cNvPr id="3" name="Группа 17"/>
          <p:cNvGrpSpPr/>
          <p:nvPr/>
        </p:nvGrpSpPr>
        <p:grpSpPr>
          <a:xfrm>
            <a:off x="107504" y="0"/>
            <a:ext cx="8892480" cy="904876"/>
            <a:chOff x="0" y="0"/>
            <a:chExt cx="8892480" cy="904876"/>
          </a:xfrm>
        </p:grpSpPr>
        <p:pic>
          <p:nvPicPr>
            <p:cNvPr id="19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23728" y="0"/>
              <a:ext cx="4762500" cy="904876"/>
            </a:xfrm>
            <a:prstGeom prst="rect">
              <a:avLst/>
            </a:prstGeom>
            <a:noFill/>
          </p:spPr>
        </p:pic>
        <p:pic>
          <p:nvPicPr>
            <p:cNvPr id="20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 l="15886" r="31961"/>
            <a:stretch>
              <a:fillRect/>
            </a:stretch>
          </p:blipFill>
          <p:spPr bwMode="auto">
            <a:xfrm>
              <a:off x="0" y="0"/>
              <a:ext cx="2483768" cy="904876"/>
            </a:xfrm>
            <a:prstGeom prst="rect">
              <a:avLst/>
            </a:prstGeom>
            <a:noFill/>
          </p:spPr>
        </p:pic>
        <p:pic>
          <p:nvPicPr>
            <p:cNvPr id="21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 l="15886" r="31961"/>
            <a:stretch>
              <a:fillRect/>
            </a:stretch>
          </p:blipFill>
          <p:spPr bwMode="auto">
            <a:xfrm flipH="1">
              <a:off x="6516216" y="0"/>
              <a:ext cx="2376264" cy="904876"/>
            </a:xfrm>
            <a:prstGeom prst="rect">
              <a:avLst/>
            </a:prstGeom>
            <a:noFill/>
          </p:spPr>
        </p:pic>
      </p:grpSp>
      <p:grpSp>
        <p:nvGrpSpPr>
          <p:cNvPr id="4" name="Группа 16"/>
          <p:cNvGrpSpPr/>
          <p:nvPr/>
        </p:nvGrpSpPr>
        <p:grpSpPr>
          <a:xfrm>
            <a:off x="0" y="476672"/>
            <a:ext cx="717959" cy="6264696"/>
            <a:chOff x="0" y="476672"/>
            <a:chExt cx="717959" cy="6264696"/>
          </a:xfrm>
        </p:grpSpPr>
        <p:pic>
          <p:nvPicPr>
            <p:cNvPr id="7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620688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8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6672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9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77281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0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068960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1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44824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2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068960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3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293096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4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517232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5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29309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6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517232"/>
              <a:ext cx="644572" cy="504056"/>
            </a:xfrm>
            <a:prstGeom prst="rect">
              <a:avLst/>
            </a:prstGeom>
            <a:noFill/>
          </p:spPr>
        </p:pic>
      </p:grpSp>
      <p:grpSp>
        <p:nvGrpSpPr>
          <p:cNvPr id="5" name="Группа 21"/>
          <p:cNvGrpSpPr/>
          <p:nvPr/>
        </p:nvGrpSpPr>
        <p:grpSpPr>
          <a:xfrm flipH="1">
            <a:off x="8460432" y="476672"/>
            <a:ext cx="683563" cy="6264696"/>
            <a:chOff x="0" y="476672"/>
            <a:chExt cx="717959" cy="6264696"/>
          </a:xfrm>
        </p:grpSpPr>
        <p:pic>
          <p:nvPicPr>
            <p:cNvPr id="23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620688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4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6672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5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77281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6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068960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7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44824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8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068960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9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293096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30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517232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31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29309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32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517232"/>
              <a:ext cx="644572" cy="504056"/>
            </a:xfrm>
            <a:prstGeom prst="rect">
              <a:avLst/>
            </a:prstGeom>
            <a:noFill/>
          </p:spPr>
        </p:pic>
      </p:grpSp>
      <p:pic>
        <p:nvPicPr>
          <p:cNvPr id="35" name="Picture 14" descr="новогодний клипарт (119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0"/>
            <a:ext cx="1002557" cy="743898"/>
          </a:xfrm>
          <a:prstGeom prst="rect">
            <a:avLst/>
          </a:prstGeom>
          <a:noFill/>
        </p:spPr>
      </p:pic>
      <p:pic>
        <p:nvPicPr>
          <p:cNvPr id="36" name="Picture 14" descr="новогодний клипарт (119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0"/>
            <a:ext cx="1002557" cy="743898"/>
          </a:xfrm>
          <a:prstGeom prst="rect">
            <a:avLst/>
          </a:prstGeom>
          <a:noFill/>
        </p:spPr>
      </p:pic>
      <p:pic>
        <p:nvPicPr>
          <p:cNvPr id="37" name="Picture 12" descr="новогодний клипарт (117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76672"/>
            <a:ext cx="492535" cy="648072"/>
          </a:xfrm>
          <a:prstGeom prst="rect">
            <a:avLst/>
          </a:prstGeom>
          <a:noFill/>
        </p:spPr>
      </p:pic>
      <p:pic>
        <p:nvPicPr>
          <p:cNvPr id="4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42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pic>
        <p:nvPicPr>
          <p:cNvPr id="44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913" b="77975"/>
          <a:stretch>
            <a:fillRect/>
          </a:stretch>
        </p:blipFill>
        <p:spPr bwMode="auto">
          <a:xfrm>
            <a:off x="5436096" y="4221088"/>
            <a:ext cx="1794588" cy="2170421"/>
          </a:xfrm>
          <a:prstGeom prst="rect">
            <a:avLst/>
          </a:prstGeom>
          <a:noFill/>
        </p:spPr>
      </p:pic>
      <p:pic>
        <p:nvPicPr>
          <p:cNvPr id="45" name="Picture 32" descr="http://img1.liveinternet.ru/images/attach/c/2/65/924/65924579_2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4509120"/>
            <a:ext cx="1835740" cy="2160240"/>
          </a:xfrm>
          <a:prstGeom prst="rect">
            <a:avLst/>
          </a:prstGeom>
          <a:noFill/>
        </p:spPr>
      </p:pic>
      <p:pic>
        <p:nvPicPr>
          <p:cNvPr id="40" name="Picture 8" descr=" 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760" y="5301208"/>
            <a:ext cx="1368152" cy="1368152"/>
          </a:xfrm>
          <a:prstGeom prst="rect">
            <a:avLst/>
          </a:prstGeom>
          <a:noFill/>
        </p:spPr>
      </p:pic>
      <p:pic>
        <p:nvPicPr>
          <p:cNvPr id="46" name="Picture 8" descr=" 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20072" y="5229200"/>
            <a:ext cx="1080120" cy="1080120"/>
          </a:xfrm>
          <a:prstGeom prst="rect">
            <a:avLst/>
          </a:prstGeom>
          <a:noFill/>
        </p:spPr>
      </p:pic>
      <p:pic>
        <p:nvPicPr>
          <p:cNvPr id="48" name="Picture 2" descr="D:\Презентации\Математика\Умники и умницы 2 класс\Тетрадь 2 класс\Часть 1. 1- 18 урок\Image0043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EBEAF0"/>
              </a:clrFrom>
              <a:clrTo>
                <a:srgbClr val="EBEAF0">
                  <a:alpha val="0"/>
                </a:srgbClr>
              </a:clrTo>
            </a:clrChange>
          </a:blip>
          <a:srcRect l="27380" t="67925" r="54697" b="23344"/>
          <a:stretch>
            <a:fillRect/>
          </a:stretch>
        </p:blipFill>
        <p:spPr bwMode="auto">
          <a:xfrm>
            <a:off x="2123728" y="1844824"/>
            <a:ext cx="3762999" cy="2592288"/>
          </a:xfrm>
          <a:prstGeom prst="rect">
            <a:avLst/>
          </a:prstGeom>
          <a:noFill/>
        </p:spPr>
      </p:pic>
      <p:sp>
        <p:nvSpPr>
          <p:cNvPr id="49" name="Полилиния 48"/>
          <p:cNvSpPr/>
          <p:nvPr/>
        </p:nvSpPr>
        <p:spPr>
          <a:xfrm>
            <a:off x="3505200" y="2677886"/>
            <a:ext cx="1371600" cy="530260"/>
          </a:xfrm>
          <a:custGeom>
            <a:avLst/>
            <a:gdLst>
              <a:gd name="connsiteX0" fmla="*/ 32657 w 1371600"/>
              <a:gd name="connsiteY0" fmla="*/ 511628 h 530260"/>
              <a:gd name="connsiteX1" fmla="*/ 228600 w 1371600"/>
              <a:gd name="connsiteY1" fmla="*/ 500743 h 530260"/>
              <a:gd name="connsiteX2" fmla="*/ 261257 w 1371600"/>
              <a:gd name="connsiteY2" fmla="*/ 511628 h 530260"/>
              <a:gd name="connsiteX3" fmla="*/ 1371600 w 1371600"/>
              <a:gd name="connsiteY3" fmla="*/ 511628 h 530260"/>
              <a:gd name="connsiteX4" fmla="*/ 1360714 w 1371600"/>
              <a:gd name="connsiteY4" fmla="*/ 478971 h 530260"/>
              <a:gd name="connsiteX5" fmla="*/ 1317171 w 1371600"/>
              <a:gd name="connsiteY5" fmla="*/ 424543 h 530260"/>
              <a:gd name="connsiteX6" fmla="*/ 1295400 w 1371600"/>
              <a:gd name="connsiteY6" fmla="*/ 315685 h 530260"/>
              <a:gd name="connsiteX7" fmla="*/ 1284514 w 1371600"/>
              <a:gd name="connsiteY7" fmla="*/ 283028 h 530260"/>
              <a:gd name="connsiteX8" fmla="*/ 1273629 w 1371600"/>
              <a:gd name="connsiteY8" fmla="*/ 239485 h 530260"/>
              <a:gd name="connsiteX9" fmla="*/ 1251857 w 1371600"/>
              <a:gd name="connsiteY9" fmla="*/ 217714 h 530260"/>
              <a:gd name="connsiteX10" fmla="*/ 1175657 w 1371600"/>
              <a:gd name="connsiteY10" fmla="*/ 185057 h 530260"/>
              <a:gd name="connsiteX11" fmla="*/ 1121229 w 1371600"/>
              <a:gd name="connsiteY11" fmla="*/ 152400 h 530260"/>
              <a:gd name="connsiteX12" fmla="*/ 1077686 w 1371600"/>
              <a:gd name="connsiteY12" fmla="*/ 97971 h 530260"/>
              <a:gd name="connsiteX13" fmla="*/ 1045029 w 1371600"/>
              <a:gd name="connsiteY13" fmla="*/ 76200 h 530260"/>
              <a:gd name="connsiteX14" fmla="*/ 1023257 w 1371600"/>
              <a:gd name="connsiteY14" fmla="*/ 54428 h 530260"/>
              <a:gd name="connsiteX15" fmla="*/ 968829 w 1371600"/>
              <a:gd name="connsiteY15" fmla="*/ 43543 h 530260"/>
              <a:gd name="connsiteX16" fmla="*/ 903514 w 1371600"/>
              <a:gd name="connsiteY16" fmla="*/ 21771 h 530260"/>
              <a:gd name="connsiteX17" fmla="*/ 870857 w 1371600"/>
              <a:gd name="connsiteY17" fmla="*/ 10885 h 530260"/>
              <a:gd name="connsiteX18" fmla="*/ 816429 w 1371600"/>
              <a:gd name="connsiteY18" fmla="*/ 0 h 530260"/>
              <a:gd name="connsiteX19" fmla="*/ 598714 w 1371600"/>
              <a:gd name="connsiteY19" fmla="*/ 10885 h 530260"/>
              <a:gd name="connsiteX20" fmla="*/ 555171 w 1371600"/>
              <a:gd name="connsiteY20" fmla="*/ 21771 h 530260"/>
              <a:gd name="connsiteX21" fmla="*/ 489857 w 1371600"/>
              <a:gd name="connsiteY21" fmla="*/ 65314 h 530260"/>
              <a:gd name="connsiteX22" fmla="*/ 457200 w 1371600"/>
              <a:gd name="connsiteY22" fmla="*/ 87085 h 530260"/>
              <a:gd name="connsiteX23" fmla="*/ 359229 w 1371600"/>
              <a:gd name="connsiteY23" fmla="*/ 108857 h 530260"/>
              <a:gd name="connsiteX24" fmla="*/ 304800 w 1371600"/>
              <a:gd name="connsiteY24" fmla="*/ 152400 h 530260"/>
              <a:gd name="connsiteX25" fmla="*/ 272143 w 1371600"/>
              <a:gd name="connsiteY25" fmla="*/ 174171 h 530260"/>
              <a:gd name="connsiteX26" fmla="*/ 250371 w 1371600"/>
              <a:gd name="connsiteY26" fmla="*/ 195943 h 530260"/>
              <a:gd name="connsiteX27" fmla="*/ 217714 w 1371600"/>
              <a:gd name="connsiteY27" fmla="*/ 206828 h 530260"/>
              <a:gd name="connsiteX28" fmla="*/ 174171 w 1371600"/>
              <a:gd name="connsiteY28" fmla="*/ 250371 h 530260"/>
              <a:gd name="connsiteX29" fmla="*/ 152400 w 1371600"/>
              <a:gd name="connsiteY29" fmla="*/ 272143 h 530260"/>
              <a:gd name="connsiteX30" fmla="*/ 108857 w 1371600"/>
              <a:gd name="connsiteY30" fmla="*/ 326571 h 530260"/>
              <a:gd name="connsiteX31" fmla="*/ 87086 w 1371600"/>
              <a:gd name="connsiteY31" fmla="*/ 359228 h 530260"/>
              <a:gd name="connsiteX32" fmla="*/ 54429 w 1371600"/>
              <a:gd name="connsiteY32" fmla="*/ 381000 h 530260"/>
              <a:gd name="connsiteX33" fmla="*/ 21771 w 1371600"/>
              <a:gd name="connsiteY33" fmla="*/ 446314 h 530260"/>
              <a:gd name="connsiteX34" fmla="*/ 32657 w 1371600"/>
              <a:gd name="connsiteY34" fmla="*/ 489857 h 530260"/>
              <a:gd name="connsiteX35" fmla="*/ 32657 w 1371600"/>
              <a:gd name="connsiteY35" fmla="*/ 511628 h 53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371600" h="530260">
                <a:moveTo>
                  <a:pt x="32657" y="511628"/>
                </a:moveTo>
                <a:cubicBezTo>
                  <a:pt x="65314" y="513442"/>
                  <a:pt x="75101" y="487951"/>
                  <a:pt x="228600" y="500743"/>
                </a:cubicBezTo>
                <a:cubicBezTo>
                  <a:pt x="239486" y="504371"/>
                  <a:pt x="249788" y="511264"/>
                  <a:pt x="261257" y="511628"/>
                </a:cubicBezTo>
                <a:cubicBezTo>
                  <a:pt x="848184" y="530260"/>
                  <a:pt x="849786" y="524052"/>
                  <a:pt x="1371600" y="511628"/>
                </a:cubicBezTo>
                <a:cubicBezTo>
                  <a:pt x="1367971" y="500742"/>
                  <a:pt x="1365846" y="489234"/>
                  <a:pt x="1360714" y="478971"/>
                </a:cubicBezTo>
                <a:cubicBezTo>
                  <a:pt x="1346981" y="451505"/>
                  <a:pt x="1337423" y="444794"/>
                  <a:pt x="1317171" y="424543"/>
                </a:cubicBezTo>
                <a:cubicBezTo>
                  <a:pt x="1309914" y="388257"/>
                  <a:pt x="1307102" y="350791"/>
                  <a:pt x="1295400" y="315685"/>
                </a:cubicBezTo>
                <a:cubicBezTo>
                  <a:pt x="1291771" y="304799"/>
                  <a:pt x="1287666" y="294061"/>
                  <a:pt x="1284514" y="283028"/>
                </a:cubicBezTo>
                <a:cubicBezTo>
                  <a:pt x="1280404" y="268643"/>
                  <a:pt x="1280320" y="252866"/>
                  <a:pt x="1273629" y="239485"/>
                </a:cubicBezTo>
                <a:cubicBezTo>
                  <a:pt x="1269039" y="230305"/>
                  <a:pt x="1260397" y="223407"/>
                  <a:pt x="1251857" y="217714"/>
                </a:cubicBezTo>
                <a:cubicBezTo>
                  <a:pt x="1224955" y="199780"/>
                  <a:pt x="1204685" y="194733"/>
                  <a:pt x="1175657" y="185057"/>
                </a:cubicBezTo>
                <a:cubicBezTo>
                  <a:pt x="1120496" y="129893"/>
                  <a:pt x="1191883" y="194792"/>
                  <a:pt x="1121229" y="152400"/>
                </a:cubicBezTo>
                <a:cubicBezTo>
                  <a:pt x="1094297" y="136241"/>
                  <a:pt x="1099936" y="120221"/>
                  <a:pt x="1077686" y="97971"/>
                </a:cubicBezTo>
                <a:cubicBezTo>
                  <a:pt x="1068435" y="88720"/>
                  <a:pt x="1055245" y="84373"/>
                  <a:pt x="1045029" y="76200"/>
                </a:cubicBezTo>
                <a:cubicBezTo>
                  <a:pt x="1037015" y="69789"/>
                  <a:pt x="1032691" y="58471"/>
                  <a:pt x="1023257" y="54428"/>
                </a:cubicBezTo>
                <a:cubicBezTo>
                  <a:pt x="1006251" y="47140"/>
                  <a:pt x="986679" y="48411"/>
                  <a:pt x="968829" y="43543"/>
                </a:cubicBezTo>
                <a:cubicBezTo>
                  <a:pt x="946688" y="37505"/>
                  <a:pt x="925286" y="29028"/>
                  <a:pt x="903514" y="21771"/>
                </a:cubicBezTo>
                <a:cubicBezTo>
                  <a:pt x="892628" y="18142"/>
                  <a:pt x="882109" y="13135"/>
                  <a:pt x="870857" y="10885"/>
                </a:cubicBezTo>
                <a:lnTo>
                  <a:pt x="816429" y="0"/>
                </a:lnTo>
                <a:cubicBezTo>
                  <a:pt x="743857" y="3628"/>
                  <a:pt x="671125" y="4851"/>
                  <a:pt x="598714" y="10885"/>
                </a:cubicBezTo>
                <a:cubicBezTo>
                  <a:pt x="583805" y="12127"/>
                  <a:pt x="568553" y="15080"/>
                  <a:pt x="555171" y="21771"/>
                </a:cubicBezTo>
                <a:cubicBezTo>
                  <a:pt x="531768" y="33473"/>
                  <a:pt x="511628" y="50800"/>
                  <a:pt x="489857" y="65314"/>
                </a:cubicBezTo>
                <a:cubicBezTo>
                  <a:pt x="478971" y="72571"/>
                  <a:pt x="469611" y="82948"/>
                  <a:pt x="457200" y="87085"/>
                </a:cubicBezTo>
                <a:cubicBezTo>
                  <a:pt x="403604" y="104951"/>
                  <a:pt x="435861" y="96085"/>
                  <a:pt x="359229" y="108857"/>
                </a:cubicBezTo>
                <a:cubicBezTo>
                  <a:pt x="258721" y="175859"/>
                  <a:pt x="382349" y="90360"/>
                  <a:pt x="304800" y="152400"/>
                </a:cubicBezTo>
                <a:cubicBezTo>
                  <a:pt x="294584" y="160573"/>
                  <a:pt x="282359" y="165998"/>
                  <a:pt x="272143" y="174171"/>
                </a:cubicBezTo>
                <a:cubicBezTo>
                  <a:pt x="264129" y="180582"/>
                  <a:pt x="259172" y="190663"/>
                  <a:pt x="250371" y="195943"/>
                </a:cubicBezTo>
                <a:cubicBezTo>
                  <a:pt x="240532" y="201846"/>
                  <a:pt x="228600" y="203200"/>
                  <a:pt x="217714" y="206828"/>
                </a:cubicBezTo>
                <a:lnTo>
                  <a:pt x="174171" y="250371"/>
                </a:lnTo>
                <a:cubicBezTo>
                  <a:pt x="166914" y="257628"/>
                  <a:pt x="158093" y="263603"/>
                  <a:pt x="152400" y="272143"/>
                </a:cubicBezTo>
                <a:cubicBezTo>
                  <a:pt x="85391" y="372657"/>
                  <a:pt x="170902" y="249016"/>
                  <a:pt x="108857" y="326571"/>
                </a:cubicBezTo>
                <a:cubicBezTo>
                  <a:pt x="100684" y="336787"/>
                  <a:pt x="96337" y="349977"/>
                  <a:pt x="87086" y="359228"/>
                </a:cubicBezTo>
                <a:cubicBezTo>
                  <a:pt x="77835" y="368479"/>
                  <a:pt x="65315" y="373743"/>
                  <a:pt x="54429" y="381000"/>
                </a:cubicBezTo>
                <a:cubicBezTo>
                  <a:pt x="43421" y="397511"/>
                  <a:pt x="21771" y="423780"/>
                  <a:pt x="21771" y="446314"/>
                </a:cubicBezTo>
                <a:cubicBezTo>
                  <a:pt x="21771" y="461275"/>
                  <a:pt x="28547" y="475472"/>
                  <a:pt x="32657" y="489857"/>
                </a:cubicBezTo>
                <a:cubicBezTo>
                  <a:pt x="35809" y="500890"/>
                  <a:pt x="0" y="509814"/>
                  <a:pt x="32657" y="511628"/>
                </a:cubicBezTo>
                <a:close/>
              </a:path>
            </a:pathLst>
          </a:cu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2741386" y="2781024"/>
            <a:ext cx="860636" cy="430262"/>
          </a:xfrm>
          <a:custGeom>
            <a:avLst/>
            <a:gdLst>
              <a:gd name="connsiteX0" fmla="*/ 34471 w 860636"/>
              <a:gd name="connsiteY0" fmla="*/ 16605 h 430262"/>
              <a:gd name="connsiteX1" fmla="*/ 284843 w 860636"/>
              <a:gd name="connsiteY1" fmla="*/ 16605 h 430262"/>
              <a:gd name="connsiteX2" fmla="*/ 339271 w 860636"/>
              <a:gd name="connsiteY2" fmla="*/ 27490 h 430262"/>
              <a:gd name="connsiteX3" fmla="*/ 850900 w 860636"/>
              <a:gd name="connsiteY3" fmla="*/ 38376 h 430262"/>
              <a:gd name="connsiteX4" fmla="*/ 818243 w 860636"/>
              <a:gd name="connsiteY4" fmla="*/ 92805 h 430262"/>
              <a:gd name="connsiteX5" fmla="*/ 763814 w 860636"/>
              <a:gd name="connsiteY5" fmla="*/ 136347 h 430262"/>
              <a:gd name="connsiteX6" fmla="*/ 742043 w 860636"/>
              <a:gd name="connsiteY6" fmla="*/ 169005 h 430262"/>
              <a:gd name="connsiteX7" fmla="*/ 698500 w 860636"/>
              <a:gd name="connsiteY7" fmla="*/ 223433 h 430262"/>
              <a:gd name="connsiteX8" fmla="*/ 676728 w 860636"/>
              <a:gd name="connsiteY8" fmla="*/ 288747 h 430262"/>
              <a:gd name="connsiteX9" fmla="*/ 665843 w 860636"/>
              <a:gd name="connsiteY9" fmla="*/ 364947 h 430262"/>
              <a:gd name="connsiteX10" fmla="*/ 644071 w 860636"/>
              <a:gd name="connsiteY10" fmla="*/ 397605 h 430262"/>
              <a:gd name="connsiteX11" fmla="*/ 633185 w 860636"/>
              <a:gd name="connsiteY11" fmla="*/ 430262 h 430262"/>
              <a:gd name="connsiteX12" fmla="*/ 513443 w 860636"/>
              <a:gd name="connsiteY12" fmla="*/ 375833 h 430262"/>
              <a:gd name="connsiteX13" fmla="*/ 459014 w 860636"/>
              <a:gd name="connsiteY13" fmla="*/ 332290 h 430262"/>
              <a:gd name="connsiteX14" fmla="*/ 448128 w 860636"/>
              <a:gd name="connsiteY14" fmla="*/ 299633 h 430262"/>
              <a:gd name="connsiteX15" fmla="*/ 415471 w 860636"/>
              <a:gd name="connsiteY15" fmla="*/ 277862 h 430262"/>
              <a:gd name="connsiteX16" fmla="*/ 361043 w 860636"/>
              <a:gd name="connsiteY16" fmla="*/ 245205 h 430262"/>
              <a:gd name="connsiteX17" fmla="*/ 306614 w 860636"/>
              <a:gd name="connsiteY17" fmla="*/ 201662 h 430262"/>
              <a:gd name="connsiteX18" fmla="*/ 263071 w 860636"/>
              <a:gd name="connsiteY18" fmla="*/ 190776 h 430262"/>
              <a:gd name="connsiteX19" fmla="*/ 208643 w 860636"/>
              <a:gd name="connsiteY19" fmla="*/ 136347 h 430262"/>
              <a:gd name="connsiteX20" fmla="*/ 175985 w 860636"/>
              <a:gd name="connsiteY20" fmla="*/ 114576 h 430262"/>
              <a:gd name="connsiteX21" fmla="*/ 143328 w 860636"/>
              <a:gd name="connsiteY21" fmla="*/ 81919 h 430262"/>
              <a:gd name="connsiteX22" fmla="*/ 110671 w 860636"/>
              <a:gd name="connsiteY22" fmla="*/ 71033 h 430262"/>
              <a:gd name="connsiteX23" fmla="*/ 78014 w 860636"/>
              <a:gd name="connsiteY23" fmla="*/ 49262 h 430262"/>
              <a:gd name="connsiteX24" fmla="*/ 34471 w 860636"/>
              <a:gd name="connsiteY24" fmla="*/ 16605 h 430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60636" h="430262">
                <a:moveTo>
                  <a:pt x="34471" y="16605"/>
                </a:moveTo>
                <a:cubicBezTo>
                  <a:pt x="68943" y="11162"/>
                  <a:pt x="93887" y="0"/>
                  <a:pt x="284843" y="16605"/>
                </a:cubicBezTo>
                <a:cubicBezTo>
                  <a:pt x="303275" y="18208"/>
                  <a:pt x="320783" y="26779"/>
                  <a:pt x="339271" y="27490"/>
                </a:cubicBezTo>
                <a:cubicBezTo>
                  <a:pt x="509727" y="34046"/>
                  <a:pt x="680357" y="34747"/>
                  <a:pt x="850900" y="38376"/>
                </a:cubicBezTo>
                <a:cubicBezTo>
                  <a:pt x="795735" y="93538"/>
                  <a:pt x="860636" y="22149"/>
                  <a:pt x="818243" y="92805"/>
                </a:cubicBezTo>
                <a:cubicBezTo>
                  <a:pt x="807903" y="110038"/>
                  <a:pt x="778644" y="126460"/>
                  <a:pt x="763814" y="136347"/>
                </a:cubicBezTo>
                <a:cubicBezTo>
                  <a:pt x="756557" y="147233"/>
                  <a:pt x="750216" y="158789"/>
                  <a:pt x="742043" y="169005"/>
                </a:cubicBezTo>
                <a:cubicBezTo>
                  <a:pt x="719420" y="197284"/>
                  <a:pt x="715256" y="185733"/>
                  <a:pt x="698500" y="223433"/>
                </a:cubicBezTo>
                <a:cubicBezTo>
                  <a:pt x="689179" y="244404"/>
                  <a:pt x="676728" y="288747"/>
                  <a:pt x="676728" y="288747"/>
                </a:cubicBezTo>
                <a:cubicBezTo>
                  <a:pt x="673100" y="314147"/>
                  <a:pt x="673216" y="340371"/>
                  <a:pt x="665843" y="364947"/>
                </a:cubicBezTo>
                <a:cubicBezTo>
                  <a:pt x="662084" y="377479"/>
                  <a:pt x="649922" y="385903"/>
                  <a:pt x="644071" y="397605"/>
                </a:cubicBezTo>
                <a:cubicBezTo>
                  <a:pt x="638939" y="407868"/>
                  <a:pt x="636814" y="419376"/>
                  <a:pt x="633185" y="430262"/>
                </a:cubicBezTo>
                <a:cubicBezTo>
                  <a:pt x="552476" y="376456"/>
                  <a:pt x="593529" y="391851"/>
                  <a:pt x="513443" y="375833"/>
                </a:cubicBezTo>
                <a:cubicBezTo>
                  <a:pt x="498607" y="365943"/>
                  <a:pt x="469357" y="349528"/>
                  <a:pt x="459014" y="332290"/>
                </a:cubicBezTo>
                <a:cubicBezTo>
                  <a:pt x="453110" y="322451"/>
                  <a:pt x="455296" y="308593"/>
                  <a:pt x="448128" y="299633"/>
                </a:cubicBezTo>
                <a:cubicBezTo>
                  <a:pt x="439955" y="289417"/>
                  <a:pt x="425687" y="286035"/>
                  <a:pt x="415471" y="277862"/>
                </a:cubicBezTo>
                <a:cubicBezTo>
                  <a:pt x="372778" y="243707"/>
                  <a:pt x="417757" y="264109"/>
                  <a:pt x="361043" y="245205"/>
                </a:cubicBezTo>
                <a:cubicBezTo>
                  <a:pt x="343486" y="227648"/>
                  <a:pt x="330646" y="211961"/>
                  <a:pt x="306614" y="201662"/>
                </a:cubicBezTo>
                <a:cubicBezTo>
                  <a:pt x="292863" y="195769"/>
                  <a:pt x="277585" y="194405"/>
                  <a:pt x="263071" y="190776"/>
                </a:cubicBezTo>
                <a:cubicBezTo>
                  <a:pt x="244928" y="172633"/>
                  <a:pt x="229992" y="150579"/>
                  <a:pt x="208643" y="136347"/>
                </a:cubicBezTo>
                <a:cubicBezTo>
                  <a:pt x="197757" y="129090"/>
                  <a:pt x="186036" y="122952"/>
                  <a:pt x="175985" y="114576"/>
                </a:cubicBezTo>
                <a:cubicBezTo>
                  <a:pt x="164158" y="104721"/>
                  <a:pt x="156137" y="90458"/>
                  <a:pt x="143328" y="81919"/>
                </a:cubicBezTo>
                <a:cubicBezTo>
                  <a:pt x="133781" y="75554"/>
                  <a:pt x="120934" y="76165"/>
                  <a:pt x="110671" y="71033"/>
                </a:cubicBezTo>
                <a:cubicBezTo>
                  <a:pt x="98969" y="65182"/>
                  <a:pt x="88230" y="57435"/>
                  <a:pt x="78014" y="49262"/>
                </a:cubicBezTo>
                <a:cubicBezTo>
                  <a:pt x="70000" y="42851"/>
                  <a:pt x="0" y="22048"/>
                  <a:pt x="34471" y="16605"/>
                </a:cubicBezTo>
                <a:close/>
              </a:path>
            </a:pathLst>
          </a:cu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4818743" y="2771345"/>
            <a:ext cx="219577" cy="321026"/>
          </a:xfrm>
          <a:custGeom>
            <a:avLst/>
            <a:gdLst>
              <a:gd name="connsiteX0" fmla="*/ 25400 w 219577"/>
              <a:gd name="connsiteY0" fmla="*/ 37169 h 321026"/>
              <a:gd name="connsiteX1" fmla="*/ 166914 w 219577"/>
              <a:gd name="connsiteY1" fmla="*/ 298426 h 321026"/>
              <a:gd name="connsiteX2" fmla="*/ 145143 w 219577"/>
              <a:gd name="connsiteY2" fmla="*/ 233112 h 321026"/>
              <a:gd name="connsiteX3" fmla="*/ 68943 w 219577"/>
              <a:gd name="connsiteY3" fmla="*/ 178684 h 321026"/>
              <a:gd name="connsiteX4" fmla="*/ 58057 w 219577"/>
              <a:gd name="connsiteY4" fmla="*/ 135141 h 321026"/>
              <a:gd name="connsiteX5" fmla="*/ 14514 w 219577"/>
              <a:gd name="connsiteY5" fmla="*/ 80712 h 321026"/>
              <a:gd name="connsiteX6" fmla="*/ 25400 w 219577"/>
              <a:gd name="connsiteY6" fmla="*/ 37169 h 32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9577" h="321026">
                <a:moveTo>
                  <a:pt x="25400" y="37169"/>
                </a:moveTo>
                <a:cubicBezTo>
                  <a:pt x="50800" y="73455"/>
                  <a:pt x="219577" y="0"/>
                  <a:pt x="166914" y="298426"/>
                </a:cubicBezTo>
                <a:cubicBezTo>
                  <a:pt x="162926" y="321026"/>
                  <a:pt x="161370" y="249339"/>
                  <a:pt x="145143" y="233112"/>
                </a:cubicBezTo>
                <a:cubicBezTo>
                  <a:pt x="93486" y="181455"/>
                  <a:pt x="121073" y="196060"/>
                  <a:pt x="68943" y="178684"/>
                </a:cubicBezTo>
                <a:cubicBezTo>
                  <a:pt x="65314" y="164170"/>
                  <a:pt x="63950" y="148892"/>
                  <a:pt x="58057" y="135141"/>
                </a:cubicBezTo>
                <a:cubicBezTo>
                  <a:pt x="42593" y="99058"/>
                  <a:pt x="36123" y="107724"/>
                  <a:pt x="14514" y="80712"/>
                </a:cubicBezTo>
                <a:cubicBezTo>
                  <a:pt x="6341" y="70496"/>
                  <a:pt x="0" y="883"/>
                  <a:pt x="25400" y="37169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5061857" y="2842986"/>
            <a:ext cx="525697" cy="401323"/>
          </a:xfrm>
          <a:custGeom>
            <a:avLst/>
            <a:gdLst>
              <a:gd name="connsiteX0" fmla="*/ 10886 w 525697"/>
              <a:gd name="connsiteY0" fmla="*/ 19957 h 401323"/>
              <a:gd name="connsiteX1" fmla="*/ 76200 w 525697"/>
              <a:gd name="connsiteY1" fmla="*/ 74385 h 401323"/>
              <a:gd name="connsiteX2" fmla="*/ 108857 w 525697"/>
              <a:gd name="connsiteY2" fmla="*/ 85271 h 401323"/>
              <a:gd name="connsiteX3" fmla="*/ 130629 w 525697"/>
              <a:gd name="connsiteY3" fmla="*/ 107043 h 401323"/>
              <a:gd name="connsiteX4" fmla="*/ 195943 w 525697"/>
              <a:gd name="connsiteY4" fmla="*/ 150585 h 401323"/>
              <a:gd name="connsiteX5" fmla="*/ 217714 w 525697"/>
              <a:gd name="connsiteY5" fmla="*/ 183243 h 401323"/>
              <a:gd name="connsiteX6" fmla="*/ 272143 w 525697"/>
              <a:gd name="connsiteY6" fmla="*/ 226785 h 401323"/>
              <a:gd name="connsiteX7" fmla="*/ 315686 w 525697"/>
              <a:gd name="connsiteY7" fmla="*/ 248557 h 401323"/>
              <a:gd name="connsiteX8" fmla="*/ 348343 w 525697"/>
              <a:gd name="connsiteY8" fmla="*/ 281214 h 401323"/>
              <a:gd name="connsiteX9" fmla="*/ 381000 w 525697"/>
              <a:gd name="connsiteY9" fmla="*/ 302985 h 401323"/>
              <a:gd name="connsiteX10" fmla="*/ 457200 w 525697"/>
              <a:gd name="connsiteY10" fmla="*/ 335643 h 401323"/>
              <a:gd name="connsiteX11" fmla="*/ 500743 w 525697"/>
              <a:gd name="connsiteY11" fmla="*/ 346528 h 401323"/>
              <a:gd name="connsiteX12" fmla="*/ 522514 w 525697"/>
              <a:gd name="connsiteY12" fmla="*/ 390071 h 401323"/>
              <a:gd name="connsiteX13" fmla="*/ 489857 w 525697"/>
              <a:gd name="connsiteY13" fmla="*/ 400957 h 401323"/>
              <a:gd name="connsiteX14" fmla="*/ 359229 w 525697"/>
              <a:gd name="connsiteY14" fmla="*/ 390071 h 401323"/>
              <a:gd name="connsiteX15" fmla="*/ 10886 w 525697"/>
              <a:gd name="connsiteY15" fmla="*/ 379185 h 401323"/>
              <a:gd name="connsiteX16" fmla="*/ 32657 w 525697"/>
              <a:gd name="connsiteY16" fmla="*/ 313871 h 401323"/>
              <a:gd name="connsiteX17" fmla="*/ 21772 w 525697"/>
              <a:gd name="connsiteY17" fmla="*/ 248557 h 401323"/>
              <a:gd name="connsiteX18" fmla="*/ 10886 w 525697"/>
              <a:gd name="connsiteY18" fmla="*/ 194128 h 401323"/>
              <a:gd name="connsiteX19" fmla="*/ 10886 w 525697"/>
              <a:gd name="connsiteY19" fmla="*/ 19957 h 40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25697" h="401323">
                <a:moveTo>
                  <a:pt x="10886" y="19957"/>
                </a:moveTo>
                <a:cubicBezTo>
                  <a:pt x="21772" y="0"/>
                  <a:pt x="45888" y="59229"/>
                  <a:pt x="76200" y="74385"/>
                </a:cubicBezTo>
                <a:cubicBezTo>
                  <a:pt x="86463" y="79517"/>
                  <a:pt x="97971" y="81642"/>
                  <a:pt x="108857" y="85271"/>
                </a:cubicBezTo>
                <a:cubicBezTo>
                  <a:pt x="116114" y="92528"/>
                  <a:pt x="122418" y="100885"/>
                  <a:pt x="130629" y="107043"/>
                </a:cubicBezTo>
                <a:cubicBezTo>
                  <a:pt x="151562" y="122742"/>
                  <a:pt x="195943" y="150585"/>
                  <a:pt x="195943" y="150585"/>
                </a:cubicBezTo>
                <a:cubicBezTo>
                  <a:pt x="203200" y="161471"/>
                  <a:pt x="209541" y="173027"/>
                  <a:pt x="217714" y="183243"/>
                </a:cubicBezTo>
                <a:cubicBezTo>
                  <a:pt x="232770" y="202063"/>
                  <a:pt x="251300" y="214875"/>
                  <a:pt x="272143" y="226785"/>
                </a:cubicBezTo>
                <a:cubicBezTo>
                  <a:pt x="286232" y="234836"/>
                  <a:pt x="302481" y="239125"/>
                  <a:pt x="315686" y="248557"/>
                </a:cubicBezTo>
                <a:cubicBezTo>
                  <a:pt x="328213" y="257505"/>
                  <a:pt x="336516" y="271359"/>
                  <a:pt x="348343" y="281214"/>
                </a:cubicBezTo>
                <a:cubicBezTo>
                  <a:pt x="358394" y="289589"/>
                  <a:pt x="369641" y="296494"/>
                  <a:pt x="381000" y="302985"/>
                </a:cubicBezTo>
                <a:cubicBezTo>
                  <a:pt x="410027" y="319572"/>
                  <a:pt x="426669" y="326920"/>
                  <a:pt x="457200" y="335643"/>
                </a:cubicBezTo>
                <a:cubicBezTo>
                  <a:pt x="471585" y="339753"/>
                  <a:pt x="486229" y="342900"/>
                  <a:pt x="500743" y="346528"/>
                </a:cubicBezTo>
                <a:cubicBezTo>
                  <a:pt x="508000" y="361042"/>
                  <a:pt x="525697" y="374159"/>
                  <a:pt x="522514" y="390071"/>
                </a:cubicBezTo>
                <a:cubicBezTo>
                  <a:pt x="520264" y="401323"/>
                  <a:pt x="501332" y="400957"/>
                  <a:pt x="489857" y="400957"/>
                </a:cubicBezTo>
                <a:cubicBezTo>
                  <a:pt x="446163" y="400957"/>
                  <a:pt x="402878" y="392055"/>
                  <a:pt x="359229" y="390071"/>
                </a:cubicBezTo>
                <a:cubicBezTo>
                  <a:pt x="243178" y="384796"/>
                  <a:pt x="127000" y="382814"/>
                  <a:pt x="10886" y="379185"/>
                </a:cubicBezTo>
                <a:cubicBezTo>
                  <a:pt x="18143" y="357414"/>
                  <a:pt x="36430" y="336508"/>
                  <a:pt x="32657" y="313871"/>
                </a:cubicBezTo>
                <a:cubicBezTo>
                  <a:pt x="29029" y="292100"/>
                  <a:pt x="25720" y="270273"/>
                  <a:pt x="21772" y="248557"/>
                </a:cubicBezTo>
                <a:cubicBezTo>
                  <a:pt x="18462" y="230353"/>
                  <a:pt x="11810" y="212607"/>
                  <a:pt x="10886" y="194128"/>
                </a:cubicBezTo>
                <a:cubicBezTo>
                  <a:pt x="8168" y="139768"/>
                  <a:pt x="0" y="39914"/>
                  <a:pt x="10886" y="19957"/>
                </a:cubicBezTo>
                <a:close/>
              </a:path>
            </a:pathLst>
          </a:cu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>
            <a:off x="2032000" y="2051957"/>
            <a:ext cx="2903329" cy="719919"/>
          </a:xfrm>
          <a:custGeom>
            <a:avLst/>
            <a:gdLst>
              <a:gd name="connsiteX0" fmla="*/ 297543 w 2903329"/>
              <a:gd name="connsiteY0" fmla="*/ 5443 h 719919"/>
              <a:gd name="connsiteX1" fmla="*/ 2071914 w 2903329"/>
              <a:gd name="connsiteY1" fmla="*/ 27214 h 719919"/>
              <a:gd name="connsiteX2" fmla="*/ 2115457 w 2903329"/>
              <a:gd name="connsiteY2" fmla="*/ 38100 h 719919"/>
              <a:gd name="connsiteX3" fmla="*/ 2202543 w 2903329"/>
              <a:gd name="connsiteY3" fmla="*/ 48986 h 719919"/>
              <a:gd name="connsiteX4" fmla="*/ 2474686 w 2903329"/>
              <a:gd name="connsiteY4" fmla="*/ 38100 h 719919"/>
              <a:gd name="connsiteX5" fmla="*/ 2594429 w 2903329"/>
              <a:gd name="connsiteY5" fmla="*/ 48986 h 719919"/>
              <a:gd name="connsiteX6" fmla="*/ 2605314 w 2903329"/>
              <a:gd name="connsiteY6" fmla="*/ 146957 h 719919"/>
              <a:gd name="connsiteX7" fmla="*/ 2627086 w 2903329"/>
              <a:gd name="connsiteY7" fmla="*/ 212272 h 719919"/>
              <a:gd name="connsiteX8" fmla="*/ 2616200 w 2903329"/>
              <a:gd name="connsiteY8" fmla="*/ 146957 h 719919"/>
              <a:gd name="connsiteX9" fmla="*/ 2605314 w 2903329"/>
              <a:gd name="connsiteY9" fmla="*/ 103414 h 719919"/>
              <a:gd name="connsiteX10" fmla="*/ 2648857 w 2903329"/>
              <a:gd name="connsiteY10" fmla="*/ 81643 h 719919"/>
              <a:gd name="connsiteX11" fmla="*/ 2670629 w 2903329"/>
              <a:gd name="connsiteY11" fmla="*/ 146957 h 719919"/>
              <a:gd name="connsiteX12" fmla="*/ 2692400 w 2903329"/>
              <a:gd name="connsiteY12" fmla="*/ 212272 h 719919"/>
              <a:gd name="connsiteX13" fmla="*/ 2725057 w 2903329"/>
              <a:gd name="connsiteY13" fmla="*/ 332014 h 719919"/>
              <a:gd name="connsiteX14" fmla="*/ 2735943 w 2903329"/>
              <a:gd name="connsiteY14" fmla="*/ 386443 h 719919"/>
              <a:gd name="connsiteX15" fmla="*/ 2757714 w 2903329"/>
              <a:gd name="connsiteY15" fmla="*/ 451757 h 719919"/>
              <a:gd name="connsiteX16" fmla="*/ 2779486 w 2903329"/>
              <a:gd name="connsiteY16" fmla="*/ 517072 h 719919"/>
              <a:gd name="connsiteX17" fmla="*/ 2790371 w 2903329"/>
              <a:gd name="connsiteY17" fmla="*/ 549729 h 719919"/>
              <a:gd name="connsiteX18" fmla="*/ 2801257 w 2903329"/>
              <a:gd name="connsiteY18" fmla="*/ 582386 h 719919"/>
              <a:gd name="connsiteX19" fmla="*/ 2812143 w 2903329"/>
              <a:gd name="connsiteY19" fmla="*/ 625929 h 719919"/>
              <a:gd name="connsiteX20" fmla="*/ 2844800 w 2903329"/>
              <a:gd name="connsiteY20" fmla="*/ 636814 h 719919"/>
              <a:gd name="connsiteX21" fmla="*/ 2833914 w 2903329"/>
              <a:gd name="connsiteY21" fmla="*/ 538843 h 719919"/>
              <a:gd name="connsiteX22" fmla="*/ 2823029 w 2903329"/>
              <a:gd name="connsiteY22" fmla="*/ 506186 h 719919"/>
              <a:gd name="connsiteX23" fmla="*/ 2812143 w 2903329"/>
              <a:gd name="connsiteY23" fmla="*/ 440872 h 719919"/>
              <a:gd name="connsiteX24" fmla="*/ 2801257 w 2903329"/>
              <a:gd name="connsiteY24" fmla="*/ 397329 h 719919"/>
              <a:gd name="connsiteX25" fmla="*/ 2790371 w 2903329"/>
              <a:gd name="connsiteY25" fmla="*/ 342900 h 719919"/>
              <a:gd name="connsiteX26" fmla="*/ 2757714 w 2903329"/>
              <a:gd name="connsiteY26" fmla="*/ 244929 h 719919"/>
              <a:gd name="connsiteX27" fmla="*/ 2725057 w 2903329"/>
              <a:gd name="connsiteY27" fmla="*/ 190500 h 719919"/>
              <a:gd name="connsiteX28" fmla="*/ 2703286 w 2903329"/>
              <a:gd name="connsiteY28" fmla="*/ 157843 h 719919"/>
              <a:gd name="connsiteX29" fmla="*/ 2659743 w 2903329"/>
              <a:gd name="connsiteY29" fmla="*/ 114300 h 719919"/>
              <a:gd name="connsiteX30" fmla="*/ 2670629 w 2903329"/>
              <a:gd name="connsiteY30" fmla="*/ 157843 h 719919"/>
              <a:gd name="connsiteX31" fmla="*/ 2692400 w 2903329"/>
              <a:gd name="connsiteY31" fmla="*/ 190500 h 719919"/>
              <a:gd name="connsiteX32" fmla="*/ 2714171 w 2903329"/>
              <a:gd name="connsiteY32" fmla="*/ 234043 h 719919"/>
              <a:gd name="connsiteX33" fmla="*/ 2725057 w 2903329"/>
              <a:gd name="connsiteY33" fmla="*/ 266700 h 719919"/>
              <a:gd name="connsiteX34" fmla="*/ 2746829 w 2903329"/>
              <a:gd name="connsiteY34" fmla="*/ 288472 h 719919"/>
              <a:gd name="connsiteX35" fmla="*/ 2812143 w 2903329"/>
              <a:gd name="connsiteY35" fmla="*/ 375557 h 719919"/>
              <a:gd name="connsiteX36" fmla="*/ 2823029 w 2903329"/>
              <a:gd name="connsiteY36" fmla="*/ 419100 h 719919"/>
              <a:gd name="connsiteX37" fmla="*/ 2844800 w 2903329"/>
              <a:gd name="connsiteY37" fmla="*/ 440872 h 719919"/>
              <a:gd name="connsiteX38" fmla="*/ 2866571 w 2903329"/>
              <a:gd name="connsiteY38" fmla="*/ 506186 h 719919"/>
              <a:gd name="connsiteX39" fmla="*/ 2877457 w 2903329"/>
              <a:gd name="connsiteY39" fmla="*/ 538843 h 719919"/>
              <a:gd name="connsiteX40" fmla="*/ 2888343 w 2903329"/>
              <a:gd name="connsiteY40" fmla="*/ 702129 h 719919"/>
              <a:gd name="connsiteX41" fmla="*/ 2833914 w 2903329"/>
              <a:gd name="connsiteY41" fmla="*/ 691243 h 719919"/>
              <a:gd name="connsiteX42" fmla="*/ 2768600 w 2903329"/>
              <a:gd name="connsiteY42" fmla="*/ 658586 h 719919"/>
              <a:gd name="connsiteX43" fmla="*/ 2670629 w 2903329"/>
              <a:gd name="connsiteY43" fmla="*/ 625929 h 719919"/>
              <a:gd name="connsiteX44" fmla="*/ 2637971 w 2903329"/>
              <a:gd name="connsiteY44" fmla="*/ 615043 h 719919"/>
              <a:gd name="connsiteX45" fmla="*/ 2518229 w 2903329"/>
              <a:gd name="connsiteY45" fmla="*/ 604157 h 719919"/>
              <a:gd name="connsiteX46" fmla="*/ 2485571 w 2903329"/>
              <a:gd name="connsiteY46" fmla="*/ 593272 h 719919"/>
              <a:gd name="connsiteX47" fmla="*/ 2365829 w 2903329"/>
              <a:gd name="connsiteY47" fmla="*/ 538843 h 719919"/>
              <a:gd name="connsiteX48" fmla="*/ 2344057 w 2903329"/>
              <a:gd name="connsiteY48" fmla="*/ 517072 h 719919"/>
              <a:gd name="connsiteX49" fmla="*/ 2071914 w 2903329"/>
              <a:gd name="connsiteY49" fmla="*/ 527957 h 719919"/>
              <a:gd name="connsiteX50" fmla="*/ 2017486 w 2903329"/>
              <a:gd name="connsiteY50" fmla="*/ 538843 h 719919"/>
              <a:gd name="connsiteX51" fmla="*/ 1886857 w 2903329"/>
              <a:gd name="connsiteY51" fmla="*/ 549729 h 719919"/>
              <a:gd name="connsiteX52" fmla="*/ 1821543 w 2903329"/>
              <a:gd name="connsiteY52" fmla="*/ 582386 h 719919"/>
              <a:gd name="connsiteX53" fmla="*/ 1799771 w 2903329"/>
              <a:gd name="connsiteY53" fmla="*/ 604157 h 719919"/>
              <a:gd name="connsiteX54" fmla="*/ 1778000 w 2903329"/>
              <a:gd name="connsiteY54" fmla="*/ 636814 h 719919"/>
              <a:gd name="connsiteX55" fmla="*/ 1745343 w 2903329"/>
              <a:gd name="connsiteY55" fmla="*/ 647700 h 719919"/>
              <a:gd name="connsiteX56" fmla="*/ 1614714 w 2903329"/>
              <a:gd name="connsiteY56" fmla="*/ 636814 h 719919"/>
              <a:gd name="connsiteX57" fmla="*/ 1582057 w 2903329"/>
              <a:gd name="connsiteY57" fmla="*/ 625929 h 719919"/>
              <a:gd name="connsiteX58" fmla="*/ 1484086 w 2903329"/>
              <a:gd name="connsiteY58" fmla="*/ 636814 h 719919"/>
              <a:gd name="connsiteX59" fmla="*/ 1299029 w 2903329"/>
              <a:gd name="connsiteY59" fmla="*/ 625929 h 719919"/>
              <a:gd name="connsiteX60" fmla="*/ 580571 w 2903329"/>
              <a:gd name="connsiteY60" fmla="*/ 604157 h 719919"/>
              <a:gd name="connsiteX61" fmla="*/ 569686 w 2903329"/>
              <a:gd name="connsiteY61" fmla="*/ 571500 h 719919"/>
              <a:gd name="connsiteX62" fmla="*/ 547914 w 2903329"/>
              <a:gd name="connsiteY62" fmla="*/ 549729 h 719919"/>
              <a:gd name="connsiteX63" fmla="*/ 526143 w 2903329"/>
              <a:gd name="connsiteY63" fmla="*/ 473529 h 719919"/>
              <a:gd name="connsiteX64" fmla="*/ 504371 w 2903329"/>
              <a:gd name="connsiteY64" fmla="*/ 397329 h 719919"/>
              <a:gd name="connsiteX65" fmla="*/ 482600 w 2903329"/>
              <a:gd name="connsiteY65" fmla="*/ 375557 h 719919"/>
              <a:gd name="connsiteX66" fmla="*/ 449943 w 2903329"/>
              <a:gd name="connsiteY66" fmla="*/ 310243 h 719919"/>
              <a:gd name="connsiteX67" fmla="*/ 406400 w 2903329"/>
              <a:gd name="connsiteY67" fmla="*/ 266700 h 719919"/>
              <a:gd name="connsiteX68" fmla="*/ 373743 w 2903329"/>
              <a:gd name="connsiteY68" fmla="*/ 234043 h 719919"/>
              <a:gd name="connsiteX69" fmla="*/ 330200 w 2903329"/>
              <a:gd name="connsiteY69" fmla="*/ 179614 h 719919"/>
              <a:gd name="connsiteX70" fmla="*/ 308429 w 2903329"/>
              <a:gd name="connsiteY70" fmla="*/ 81643 h 719919"/>
              <a:gd name="connsiteX71" fmla="*/ 286657 w 2903329"/>
              <a:gd name="connsiteY71" fmla="*/ 59872 h 719919"/>
              <a:gd name="connsiteX72" fmla="*/ 297543 w 2903329"/>
              <a:gd name="connsiteY72" fmla="*/ 5443 h 71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903329" h="719919">
                <a:moveTo>
                  <a:pt x="297543" y="5443"/>
                </a:moveTo>
                <a:cubicBezTo>
                  <a:pt x="595086" y="0"/>
                  <a:pt x="207026" y="2676"/>
                  <a:pt x="2071914" y="27214"/>
                </a:cubicBezTo>
                <a:cubicBezTo>
                  <a:pt x="2086874" y="27411"/>
                  <a:pt x="2100700" y="35640"/>
                  <a:pt x="2115457" y="38100"/>
                </a:cubicBezTo>
                <a:cubicBezTo>
                  <a:pt x="2144314" y="42910"/>
                  <a:pt x="2173514" y="45357"/>
                  <a:pt x="2202543" y="48986"/>
                </a:cubicBezTo>
                <a:cubicBezTo>
                  <a:pt x="2293257" y="45357"/>
                  <a:pt x="2383899" y="38100"/>
                  <a:pt x="2474686" y="38100"/>
                </a:cubicBezTo>
                <a:cubicBezTo>
                  <a:pt x="2514765" y="38100"/>
                  <a:pt x="2563640" y="23328"/>
                  <a:pt x="2594429" y="48986"/>
                </a:cubicBezTo>
                <a:cubicBezTo>
                  <a:pt x="2619671" y="70021"/>
                  <a:pt x="2598870" y="114737"/>
                  <a:pt x="2605314" y="146957"/>
                </a:cubicBezTo>
                <a:cubicBezTo>
                  <a:pt x="2609815" y="169461"/>
                  <a:pt x="2630859" y="234909"/>
                  <a:pt x="2627086" y="212272"/>
                </a:cubicBezTo>
                <a:cubicBezTo>
                  <a:pt x="2623457" y="190500"/>
                  <a:pt x="2620529" y="168600"/>
                  <a:pt x="2616200" y="146957"/>
                </a:cubicBezTo>
                <a:cubicBezTo>
                  <a:pt x="2613266" y="132286"/>
                  <a:pt x="2608943" y="117928"/>
                  <a:pt x="2605314" y="103414"/>
                </a:cubicBezTo>
                <a:cubicBezTo>
                  <a:pt x="2609273" y="91538"/>
                  <a:pt x="2615870" y="35462"/>
                  <a:pt x="2648857" y="81643"/>
                </a:cubicBezTo>
                <a:cubicBezTo>
                  <a:pt x="2662196" y="100317"/>
                  <a:pt x="2663372" y="125186"/>
                  <a:pt x="2670629" y="146957"/>
                </a:cubicBezTo>
                <a:lnTo>
                  <a:pt x="2692400" y="212272"/>
                </a:lnTo>
                <a:cubicBezTo>
                  <a:pt x="2708041" y="259195"/>
                  <a:pt x="2712777" y="270617"/>
                  <a:pt x="2725057" y="332014"/>
                </a:cubicBezTo>
                <a:cubicBezTo>
                  <a:pt x="2728686" y="350157"/>
                  <a:pt x="2731075" y="368593"/>
                  <a:pt x="2735943" y="386443"/>
                </a:cubicBezTo>
                <a:cubicBezTo>
                  <a:pt x="2741981" y="408583"/>
                  <a:pt x="2750457" y="429986"/>
                  <a:pt x="2757714" y="451757"/>
                </a:cubicBezTo>
                <a:lnTo>
                  <a:pt x="2779486" y="517072"/>
                </a:lnTo>
                <a:lnTo>
                  <a:pt x="2790371" y="549729"/>
                </a:lnTo>
                <a:cubicBezTo>
                  <a:pt x="2794000" y="560615"/>
                  <a:pt x="2798474" y="571254"/>
                  <a:pt x="2801257" y="582386"/>
                </a:cubicBezTo>
                <a:cubicBezTo>
                  <a:pt x="2804886" y="596900"/>
                  <a:pt x="2802797" y="614246"/>
                  <a:pt x="2812143" y="625929"/>
                </a:cubicBezTo>
                <a:cubicBezTo>
                  <a:pt x="2819311" y="634889"/>
                  <a:pt x="2833914" y="633186"/>
                  <a:pt x="2844800" y="636814"/>
                </a:cubicBezTo>
                <a:cubicBezTo>
                  <a:pt x="2841171" y="604157"/>
                  <a:pt x="2839316" y="571254"/>
                  <a:pt x="2833914" y="538843"/>
                </a:cubicBezTo>
                <a:cubicBezTo>
                  <a:pt x="2832028" y="527525"/>
                  <a:pt x="2825518" y="517387"/>
                  <a:pt x="2823029" y="506186"/>
                </a:cubicBezTo>
                <a:cubicBezTo>
                  <a:pt x="2818241" y="484640"/>
                  <a:pt x="2816472" y="462515"/>
                  <a:pt x="2812143" y="440872"/>
                </a:cubicBezTo>
                <a:cubicBezTo>
                  <a:pt x="2809209" y="426201"/>
                  <a:pt x="2804503" y="411934"/>
                  <a:pt x="2801257" y="397329"/>
                </a:cubicBezTo>
                <a:cubicBezTo>
                  <a:pt x="2797243" y="379267"/>
                  <a:pt x="2795239" y="360750"/>
                  <a:pt x="2790371" y="342900"/>
                </a:cubicBezTo>
                <a:cubicBezTo>
                  <a:pt x="2790363" y="342872"/>
                  <a:pt x="2763161" y="261271"/>
                  <a:pt x="2757714" y="244929"/>
                </a:cubicBezTo>
                <a:cubicBezTo>
                  <a:pt x="2738809" y="188214"/>
                  <a:pt x="2759213" y="233195"/>
                  <a:pt x="2725057" y="190500"/>
                </a:cubicBezTo>
                <a:cubicBezTo>
                  <a:pt x="2716884" y="180284"/>
                  <a:pt x="2711800" y="167776"/>
                  <a:pt x="2703286" y="157843"/>
                </a:cubicBezTo>
                <a:cubicBezTo>
                  <a:pt x="2689928" y="142258"/>
                  <a:pt x="2659743" y="114300"/>
                  <a:pt x="2659743" y="114300"/>
                </a:cubicBezTo>
                <a:cubicBezTo>
                  <a:pt x="2659743" y="114300"/>
                  <a:pt x="2664736" y="144092"/>
                  <a:pt x="2670629" y="157843"/>
                </a:cubicBezTo>
                <a:cubicBezTo>
                  <a:pt x="2675783" y="169868"/>
                  <a:pt x="2685909" y="179141"/>
                  <a:pt x="2692400" y="190500"/>
                </a:cubicBezTo>
                <a:cubicBezTo>
                  <a:pt x="2700451" y="204589"/>
                  <a:pt x="2707779" y="219128"/>
                  <a:pt x="2714171" y="234043"/>
                </a:cubicBezTo>
                <a:cubicBezTo>
                  <a:pt x="2718691" y="244590"/>
                  <a:pt x="2719153" y="256861"/>
                  <a:pt x="2725057" y="266700"/>
                </a:cubicBezTo>
                <a:cubicBezTo>
                  <a:pt x="2730338" y="275501"/>
                  <a:pt x="2740671" y="280261"/>
                  <a:pt x="2746829" y="288472"/>
                </a:cubicBezTo>
                <a:cubicBezTo>
                  <a:pt x="2820679" y="386940"/>
                  <a:pt x="2762214" y="325630"/>
                  <a:pt x="2812143" y="375557"/>
                </a:cubicBezTo>
                <a:cubicBezTo>
                  <a:pt x="2815772" y="390071"/>
                  <a:pt x="2816338" y="405718"/>
                  <a:pt x="2823029" y="419100"/>
                </a:cubicBezTo>
                <a:cubicBezTo>
                  <a:pt x="2827619" y="428280"/>
                  <a:pt x="2840210" y="431692"/>
                  <a:pt x="2844800" y="440872"/>
                </a:cubicBezTo>
                <a:cubicBezTo>
                  <a:pt x="2855063" y="461398"/>
                  <a:pt x="2859314" y="484415"/>
                  <a:pt x="2866571" y="506186"/>
                </a:cubicBezTo>
                <a:lnTo>
                  <a:pt x="2877457" y="538843"/>
                </a:lnTo>
                <a:cubicBezTo>
                  <a:pt x="2881086" y="593272"/>
                  <a:pt x="2903329" y="649678"/>
                  <a:pt x="2888343" y="702129"/>
                </a:cubicBezTo>
                <a:cubicBezTo>
                  <a:pt x="2883260" y="719919"/>
                  <a:pt x="2851864" y="695731"/>
                  <a:pt x="2833914" y="691243"/>
                </a:cubicBezTo>
                <a:cubicBezTo>
                  <a:pt x="2765860" y="674229"/>
                  <a:pt x="2837012" y="688992"/>
                  <a:pt x="2768600" y="658586"/>
                </a:cubicBezTo>
                <a:cubicBezTo>
                  <a:pt x="2768576" y="658575"/>
                  <a:pt x="2686970" y="631376"/>
                  <a:pt x="2670629" y="625929"/>
                </a:cubicBezTo>
                <a:cubicBezTo>
                  <a:pt x="2659743" y="622300"/>
                  <a:pt x="2649399" y="616082"/>
                  <a:pt x="2637971" y="615043"/>
                </a:cubicBezTo>
                <a:lnTo>
                  <a:pt x="2518229" y="604157"/>
                </a:lnTo>
                <a:cubicBezTo>
                  <a:pt x="2507343" y="600529"/>
                  <a:pt x="2496017" y="598020"/>
                  <a:pt x="2485571" y="593272"/>
                </a:cubicBezTo>
                <a:cubicBezTo>
                  <a:pt x="2351704" y="532424"/>
                  <a:pt x="2442187" y="564296"/>
                  <a:pt x="2365829" y="538843"/>
                </a:cubicBezTo>
                <a:cubicBezTo>
                  <a:pt x="2358572" y="531586"/>
                  <a:pt x="2354313" y="517452"/>
                  <a:pt x="2344057" y="517072"/>
                </a:cubicBezTo>
                <a:cubicBezTo>
                  <a:pt x="2253332" y="513712"/>
                  <a:pt x="2162500" y="521918"/>
                  <a:pt x="2071914" y="527957"/>
                </a:cubicBezTo>
                <a:cubicBezTo>
                  <a:pt x="2053453" y="529188"/>
                  <a:pt x="2035861" y="536681"/>
                  <a:pt x="2017486" y="538843"/>
                </a:cubicBezTo>
                <a:cubicBezTo>
                  <a:pt x="1974091" y="543948"/>
                  <a:pt x="1930400" y="546100"/>
                  <a:pt x="1886857" y="549729"/>
                </a:cubicBezTo>
                <a:cubicBezTo>
                  <a:pt x="1852362" y="561227"/>
                  <a:pt x="1851691" y="558267"/>
                  <a:pt x="1821543" y="582386"/>
                </a:cubicBezTo>
                <a:cubicBezTo>
                  <a:pt x="1813529" y="588797"/>
                  <a:pt x="1806182" y="596143"/>
                  <a:pt x="1799771" y="604157"/>
                </a:cubicBezTo>
                <a:cubicBezTo>
                  <a:pt x="1791598" y="614373"/>
                  <a:pt x="1788216" y="628641"/>
                  <a:pt x="1778000" y="636814"/>
                </a:cubicBezTo>
                <a:cubicBezTo>
                  <a:pt x="1769040" y="643982"/>
                  <a:pt x="1756229" y="644071"/>
                  <a:pt x="1745343" y="647700"/>
                </a:cubicBezTo>
                <a:cubicBezTo>
                  <a:pt x="1701800" y="644071"/>
                  <a:pt x="1658025" y="642589"/>
                  <a:pt x="1614714" y="636814"/>
                </a:cubicBezTo>
                <a:cubicBezTo>
                  <a:pt x="1603340" y="635298"/>
                  <a:pt x="1593531" y="625929"/>
                  <a:pt x="1582057" y="625929"/>
                </a:cubicBezTo>
                <a:cubicBezTo>
                  <a:pt x="1549199" y="625929"/>
                  <a:pt x="1516743" y="633186"/>
                  <a:pt x="1484086" y="636814"/>
                </a:cubicBezTo>
                <a:cubicBezTo>
                  <a:pt x="1422400" y="633186"/>
                  <a:pt x="1360781" y="628161"/>
                  <a:pt x="1299029" y="625929"/>
                </a:cubicBezTo>
                <a:cubicBezTo>
                  <a:pt x="1059589" y="617275"/>
                  <a:pt x="819503" y="621988"/>
                  <a:pt x="580571" y="604157"/>
                </a:cubicBezTo>
                <a:cubicBezTo>
                  <a:pt x="569128" y="603303"/>
                  <a:pt x="575590" y="581339"/>
                  <a:pt x="569686" y="571500"/>
                </a:cubicBezTo>
                <a:cubicBezTo>
                  <a:pt x="564406" y="562699"/>
                  <a:pt x="555171" y="556986"/>
                  <a:pt x="547914" y="549729"/>
                </a:cubicBezTo>
                <a:cubicBezTo>
                  <a:pt x="513899" y="413659"/>
                  <a:pt x="557366" y="582806"/>
                  <a:pt x="526143" y="473529"/>
                </a:cubicBezTo>
                <a:cubicBezTo>
                  <a:pt x="523555" y="464470"/>
                  <a:pt x="511490" y="409194"/>
                  <a:pt x="504371" y="397329"/>
                </a:cubicBezTo>
                <a:cubicBezTo>
                  <a:pt x="499091" y="388528"/>
                  <a:pt x="489857" y="382814"/>
                  <a:pt x="482600" y="375557"/>
                </a:cubicBezTo>
                <a:cubicBezTo>
                  <a:pt x="472064" y="343950"/>
                  <a:pt x="472963" y="337099"/>
                  <a:pt x="449943" y="310243"/>
                </a:cubicBezTo>
                <a:cubicBezTo>
                  <a:pt x="436585" y="294658"/>
                  <a:pt x="420914" y="281214"/>
                  <a:pt x="406400" y="266700"/>
                </a:cubicBezTo>
                <a:cubicBezTo>
                  <a:pt x="395514" y="255814"/>
                  <a:pt x="382283" y="246852"/>
                  <a:pt x="373743" y="234043"/>
                </a:cubicBezTo>
                <a:cubicBezTo>
                  <a:pt x="346278" y="192847"/>
                  <a:pt x="361222" y="210637"/>
                  <a:pt x="330200" y="179614"/>
                </a:cubicBezTo>
                <a:cubicBezTo>
                  <a:pt x="329056" y="173894"/>
                  <a:pt x="313551" y="91887"/>
                  <a:pt x="308429" y="81643"/>
                </a:cubicBezTo>
                <a:cubicBezTo>
                  <a:pt x="303839" y="72463"/>
                  <a:pt x="293914" y="67129"/>
                  <a:pt x="286657" y="59872"/>
                </a:cubicBezTo>
                <a:cubicBezTo>
                  <a:pt x="273476" y="20329"/>
                  <a:pt x="0" y="10886"/>
                  <a:pt x="297543" y="5443"/>
                </a:cubicBezTo>
                <a:close/>
              </a:path>
            </a:pathLst>
          </a:cu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2594456" y="2851525"/>
            <a:ext cx="671258" cy="1339475"/>
          </a:xfrm>
          <a:custGeom>
            <a:avLst/>
            <a:gdLst>
              <a:gd name="connsiteX0" fmla="*/ 39887 w 671258"/>
              <a:gd name="connsiteY0" fmla="*/ 142046 h 1339475"/>
              <a:gd name="connsiteX1" fmla="*/ 50773 w 671258"/>
              <a:gd name="connsiteY1" fmla="*/ 751646 h 1339475"/>
              <a:gd name="connsiteX2" fmla="*/ 83430 w 671258"/>
              <a:gd name="connsiteY2" fmla="*/ 773418 h 1339475"/>
              <a:gd name="connsiteX3" fmla="*/ 105201 w 671258"/>
              <a:gd name="connsiteY3" fmla="*/ 806075 h 1339475"/>
              <a:gd name="connsiteX4" fmla="*/ 148744 w 671258"/>
              <a:gd name="connsiteY4" fmla="*/ 849618 h 1339475"/>
              <a:gd name="connsiteX5" fmla="*/ 170515 w 671258"/>
              <a:gd name="connsiteY5" fmla="*/ 882275 h 1339475"/>
              <a:gd name="connsiteX6" fmla="*/ 203173 w 671258"/>
              <a:gd name="connsiteY6" fmla="*/ 904046 h 1339475"/>
              <a:gd name="connsiteX7" fmla="*/ 224944 w 671258"/>
              <a:gd name="connsiteY7" fmla="*/ 925818 h 1339475"/>
              <a:gd name="connsiteX8" fmla="*/ 257601 w 671258"/>
              <a:gd name="connsiteY8" fmla="*/ 947589 h 1339475"/>
              <a:gd name="connsiteX9" fmla="*/ 344687 w 671258"/>
              <a:gd name="connsiteY9" fmla="*/ 1023789 h 1339475"/>
              <a:gd name="connsiteX10" fmla="*/ 377344 w 671258"/>
              <a:gd name="connsiteY10" fmla="*/ 1034675 h 1339475"/>
              <a:gd name="connsiteX11" fmla="*/ 420887 w 671258"/>
              <a:gd name="connsiteY11" fmla="*/ 1089104 h 1339475"/>
              <a:gd name="connsiteX12" fmla="*/ 453544 w 671258"/>
              <a:gd name="connsiteY12" fmla="*/ 1110875 h 1339475"/>
              <a:gd name="connsiteX13" fmla="*/ 497087 w 671258"/>
              <a:gd name="connsiteY13" fmla="*/ 1143532 h 1339475"/>
              <a:gd name="connsiteX14" fmla="*/ 518858 w 671258"/>
              <a:gd name="connsiteY14" fmla="*/ 1165304 h 1339475"/>
              <a:gd name="connsiteX15" fmla="*/ 551515 w 671258"/>
              <a:gd name="connsiteY15" fmla="*/ 1176189 h 1339475"/>
              <a:gd name="connsiteX16" fmla="*/ 595058 w 671258"/>
              <a:gd name="connsiteY16" fmla="*/ 1241504 h 1339475"/>
              <a:gd name="connsiteX17" fmla="*/ 627715 w 671258"/>
              <a:gd name="connsiteY17" fmla="*/ 1306818 h 1339475"/>
              <a:gd name="connsiteX18" fmla="*/ 671258 w 671258"/>
              <a:gd name="connsiteY18" fmla="*/ 1339475 h 1339475"/>
              <a:gd name="connsiteX19" fmla="*/ 638601 w 671258"/>
              <a:gd name="connsiteY19" fmla="*/ 425075 h 1339475"/>
              <a:gd name="connsiteX20" fmla="*/ 627715 w 671258"/>
              <a:gd name="connsiteY20" fmla="*/ 392418 h 1339475"/>
              <a:gd name="connsiteX21" fmla="*/ 562401 w 671258"/>
              <a:gd name="connsiteY21" fmla="*/ 370646 h 1339475"/>
              <a:gd name="connsiteX22" fmla="*/ 540630 w 671258"/>
              <a:gd name="connsiteY22" fmla="*/ 337989 h 1339475"/>
              <a:gd name="connsiteX23" fmla="*/ 453544 w 671258"/>
              <a:gd name="connsiteY23" fmla="*/ 272675 h 1339475"/>
              <a:gd name="connsiteX24" fmla="*/ 410001 w 671258"/>
              <a:gd name="connsiteY24" fmla="*/ 261789 h 1339475"/>
              <a:gd name="connsiteX25" fmla="*/ 377344 w 671258"/>
              <a:gd name="connsiteY25" fmla="*/ 240018 h 1339475"/>
              <a:gd name="connsiteX26" fmla="*/ 344687 w 671258"/>
              <a:gd name="connsiteY26" fmla="*/ 229132 h 1339475"/>
              <a:gd name="connsiteX27" fmla="*/ 322915 w 671258"/>
              <a:gd name="connsiteY27" fmla="*/ 207361 h 1339475"/>
              <a:gd name="connsiteX28" fmla="*/ 257601 w 671258"/>
              <a:gd name="connsiteY28" fmla="*/ 185589 h 1339475"/>
              <a:gd name="connsiteX29" fmla="*/ 192287 w 671258"/>
              <a:gd name="connsiteY29" fmla="*/ 109389 h 1339475"/>
              <a:gd name="connsiteX30" fmla="*/ 126973 w 671258"/>
              <a:gd name="connsiteY30" fmla="*/ 65846 h 1339475"/>
              <a:gd name="connsiteX31" fmla="*/ 105201 w 671258"/>
              <a:gd name="connsiteY31" fmla="*/ 44075 h 1339475"/>
              <a:gd name="connsiteX32" fmla="*/ 39887 w 671258"/>
              <a:gd name="connsiteY32" fmla="*/ 532 h 1339475"/>
              <a:gd name="connsiteX33" fmla="*/ 7230 w 671258"/>
              <a:gd name="connsiteY33" fmla="*/ 11418 h 1339475"/>
              <a:gd name="connsiteX34" fmla="*/ 18115 w 671258"/>
              <a:gd name="connsiteY34" fmla="*/ 229132 h 133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71258" h="1339475">
                <a:moveTo>
                  <a:pt x="39887" y="142046"/>
                </a:moveTo>
                <a:cubicBezTo>
                  <a:pt x="43516" y="345246"/>
                  <a:pt x="36790" y="548895"/>
                  <a:pt x="50773" y="751646"/>
                </a:cubicBezTo>
                <a:cubicBezTo>
                  <a:pt x="51673" y="764698"/>
                  <a:pt x="74179" y="764167"/>
                  <a:pt x="83430" y="773418"/>
                </a:cubicBezTo>
                <a:cubicBezTo>
                  <a:pt x="92681" y="782669"/>
                  <a:pt x="96687" y="796142"/>
                  <a:pt x="105201" y="806075"/>
                </a:cubicBezTo>
                <a:cubicBezTo>
                  <a:pt x="118559" y="821660"/>
                  <a:pt x="137358" y="832539"/>
                  <a:pt x="148744" y="849618"/>
                </a:cubicBezTo>
                <a:cubicBezTo>
                  <a:pt x="156001" y="860504"/>
                  <a:pt x="161264" y="873024"/>
                  <a:pt x="170515" y="882275"/>
                </a:cubicBezTo>
                <a:cubicBezTo>
                  <a:pt x="179766" y="891526"/>
                  <a:pt x="192957" y="895873"/>
                  <a:pt x="203173" y="904046"/>
                </a:cubicBezTo>
                <a:cubicBezTo>
                  <a:pt x="211187" y="910457"/>
                  <a:pt x="216930" y="919407"/>
                  <a:pt x="224944" y="925818"/>
                </a:cubicBezTo>
                <a:cubicBezTo>
                  <a:pt x="235160" y="933991"/>
                  <a:pt x="247755" y="938974"/>
                  <a:pt x="257601" y="947589"/>
                </a:cubicBezTo>
                <a:cubicBezTo>
                  <a:pt x="295437" y="980695"/>
                  <a:pt x="303859" y="1003375"/>
                  <a:pt x="344687" y="1023789"/>
                </a:cubicBezTo>
                <a:cubicBezTo>
                  <a:pt x="354950" y="1028921"/>
                  <a:pt x="366458" y="1031046"/>
                  <a:pt x="377344" y="1034675"/>
                </a:cubicBezTo>
                <a:cubicBezTo>
                  <a:pt x="393510" y="1058924"/>
                  <a:pt x="398728" y="1071377"/>
                  <a:pt x="420887" y="1089104"/>
                </a:cubicBezTo>
                <a:cubicBezTo>
                  <a:pt x="431103" y="1097277"/>
                  <a:pt x="442898" y="1103271"/>
                  <a:pt x="453544" y="1110875"/>
                </a:cubicBezTo>
                <a:cubicBezTo>
                  <a:pt x="468308" y="1121420"/>
                  <a:pt x="483149" y="1131917"/>
                  <a:pt x="497087" y="1143532"/>
                </a:cubicBezTo>
                <a:cubicBezTo>
                  <a:pt x="504971" y="1150102"/>
                  <a:pt x="510057" y="1160024"/>
                  <a:pt x="518858" y="1165304"/>
                </a:cubicBezTo>
                <a:cubicBezTo>
                  <a:pt x="528697" y="1171208"/>
                  <a:pt x="540629" y="1172561"/>
                  <a:pt x="551515" y="1176189"/>
                </a:cubicBezTo>
                <a:cubicBezTo>
                  <a:pt x="566029" y="1197961"/>
                  <a:pt x="586783" y="1216681"/>
                  <a:pt x="595058" y="1241504"/>
                </a:cubicBezTo>
                <a:cubicBezTo>
                  <a:pt x="603911" y="1268064"/>
                  <a:pt x="606614" y="1285717"/>
                  <a:pt x="627715" y="1306818"/>
                </a:cubicBezTo>
                <a:cubicBezTo>
                  <a:pt x="640544" y="1319647"/>
                  <a:pt x="656744" y="1328589"/>
                  <a:pt x="671258" y="1339475"/>
                </a:cubicBezTo>
                <a:cubicBezTo>
                  <a:pt x="485968" y="1061536"/>
                  <a:pt x="660287" y="1335858"/>
                  <a:pt x="638601" y="425075"/>
                </a:cubicBezTo>
                <a:cubicBezTo>
                  <a:pt x="638328" y="413604"/>
                  <a:pt x="637052" y="399087"/>
                  <a:pt x="627715" y="392418"/>
                </a:cubicBezTo>
                <a:cubicBezTo>
                  <a:pt x="609041" y="379079"/>
                  <a:pt x="562401" y="370646"/>
                  <a:pt x="562401" y="370646"/>
                </a:cubicBezTo>
                <a:cubicBezTo>
                  <a:pt x="555144" y="359760"/>
                  <a:pt x="548803" y="348205"/>
                  <a:pt x="540630" y="337989"/>
                </a:cubicBezTo>
                <a:cubicBezTo>
                  <a:pt x="522496" y="315321"/>
                  <a:pt x="470951" y="277027"/>
                  <a:pt x="453544" y="272675"/>
                </a:cubicBezTo>
                <a:lnTo>
                  <a:pt x="410001" y="261789"/>
                </a:lnTo>
                <a:cubicBezTo>
                  <a:pt x="399115" y="254532"/>
                  <a:pt x="389046" y="245869"/>
                  <a:pt x="377344" y="240018"/>
                </a:cubicBezTo>
                <a:cubicBezTo>
                  <a:pt x="367081" y="234886"/>
                  <a:pt x="354526" y="235036"/>
                  <a:pt x="344687" y="229132"/>
                </a:cubicBezTo>
                <a:cubicBezTo>
                  <a:pt x="335886" y="223852"/>
                  <a:pt x="332095" y="211951"/>
                  <a:pt x="322915" y="207361"/>
                </a:cubicBezTo>
                <a:cubicBezTo>
                  <a:pt x="302389" y="197098"/>
                  <a:pt x="257601" y="185589"/>
                  <a:pt x="257601" y="185589"/>
                </a:cubicBezTo>
                <a:cubicBezTo>
                  <a:pt x="237903" y="156042"/>
                  <a:pt x="223964" y="130507"/>
                  <a:pt x="192287" y="109389"/>
                </a:cubicBezTo>
                <a:cubicBezTo>
                  <a:pt x="170516" y="94875"/>
                  <a:pt x="145476" y="84348"/>
                  <a:pt x="126973" y="65846"/>
                </a:cubicBezTo>
                <a:cubicBezTo>
                  <a:pt x="119716" y="58589"/>
                  <a:pt x="113412" y="50233"/>
                  <a:pt x="105201" y="44075"/>
                </a:cubicBezTo>
                <a:cubicBezTo>
                  <a:pt x="84268" y="28376"/>
                  <a:pt x="39887" y="532"/>
                  <a:pt x="39887" y="532"/>
                </a:cubicBezTo>
                <a:cubicBezTo>
                  <a:pt x="29001" y="4161"/>
                  <a:pt x="8372" y="0"/>
                  <a:pt x="7230" y="11418"/>
                </a:cubicBezTo>
                <a:cubicBezTo>
                  <a:pt x="0" y="83719"/>
                  <a:pt x="18115" y="156470"/>
                  <a:pt x="18115" y="229132"/>
                </a:cubicBezTo>
              </a:path>
            </a:pathLst>
          </a:custGeom>
          <a:solidFill>
            <a:srgbClr val="00B050"/>
          </a:solidFill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3307417" y="3287486"/>
            <a:ext cx="2452323" cy="980238"/>
          </a:xfrm>
          <a:custGeom>
            <a:avLst/>
            <a:gdLst>
              <a:gd name="connsiteX0" fmla="*/ 67154 w 2452323"/>
              <a:gd name="connsiteY0" fmla="*/ 65314 h 980238"/>
              <a:gd name="connsiteX1" fmla="*/ 154240 w 2452323"/>
              <a:gd name="connsiteY1" fmla="*/ 21771 h 980238"/>
              <a:gd name="connsiteX2" fmla="*/ 263097 w 2452323"/>
              <a:gd name="connsiteY2" fmla="*/ 0 h 980238"/>
              <a:gd name="connsiteX3" fmla="*/ 796497 w 2452323"/>
              <a:gd name="connsiteY3" fmla="*/ 10885 h 980238"/>
              <a:gd name="connsiteX4" fmla="*/ 1166612 w 2452323"/>
              <a:gd name="connsiteY4" fmla="*/ 32657 h 980238"/>
              <a:gd name="connsiteX5" fmla="*/ 1808869 w 2452323"/>
              <a:gd name="connsiteY5" fmla="*/ 43543 h 980238"/>
              <a:gd name="connsiteX6" fmla="*/ 2233412 w 2452323"/>
              <a:gd name="connsiteY6" fmla="*/ 54428 h 980238"/>
              <a:gd name="connsiteX7" fmla="*/ 2396697 w 2452323"/>
              <a:gd name="connsiteY7" fmla="*/ 239485 h 980238"/>
              <a:gd name="connsiteX8" fmla="*/ 2407583 w 2452323"/>
              <a:gd name="connsiteY8" fmla="*/ 272143 h 980238"/>
              <a:gd name="connsiteX9" fmla="*/ 2396697 w 2452323"/>
              <a:gd name="connsiteY9" fmla="*/ 772885 h 980238"/>
              <a:gd name="connsiteX10" fmla="*/ 2385812 w 2452323"/>
              <a:gd name="connsiteY10" fmla="*/ 805543 h 980238"/>
              <a:gd name="connsiteX11" fmla="*/ 2353154 w 2452323"/>
              <a:gd name="connsiteY11" fmla="*/ 968828 h 980238"/>
              <a:gd name="connsiteX12" fmla="*/ 1297240 w 2452323"/>
              <a:gd name="connsiteY12" fmla="*/ 957943 h 980238"/>
              <a:gd name="connsiteX13" fmla="*/ 763840 w 2452323"/>
              <a:gd name="connsiteY13" fmla="*/ 957943 h 980238"/>
              <a:gd name="connsiteX14" fmla="*/ 720297 w 2452323"/>
              <a:gd name="connsiteY14" fmla="*/ 968828 h 980238"/>
              <a:gd name="connsiteX15" fmla="*/ 23612 w 2452323"/>
              <a:gd name="connsiteY15" fmla="*/ 936171 h 980238"/>
              <a:gd name="connsiteX16" fmla="*/ 12726 w 2452323"/>
              <a:gd name="connsiteY16" fmla="*/ 859971 h 980238"/>
              <a:gd name="connsiteX17" fmla="*/ 1840 w 2452323"/>
              <a:gd name="connsiteY17" fmla="*/ 816428 h 980238"/>
              <a:gd name="connsiteX18" fmla="*/ 12726 w 2452323"/>
              <a:gd name="connsiteY18" fmla="*/ 718457 h 980238"/>
              <a:gd name="connsiteX19" fmla="*/ 34497 w 2452323"/>
              <a:gd name="connsiteY19" fmla="*/ 304800 h 980238"/>
              <a:gd name="connsiteX20" fmla="*/ 45383 w 2452323"/>
              <a:gd name="connsiteY20" fmla="*/ 261257 h 980238"/>
              <a:gd name="connsiteX21" fmla="*/ 34497 w 2452323"/>
              <a:gd name="connsiteY21" fmla="*/ 119743 h 980238"/>
              <a:gd name="connsiteX22" fmla="*/ 23612 w 2452323"/>
              <a:gd name="connsiteY22" fmla="*/ 87085 h 980238"/>
              <a:gd name="connsiteX23" fmla="*/ 67154 w 2452323"/>
              <a:gd name="connsiteY23" fmla="*/ 21771 h 980238"/>
              <a:gd name="connsiteX24" fmla="*/ 219554 w 2452323"/>
              <a:gd name="connsiteY24" fmla="*/ 21771 h 98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452323" h="980238">
                <a:moveTo>
                  <a:pt x="67154" y="65314"/>
                </a:moveTo>
                <a:cubicBezTo>
                  <a:pt x="168680" y="31472"/>
                  <a:pt x="0" y="90322"/>
                  <a:pt x="154240" y="21771"/>
                </a:cubicBezTo>
                <a:cubicBezTo>
                  <a:pt x="173729" y="13109"/>
                  <a:pt x="250100" y="2166"/>
                  <a:pt x="263097" y="0"/>
                </a:cubicBezTo>
                <a:lnTo>
                  <a:pt x="796497" y="10885"/>
                </a:lnTo>
                <a:cubicBezTo>
                  <a:pt x="1501335" y="32911"/>
                  <a:pt x="307097" y="10618"/>
                  <a:pt x="1166612" y="32657"/>
                </a:cubicBezTo>
                <a:lnTo>
                  <a:pt x="1808869" y="43543"/>
                </a:lnTo>
                <a:lnTo>
                  <a:pt x="2233412" y="54428"/>
                </a:lnTo>
                <a:cubicBezTo>
                  <a:pt x="2452323" y="70065"/>
                  <a:pt x="2372940" y="13791"/>
                  <a:pt x="2396697" y="239485"/>
                </a:cubicBezTo>
                <a:cubicBezTo>
                  <a:pt x="2397898" y="250897"/>
                  <a:pt x="2403954" y="261257"/>
                  <a:pt x="2407583" y="272143"/>
                </a:cubicBezTo>
                <a:cubicBezTo>
                  <a:pt x="2403954" y="439057"/>
                  <a:pt x="2403506" y="606070"/>
                  <a:pt x="2396697" y="772885"/>
                </a:cubicBezTo>
                <a:cubicBezTo>
                  <a:pt x="2396229" y="784350"/>
                  <a:pt x="2388831" y="794473"/>
                  <a:pt x="2385812" y="805543"/>
                </a:cubicBezTo>
                <a:cubicBezTo>
                  <a:pt x="2360615" y="897932"/>
                  <a:pt x="2365872" y="879804"/>
                  <a:pt x="2353154" y="968828"/>
                </a:cubicBezTo>
                <a:lnTo>
                  <a:pt x="1297240" y="957943"/>
                </a:lnTo>
                <a:cubicBezTo>
                  <a:pt x="798120" y="949957"/>
                  <a:pt x="1182595" y="938002"/>
                  <a:pt x="763840" y="957943"/>
                </a:cubicBezTo>
                <a:cubicBezTo>
                  <a:pt x="749326" y="961571"/>
                  <a:pt x="735258" y="968828"/>
                  <a:pt x="720297" y="968828"/>
                </a:cubicBezTo>
                <a:cubicBezTo>
                  <a:pt x="208082" y="968828"/>
                  <a:pt x="332075" y="980238"/>
                  <a:pt x="23612" y="936171"/>
                </a:cubicBezTo>
                <a:cubicBezTo>
                  <a:pt x="19983" y="910771"/>
                  <a:pt x="17316" y="885215"/>
                  <a:pt x="12726" y="859971"/>
                </a:cubicBezTo>
                <a:cubicBezTo>
                  <a:pt x="10050" y="845251"/>
                  <a:pt x="1840" y="831389"/>
                  <a:pt x="1840" y="816428"/>
                </a:cubicBezTo>
                <a:cubicBezTo>
                  <a:pt x="1840" y="783570"/>
                  <a:pt x="9097" y="751114"/>
                  <a:pt x="12726" y="718457"/>
                </a:cubicBezTo>
                <a:cubicBezTo>
                  <a:pt x="16727" y="602419"/>
                  <a:pt x="14487" y="434867"/>
                  <a:pt x="34497" y="304800"/>
                </a:cubicBezTo>
                <a:cubicBezTo>
                  <a:pt x="36772" y="290013"/>
                  <a:pt x="41754" y="275771"/>
                  <a:pt x="45383" y="261257"/>
                </a:cubicBezTo>
                <a:cubicBezTo>
                  <a:pt x="41754" y="214086"/>
                  <a:pt x="40365" y="166688"/>
                  <a:pt x="34497" y="119743"/>
                </a:cubicBezTo>
                <a:cubicBezTo>
                  <a:pt x="33074" y="108357"/>
                  <a:pt x="23612" y="98560"/>
                  <a:pt x="23612" y="87085"/>
                </a:cubicBezTo>
                <a:cubicBezTo>
                  <a:pt x="23612" y="44403"/>
                  <a:pt x="25091" y="24245"/>
                  <a:pt x="67154" y="21771"/>
                </a:cubicBezTo>
                <a:cubicBezTo>
                  <a:pt x="117866" y="18788"/>
                  <a:pt x="168754" y="21771"/>
                  <a:pt x="219554" y="21771"/>
                </a:cubicBezTo>
              </a:path>
            </a:pathLst>
          </a:custGeom>
          <a:solidFill>
            <a:srgbClr val="00B050"/>
          </a:solidFill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80728"/>
            <a:ext cx="6984776" cy="72008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Раскрась рисунок. Красный кубик лежит в коробке, синей изнутри и жёлтой снаружи.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pSp>
        <p:nvGrpSpPr>
          <p:cNvPr id="3" name="Группа 17"/>
          <p:cNvGrpSpPr/>
          <p:nvPr/>
        </p:nvGrpSpPr>
        <p:grpSpPr>
          <a:xfrm>
            <a:off x="107504" y="0"/>
            <a:ext cx="8892480" cy="904876"/>
            <a:chOff x="0" y="0"/>
            <a:chExt cx="8892480" cy="904876"/>
          </a:xfrm>
        </p:grpSpPr>
        <p:pic>
          <p:nvPicPr>
            <p:cNvPr id="19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23728" y="0"/>
              <a:ext cx="4762500" cy="904876"/>
            </a:xfrm>
            <a:prstGeom prst="rect">
              <a:avLst/>
            </a:prstGeom>
            <a:noFill/>
          </p:spPr>
        </p:pic>
        <p:pic>
          <p:nvPicPr>
            <p:cNvPr id="20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 l="15886" r="31961"/>
            <a:stretch>
              <a:fillRect/>
            </a:stretch>
          </p:blipFill>
          <p:spPr bwMode="auto">
            <a:xfrm>
              <a:off x="0" y="0"/>
              <a:ext cx="2483768" cy="904876"/>
            </a:xfrm>
            <a:prstGeom prst="rect">
              <a:avLst/>
            </a:prstGeom>
            <a:noFill/>
          </p:spPr>
        </p:pic>
        <p:pic>
          <p:nvPicPr>
            <p:cNvPr id="21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 l="15886" r="31961"/>
            <a:stretch>
              <a:fillRect/>
            </a:stretch>
          </p:blipFill>
          <p:spPr bwMode="auto">
            <a:xfrm flipH="1">
              <a:off x="6516216" y="0"/>
              <a:ext cx="2376264" cy="904876"/>
            </a:xfrm>
            <a:prstGeom prst="rect">
              <a:avLst/>
            </a:prstGeom>
            <a:noFill/>
          </p:spPr>
        </p:pic>
      </p:grpSp>
      <p:grpSp>
        <p:nvGrpSpPr>
          <p:cNvPr id="4" name="Группа 16"/>
          <p:cNvGrpSpPr/>
          <p:nvPr/>
        </p:nvGrpSpPr>
        <p:grpSpPr>
          <a:xfrm>
            <a:off x="0" y="476672"/>
            <a:ext cx="717959" cy="6264696"/>
            <a:chOff x="0" y="476672"/>
            <a:chExt cx="717959" cy="6264696"/>
          </a:xfrm>
        </p:grpSpPr>
        <p:pic>
          <p:nvPicPr>
            <p:cNvPr id="7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620688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8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6672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9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77281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0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068960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1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44824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2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068960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3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293096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4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517232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5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29309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6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517232"/>
              <a:ext cx="644572" cy="504056"/>
            </a:xfrm>
            <a:prstGeom prst="rect">
              <a:avLst/>
            </a:prstGeom>
            <a:noFill/>
          </p:spPr>
        </p:pic>
      </p:grpSp>
      <p:grpSp>
        <p:nvGrpSpPr>
          <p:cNvPr id="5" name="Группа 21"/>
          <p:cNvGrpSpPr/>
          <p:nvPr/>
        </p:nvGrpSpPr>
        <p:grpSpPr>
          <a:xfrm flipH="1">
            <a:off x="8460432" y="476672"/>
            <a:ext cx="683563" cy="6264696"/>
            <a:chOff x="0" y="476672"/>
            <a:chExt cx="717959" cy="6264696"/>
          </a:xfrm>
        </p:grpSpPr>
        <p:pic>
          <p:nvPicPr>
            <p:cNvPr id="23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620688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4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6672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5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77281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6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068960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7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44824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8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068960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9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293096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30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517232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31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29309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32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517232"/>
              <a:ext cx="644572" cy="504056"/>
            </a:xfrm>
            <a:prstGeom prst="rect">
              <a:avLst/>
            </a:prstGeom>
            <a:noFill/>
          </p:spPr>
        </p:pic>
      </p:grpSp>
      <p:pic>
        <p:nvPicPr>
          <p:cNvPr id="35" name="Picture 14" descr="новогодний клипарт (119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0"/>
            <a:ext cx="1002557" cy="743898"/>
          </a:xfrm>
          <a:prstGeom prst="rect">
            <a:avLst/>
          </a:prstGeom>
          <a:noFill/>
        </p:spPr>
      </p:pic>
      <p:pic>
        <p:nvPicPr>
          <p:cNvPr id="36" name="Picture 14" descr="новогодний клипарт (119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0"/>
            <a:ext cx="1002557" cy="743898"/>
          </a:xfrm>
          <a:prstGeom prst="rect">
            <a:avLst/>
          </a:prstGeom>
          <a:noFill/>
        </p:spPr>
      </p:pic>
      <p:pic>
        <p:nvPicPr>
          <p:cNvPr id="37" name="Picture 12" descr="новогодний клипарт (117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76672"/>
            <a:ext cx="492535" cy="648072"/>
          </a:xfrm>
          <a:prstGeom prst="rect">
            <a:avLst/>
          </a:prstGeom>
          <a:noFill/>
        </p:spPr>
      </p:pic>
      <p:pic>
        <p:nvPicPr>
          <p:cNvPr id="4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42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pic>
        <p:nvPicPr>
          <p:cNvPr id="44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913" b="77975"/>
          <a:stretch>
            <a:fillRect/>
          </a:stretch>
        </p:blipFill>
        <p:spPr bwMode="auto">
          <a:xfrm>
            <a:off x="5436096" y="4221088"/>
            <a:ext cx="1794588" cy="2170421"/>
          </a:xfrm>
          <a:prstGeom prst="rect">
            <a:avLst/>
          </a:prstGeom>
          <a:noFill/>
        </p:spPr>
      </p:pic>
      <p:pic>
        <p:nvPicPr>
          <p:cNvPr id="45" name="Picture 32" descr="http://img1.liveinternet.ru/images/attach/c/2/65/924/65924579_2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4509120"/>
            <a:ext cx="1835740" cy="2160240"/>
          </a:xfrm>
          <a:prstGeom prst="rect">
            <a:avLst/>
          </a:prstGeom>
          <a:noFill/>
        </p:spPr>
      </p:pic>
      <p:pic>
        <p:nvPicPr>
          <p:cNvPr id="40" name="Picture 8" descr=" 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760" y="5301208"/>
            <a:ext cx="1368152" cy="1368152"/>
          </a:xfrm>
          <a:prstGeom prst="rect">
            <a:avLst/>
          </a:prstGeom>
          <a:noFill/>
        </p:spPr>
      </p:pic>
      <p:pic>
        <p:nvPicPr>
          <p:cNvPr id="46" name="Picture 8" descr=" 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55776" y="4725144"/>
            <a:ext cx="1080120" cy="1080120"/>
          </a:xfrm>
          <a:prstGeom prst="rect">
            <a:avLst/>
          </a:prstGeom>
          <a:noFill/>
        </p:spPr>
      </p:pic>
      <p:pic>
        <p:nvPicPr>
          <p:cNvPr id="47" name="Picture 8" descr=" 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040" y="4941168"/>
            <a:ext cx="1368152" cy="1368152"/>
          </a:xfrm>
          <a:prstGeom prst="rect">
            <a:avLst/>
          </a:prstGeom>
          <a:noFill/>
        </p:spPr>
      </p:pic>
      <p:pic>
        <p:nvPicPr>
          <p:cNvPr id="48" name="Picture 2" descr="D:\Презентации\Математика\Умники и умницы 2 класс\Тетрадь 2 класс\Часть 1. 1- 18 урок\Image0043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DEDDE3"/>
              </a:clrFrom>
              <a:clrTo>
                <a:srgbClr val="DEDDE3">
                  <a:alpha val="0"/>
                </a:srgbClr>
              </a:clrTo>
            </a:clrChange>
          </a:blip>
          <a:srcRect l="56527" t="69388" r="26963" b="23783"/>
          <a:stretch>
            <a:fillRect/>
          </a:stretch>
        </p:blipFill>
        <p:spPr bwMode="auto">
          <a:xfrm>
            <a:off x="2411760" y="2060848"/>
            <a:ext cx="3816424" cy="2232248"/>
          </a:xfrm>
          <a:prstGeom prst="rect">
            <a:avLst/>
          </a:prstGeom>
          <a:noFill/>
        </p:spPr>
      </p:pic>
      <p:sp>
        <p:nvSpPr>
          <p:cNvPr id="43" name="Полилиния 42"/>
          <p:cNvSpPr/>
          <p:nvPr/>
        </p:nvSpPr>
        <p:spPr>
          <a:xfrm>
            <a:off x="3612243" y="2231571"/>
            <a:ext cx="1591128" cy="391886"/>
          </a:xfrm>
          <a:custGeom>
            <a:avLst/>
            <a:gdLst>
              <a:gd name="connsiteX0" fmla="*/ 23586 w 1591128"/>
              <a:gd name="connsiteY0" fmla="*/ 359229 h 391886"/>
              <a:gd name="connsiteX1" fmla="*/ 67128 w 1591128"/>
              <a:gd name="connsiteY1" fmla="*/ 337458 h 391886"/>
              <a:gd name="connsiteX2" fmla="*/ 88900 w 1591128"/>
              <a:gd name="connsiteY2" fmla="*/ 315686 h 391886"/>
              <a:gd name="connsiteX3" fmla="*/ 186871 w 1591128"/>
              <a:gd name="connsiteY3" fmla="*/ 261258 h 391886"/>
              <a:gd name="connsiteX4" fmla="*/ 219528 w 1591128"/>
              <a:gd name="connsiteY4" fmla="*/ 239486 h 391886"/>
              <a:gd name="connsiteX5" fmla="*/ 252186 w 1591128"/>
              <a:gd name="connsiteY5" fmla="*/ 228600 h 391886"/>
              <a:gd name="connsiteX6" fmla="*/ 317500 w 1591128"/>
              <a:gd name="connsiteY6" fmla="*/ 185058 h 391886"/>
              <a:gd name="connsiteX7" fmla="*/ 350157 w 1591128"/>
              <a:gd name="connsiteY7" fmla="*/ 152400 h 391886"/>
              <a:gd name="connsiteX8" fmla="*/ 393700 w 1591128"/>
              <a:gd name="connsiteY8" fmla="*/ 130629 h 391886"/>
              <a:gd name="connsiteX9" fmla="*/ 415471 w 1591128"/>
              <a:gd name="connsiteY9" fmla="*/ 97972 h 391886"/>
              <a:gd name="connsiteX10" fmla="*/ 480786 w 1591128"/>
              <a:gd name="connsiteY10" fmla="*/ 76200 h 391886"/>
              <a:gd name="connsiteX11" fmla="*/ 513443 w 1591128"/>
              <a:gd name="connsiteY11" fmla="*/ 65315 h 391886"/>
              <a:gd name="connsiteX12" fmla="*/ 546100 w 1591128"/>
              <a:gd name="connsiteY12" fmla="*/ 54429 h 391886"/>
              <a:gd name="connsiteX13" fmla="*/ 622300 w 1591128"/>
              <a:gd name="connsiteY13" fmla="*/ 32658 h 391886"/>
              <a:gd name="connsiteX14" fmla="*/ 676728 w 1591128"/>
              <a:gd name="connsiteY14" fmla="*/ 0 h 391886"/>
              <a:gd name="connsiteX15" fmla="*/ 709386 w 1591128"/>
              <a:gd name="connsiteY15" fmla="*/ 10886 h 391886"/>
              <a:gd name="connsiteX16" fmla="*/ 981528 w 1591128"/>
              <a:gd name="connsiteY16" fmla="*/ 21772 h 391886"/>
              <a:gd name="connsiteX17" fmla="*/ 1231900 w 1591128"/>
              <a:gd name="connsiteY17" fmla="*/ 21772 h 391886"/>
              <a:gd name="connsiteX18" fmla="*/ 1591128 w 1591128"/>
              <a:gd name="connsiteY18" fmla="*/ 43543 h 391886"/>
              <a:gd name="connsiteX19" fmla="*/ 1558471 w 1591128"/>
              <a:gd name="connsiteY19" fmla="*/ 54429 h 391886"/>
              <a:gd name="connsiteX20" fmla="*/ 1460500 w 1591128"/>
              <a:gd name="connsiteY20" fmla="*/ 76200 h 391886"/>
              <a:gd name="connsiteX21" fmla="*/ 1351643 w 1591128"/>
              <a:gd name="connsiteY21" fmla="*/ 141515 h 391886"/>
              <a:gd name="connsiteX22" fmla="*/ 1318986 w 1591128"/>
              <a:gd name="connsiteY22" fmla="*/ 163286 h 391886"/>
              <a:gd name="connsiteX23" fmla="*/ 1275443 w 1591128"/>
              <a:gd name="connsiteY23" fmla="*/ 174172 h 391886"/>
              <a:gd name="connsiteX24" fmla="*/ 1231900 w 1591128"/>
              <a:gd name="connsiteY24" fmla="*/ 195943 h 391886"/>
              <a:gd name="connsiteX25" fmla="*/ 1166586 w 1591128"/>
              <a:gd name="connsiteY25" fmla="*/ 239486 h 391886"/>
              <a:gd name="connsiteX26" fmla="*/ 1123043 w 1591128"/>
              <a:gd name="connsiteY26" fmla="*/ 293915 h 391886"/>
              <a:gd name="connsiteX27" fmla="*/ 1101271 w 1591128"/>
              <a:gd name="connsiteY27" fmla="*/ 326572 h 391886"/>
              <a:gd name="connsiteX28" fmla="*/ 1003300 w 1591128"/>
              <a:gd name="connsiteY28" fmla="*/ 370115 h 391886"/>
              <a:gd name="connsiteX29" fmla="*/ 970643 w 1591128"/>
              <a:gd name="connsiteY29" fmla="*/ 391886 h 391886"/>
              <a:gd name="connsiteX30" fmla="*/ 807357 w 1591128"/>
              <a:gd name="connsiteY30" fmla="*/ 381000 h 391886"/>
              <a:gd name="connsiteX31" fmla="*/ 676728 w 1591128"/>
              <a:gd name="connsiteY31" fmla="*/ 370115 h 391886"/>
              <a:gd name="connsiteX32" fmla="*/ 208643 w 1591128"/>
              <a:gd name="connsiteY32" fmla="*/ 381000 h 391886"/>
              <a:gd name="connsiteX33" fmla="*/ 23586 w 1591128"/>
              <a:gd name="connsiteY33" fmla="*/ 359229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591128" h="391886">
                <a:moveTo>
                  <a:pt x="23586" y="359229"/>
                </a:moveTo>
                <a:cubicBezTo>
                  <a:pt x="0" y="351972"/>
                  <a:pt x="53626" y="346459"/>
                  <a:pt x="67128" y="337458"/>
                </a:cubicBezTo>
                <a:cubicBezTo>
                  <a:pt x="75668" y="331765"/>
                  <a:pt x="80689" y="321844"/>
                  <a:pt x="88900" y="315686"/>
                </a:cubicBezTo>
                <a:cubicBezTo>
                  <a:pt x="148790" y="270768"/>
                  <a:pt x="135956" y="278229"/>
                  <a:pt x="186871" y="261258"/>
                </a:cubicBezTo>
                <a:cubicBezTo>
                  <a:pt x="197757" y="254001"/>
                  <a:pt x="207826" y="245337"/>
                  <a:pt x="219528" y="239486"/>
                </a:cubicBezTo>
                <a:cubicBezTo>
                  <a:pt x="229791" y="234354"/>
                  <a:pt x="242638" y="234965"/>
                  <a:pt x="252186" y="228600"/>
                </a:cubicBezTo>
                <a:cubicBezTo>
                  <a:pt x="333726" y="174240"/>
                  <a:pt x="239851" y="210940"/>
                  <a:pt x="317500" y="185058"/>
                </a:cubicBezTo>
                <a:cubicBezTo>
                  <a:pt x="328386" y="174172"/>
                  <a:pt x="337630" y="161348"/>
                  <a:pt x="350157" y="152400"/>
                </a:cubicBezTo>
                <a:cubicBezTo>
                  <a:pt x="363362" y="142968"/>
                  <a:pt x="381234" y="141018"/>
                  <a:pt x="393700" y="130629"/>
                </a:cubicBezTo>
                <a:cubicBezTo>
                  <a:pt x="403751" y="122254"/>
                  <a:pt x="404377" y="104906"/>
                  <a:pt x="415471" y="97972"/>
                </a:cubicBezTo>
                <a:cubicBezTo>
                  <a:pt x="434932" y="85809"/>
                  <a:pt x="459014" y="83457"/>
                  <a:pt x="480786" y="76200"/>
                </a:cubicBezTo>
                <a:lnTo>
                  <a:pt x="513443" y="65315"/>
                </a:lnTo>
                <a:cubicBezTo>
                  <a:pt x="524329" y="61686"/>
                  <a:pt x="534968" y="57212"/>
                  <a:pt x="546100" y="54429"/>
                </a:cubicBezTo>
                <a:cubicBezTo>
                  <a:pt x="600775" y="40760"/>
                  <a:pt x="575450" y="48274"/>
                  <a:pt x="622300" y="32658"/>
                </a:cubicBezTo>
                <a:cubicBezTo>
                  <a:pt x="639545" y="15412"/>
                  <a:pt x="648465" y="0"/>
                  <a:pt x="676728" y="0"/>
                </a:cubicBezTo>
                <a:cubicBezTo>
                  <a:pt x="688203" y="0"/>
                  <a:pt x="697940" y="10068"/>
                  <a:pt x="709386" y="10886"/>
                </a:cubicBezTo>
                <a:cubicBezTo>
                  <a:pt x="799942" y="17354"/>
                  <a:pt x="890814" y="18143"/>
                  <a:pt x="981528" y="21772"/>
                </a:cubicBezTo>
                <a:cubicBezTo>
                  <a:pt x="1102166" y="51932"/>
                  <a:pt x="963442" y="21772"/>
                  <a:pt x="1231900" y="21772"/>
                </a:cubicBezTo>
                <a:cubicBezTo>
                  <a:pt x="1273617" y="21772"/>
                  <a:pt x="1536599" y="39908"/>
                  <a:pt x="1591128" y="43543"/>
                </a:cubicBezTo>
                <a:cubicBezTo>
                  <a:pt x="1580242" y="47172"/>
                  <a:pt x="1569504" y="51277"/>
                  <a:pt x="1558471" y="54429"/>
                </a:cubicBezTo>
                <a:cubicBezTo>
                  <a:pt x="1522596" y="64679"/>
                  <a:pt x="1497918" y="68717"/>
                  <a:pt x="1460500" y="76200"/>
                </a:cubicBezTo>
                <a:cubicBezTo>
                  <a:pt x="1393552" y="109675"/>
                  <a:pt x="1430462" y="88969"/>
                  <a:pt x="1351643" y="141515"/>
                </a:cubicBezTo>
                <a:cubicBezTo>
                  <a:pt x="1340757" y="148772"/>
                  <a:pt x="1331678" y="160113"/>
                  <a:pt x="1318986" y="163286"/>
                </a:cubicBezTo>
                <a:cubicBezTo>
                  <a:pt x="1304472" y="166915"/>
                  <a:pt x="1289451" y="168919"/>
                  <a:pt x="1275443" y="174172"/>
                </a:cubicBezTo>
                <a:cubicBezTo>
                  <a:pt x="1260249" y="179870"/>
                  <a:pt x="1245815" y="187594"/>
                  <a:pt x="1231900" y="195943"/>
                </a:cubicBezTo>
                <a:cubicBezTo>
                  <a:pt x="1209463" y="209405"/>
                  <a:pt x="1166586" y="239486"/>
                  <a:pt x="1166586" y="239486"/>
                </a:cubicBezTo>
                <a:cubicBezTo>
                  <a:pt x="1099574" y="340001"/>
                  <a:pt x="1185088" y="216358"/>
                  <a:pt x="1123043" y="293915"/>
                </a:cubicBezTo>
                <a:cubicBezTo>
                  <a:pt x="1114870" y="304131"/>
                  <a:pt x="1110522" y="317321"/>
                  <a:pt x="1101271" y="326572"/>
                </a:cubicBezTo>
                <a:cubicBezTo>
                  <a:pt x="1056963" y="370880"/>
                  <a:pt x="1067969" y="327003"/>
                  <a:pt x="1003300" y="370115"/>
                </a:cubicBezTo>
                <a:lnTo>
                  <a:pt x="970643" y="391886"/>
                </a:lnTo>
                <a:lnTo>
                  <a:pt x="807357" y="381000"/>
                </a:lnTo>
                <a:cubicBezTo>
                  <a:pt x="763782" y="377772"/>
                  <a:pt x="720422" y="370115"/>
                  <a:pt x="676728" y="370115"/>
                </a:cubicBezTo>
                <a:cubicBezTo>
                  <a:pt x="520657" y="370115"/>
                  <a:pt x="364693" y="378483"/>
                  <a:pt x="208643" y="381000"/>
                </a:cubicBezTo>
                <a:cubicBezTo>
                  <a:pt x="139709" y="382112"/>
                  <a:pt x="47172" y="366486"/>
                  <a:pt x="23586" y="359229"/>
                </a:cubicBezTo>
                <a:close/>
              </a:path>
            </a:pathLst>
          </a:cu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олилиния 48"/>
          <p:cNvSpPr/>
          <p:nvPr/>
        </p:nvSpPr>
        <p:spPr>
          <a:xfrm>
            <a:off x="4659086" y="2293690"/>
            <a:ext cx="714498" cy="1102653"/>
          </a:xfrm>
          <a:custGeom>
            <a:avLst/>
            <a:gdLst>
              <a:gd name="connsiteX0" fmla="*/ 43543 w 714498"/>
              <a:gd name="connsiteY0" fmla="*/ 405967 h 1102653"/>
              <a:gd name="connsiteX1" fmla="*/ 174171 w 714498"/>
              <a:gd name="connsiteY1" fmla="*/ 362424 h 1102653"/>
              <a:gd name="connsiteX2" fmla="*/ 206828 w 714498"/>
              <a:gd name="connsiteY2" fmla="*/ 351539 h 1102653"/>
              <a:gd name="connsiteX3" fmla="*/ 293914 w 714498"/>
              <a:gd name="connsiteY3" fmla="*/ 286224 h 1102653"/>
              <a:gd name="connsiteX4" fmla="*/ 326571 w 714498"/>
              <a:gd name="connsiteY4" fmla="*/ 264453 h 1102653"/>
              <a:gd name="connsiteX5" fmla="*/ 348343 w 714498"/>
              <a:gd name="connsiteY5" fmla="*/ 242681 h 1102653"/>
              <a:gd name="connsiteX6" fmla="*/ 370114 w 714498"/>
              <a:gd name="connsiteY6" fmla="*/ 210024 h 1102653"/>
              <a:gd name="connsiteX7" fmla="*/ 446314 w 714498"/>
              <a:gd name="connsiteY7" fmla="*/ 155596 h 1102653"/>
              <a:gd name="connsiteX8" fmla="*/ 489857 w 714498"/>
              <a:gd name="connsiteY8" fmla="*/ 112053 h 1102653"/>
              <a:gd name="connsiteX9" fmla="*/ 587828 w 714498"/>
              <a:gd name="connsiteY9" fmla="*/ 57624 h 1102653"/>
              <a:gd name="connsiteX10" fmla="*/ 609600 w 714498"/>
              <a:gd name="connsiteY10" fmla="*/ 35853 h 1102653"/>
              <a:gd name="connsiteX11" fmla="*/ 653143 w 714498"/>
              <a:gd name="connsiteY11" fmla="*/ 24967 h 1102653"/>
              <a:gd name="connsiteX12" fmla="*/ 685800 w 714498"/>
              <a:gd name="connsiteY12" fmla="*/ 14081 h 1102653"/>
              <a:gd name="connsiteX13" fmla="*/ 685800 w 714498"/>
              <a:gd name="connsiteY13" fmla="*/ 188253 h 1102653"/>
              <a:gd name="connsiteX14" fmla="*/ 696685 w 714498"/>
              <a:gd name="connsiteY14" fmla="*/ 852281 h 1102653"/>
              <a:gd name="connsiteX15" fmla="*/ 685800 w 714498"/>
              <a:gd name="connsiteY15" fmla="*/ 982910 h 1102653"/>
              <a:gd name="connsiteX16" fmla="*/ 533400 w 714498"/>
              <a:gd name="connsiteY16" fmla="*/ 1037339 h 1102653"/>
              <a:gd name="connsiteX17" fmla="*/ 478971 w 714498"/>
              <a:gd name="connsiteY17" fmla="*/ 1048224 h 1102653"/>
              <a:gd name="connsiteX18" fmla="*/ 185057 w 714498"/>
              <a:gd name="connsiteY18" fmla="*/ 1059110 h 1102653"/>
              <a:gd name="connsiteX19" fmla="*/ 119743 w 714498"/>
              <a:gd name="connsiteY19" fmla="*/ 1080881 h 1102653"/>
              <a:gd name="connsiteX20" fmla="*/ 0 w 714498"/>
              <a:gd name="connsiteY20" fmla="*/ 1102653 h 1102653"/>
              <a:gd name="connsiteX21" fmla="*/ 10885 w 714498"/>
              <a:gd name="connsiteY21" fmla="*/ 1069996 h 1102653"/>
              <a:gd name="connsiteX22" fmla="*/ 43543 w 714498"/>
              <a:gd name="connsiteY22" fmla="*/ 405967 h 1102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714498" h="1102653">
                <a:moveTo>
                  <a:pt x="43543" y="405967"/>
                </a:moveTo>
                <a:lnTo>
                  <a:pt x="174171" y="362424"/>
                </a:lnTo>
                <a:lnTo>
                  <a:pt x="206828" y="351539"/>
                </a:lnTo>
                <a:cubicBezTo>
                  <a:pt x="247102" y="311265"/>
                  <a:pt x="220061" y="335459"/>
                  <a:pt x="293914" y="286224"/>
                </a:cubicBezTo>
                <a:cubicBezTo>
                  <a:pt x="304800" y="278967"/>
                  <a:pt x="317320" y="273704"/>
                  <a:pt x="326571" y="264453"/>
                </a:cubicBezTo>
                <a:cubicBezTo>
                  <a:pt x="333828" y="257196"/>
                  <a:pt x="341932" y="250695"/>
                  <a:pt x="348343" y="242681"/>
                </a:cubicBezTo>
                <a:cubicBezTo>
                  <a:pt x="356516" y="232465"/>
                  <a:pt x="360863" y="219275"/>
                  <a:pt x="370114" y="210024"/>
                </a:cubicBezTo>
                <a:cubicBezTo>
                  <a:pt x="417904" y="162234"/>
                  <a:pt x="403046" y="192683"/>
                  <a:pt x="446314" y="155596"/>
                </a:cubicBezTo>
                <a:cubicBezTo>
                  <a:pt x="461899" y="142238"/>
                  <a:pt x="472778" y="123439"/>
                  <a:pt x="489857" y="112053"/>
                </a:cubicBezTo>
                <a:cubicBezTo>
                  <a:pt x="564718" y="62145"/>
                  <a:pt x="530348" y="76785"/>
                  <a:pt x="587828" y="57624"/>
                </a:cubicBezTo>
                <a:cubicBezTo>
                  <a:pt x="595085" y="50367"/>
                  <a:pt x="600420" y="40443"/>
                  <a:pt x="609600" y="35853"/>
                </a:cubicBezTo>
                <a:cubicBezTo>
                  <a:pt x="622982" y="29162"/>
                  <a:pt x="638758" y="29077"/>
                  <a:pt x="653143" y="24967"/>
                </a:cubicBezTo>
                <a:cubicBezTo>
                  <a:pt x="664176" y="21815"/>
                  <a:pt x="674914" y="17710"/>
                  <a:pt x="685800" y="14081"/>
                </a:cubicBezTo>
                <a:cubicBezTo>
                  <a:pt x="714498" y="100184"/>
                  <a:pt x="685800" y="0"/>
                  <a:pt x="685800" y="188253"/>
                </a:cubicBezTo>
                <a:cubicBezTo>
                  <a:pt x="685800" y="409625"/>
                  <a:pt x="693057" y="630938"/>
                  <a:pt x="696685" y="852281"/>
                </a:cubicBezTo>
                <a:cubicBezTo>
                  <a:pt x="693057" y="895824"/>
                  <a:pt x="698833" y="941205"/>
                  <a:pt x="685800" y="982910"/>
                </a:cubicBezTo>
                <a:cubicBezTo>
                  <a:pt x="665416" y="1048138"/>
                  <a:pt x="575726" y="1031696"/>
                  <a:pt x="533400" y="1037339"/>
                </a:cubicBezTo>
                <a:cubicBezTo>
                  <a:pt x="515060" y="1039784"/>
                  <a:pt x="497437" y="1047070"/>
                  <a:pt x="478971" y="1048224"/>
                </a:cubicBezTo>
                <a:cubicBezTo>
                  <a:pt x="381123" y="1054339"/>
                  <a:pt x="283028" y="1055481"/>
                  <a:pt x="185057" y="1059110"/>
                </a:cubicBezTo>
                <a:cubicBezTo>
                  <a:pt x="163286" y="1066367"/>
                  <a:pt x="142246" y="1076380"/>
                  <a:pt x="119743" y="1080881"/>
                </a:cubicBezTo>
                <a:cubicBezTo>
                  <a:pt x="43671" y="1096096"/>
                  <a:pt x="83565" y="1088725"/>
                  <a:pt x="0" y="1102653"/>
                </a:cubicBezTo>
                <a:cubicBezTo>
                  <a:pt x="3628" y="1091767"/>
                  <a:pt x="10503" y="1081464"/>
                  <a:pt x="10885" y="1069996"/>
                </a:cubicBezTo>
                <a:cubicBezTo>
                  <a:pt x="22026" y="735771"/>
                  <a:pt x="21771" y="635267"/>
                  <a:pt x="43543" y="405967"/>
                </a:cubicBezTo>
                <a:close/>
              </a:path>
            </a:pathLst>
          </a:cu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3427388" y="2712358"/>
            <a:ext cx="1291513" cy="714382"/>
          </a:xfrm>
          <a:custGeom>
            <a:avLst/>
            <a:gdLst>
              <a:gd name="connsiteX0" fmla="*/ 56041 w 1291513"/>
              <a:gd name="connsiteY0" fmla="*/ 41728 h 714382"/>
              <a:gd name="connsiteX1" fmla="*/ 251983 w 1291513"/>
              <a:gd name="connsiteY1" fmla="*/ 30842 h 714382"/>
              <a:gd name="connsiteX2" fmla="*/ 654755 w 1291513"/>
              <a:gd name="connsiteY2" fmla="*/ 41728 h 714382"/>
              <a:gd name="connsiteX3" fmla="*/ 1024869 w 1291513"/>
              <a:gd name="connsiteY3" fmla="*/ 30842 h 714382"/>
              <a:gd name="connsiteX4" fmla="*/ 1133726 w 1291513"/>
              <a:gd name="connsiteY4" fmla="*/ 52613 h 714382"/>
              <a:gd name="connsiteX5" fmla="*/ 1122841 w 1291513"/>
              <a:gd name="connsiteY5" fmla="*/ 128813 h 714382"/>
              <a:gd name="connsiteX6" fmla="*/ 1079298 w 1291513"/>
              <a:gd name="connsiteY6" fmla="*/ 705756 h 714382"/>
              <a:gd name="connsiteX7" fmla="*/ 970441 w 1291513"/>
              <a:gd name="connsiteY7" fmla="*/ 683985 h 714382"/>
              <a:gd name="connsiteX8" fmla="*/ 905126 w 1291513"/>
              <a:gd name="connsiteY8" fmla="*/ 673099 h 714382"/>
              <a:gd name="connsiteX9" fmla="*/ 861583 w 1291513"/>
              <a:gd name="connsiteY9" fmla="*/ 662213 h 714382"/>
              <a:gd name="connsiteX10" fmla="*/ 284641 w 1291513"/>
              <a:gd name="connsiteY10" fmla="*/ 651328 h 714382"/>
              <a:gd name="connsiteX11" fmla="*/ 164898 w 1291513"/>
              <a:gd name="connsiteY11" fmla="*/ 629556 h 714382"/>
              <a:gd name="connsiteX12" fmla="*/ 121355 w 1291513"/>
              <a:gd name="connsiteY12" fmla="*/ 618671 h 714382"/>
              <a:gd name="connsiteX13" fmla="*/ 77812 w 1291513"/>
              <a:gd name="connsiteY13" fmla="*/ 629556 h 714382"/>
              <a:gd name="connsiteX14" fmla="*/ 56041 w 1291513"/>
              <a:gd name="connsiteY14" fmla="*/ 455385 h 714382"/>
              <a:gd name="connsiteX15" fmla="*/ 45155 w 1291513"/>
              <a:gd name="connsiteY15" fmla="*/ 335642 h 714382"/>
              <a:gd name="connsiteX16" fmla="*/ 34269 w 1291513"/>
              <a:gd name="connsiteY16" fmla="*/ 281213 h 714382"/>
              <a:gd name="connsiteX17" fmla="*/ 56041 w 1291513"/>
              <a:gd name="connsiteY17" fmla="*/ 41728 h 71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91513" h="714382">
                <a:moveTo>
                  <a:pt x="56041" y="41728"/>
                </a:moveTo>
                <a:cubicBezTo>
                  <a:pt x="92327" y="0"/>
                  <a:pt x="81042" y="23865"/>
                  <a:pt x="251983" y="30842"/>
                </a:cubicBezTo>
                <a:cubicBezTo>
                  <a:pt x="386178" y="36319"/>
                  <a:pt x="520498" y="38099"/>
                  <a:pt x="654755" y="41728"/>
                </a:cubicBezTo>
                <a:cubicBezTo>
                  <a:pt x="778126" y="38099"/>
                  <a:pt x="901444" y="30842"/>
                  <a:pt x="1024869" y="30842"/>
                </a:cubicBezTo>
                <a:cubicBezTo>
                  <a:pt x="1213124" y="30842"/>
                  <a:pt x="1202705" y="29622"/>
                  <a:pt x="1133726" y="52613"/>
                </a:cubicBezTo>
                <a:cubicBezTo>
                  <a:pt x="1130098" y="78013"/>
                  <a:pt x="1123710" y="103170"/>
                  <a:pt x="1122841" y="128813"/>
                </a:cubicBezTo>
                <a:cubicBezTo>
                  <a:pt x="1103167" y="709199"/>
                  <a:pt x="1291513" y="635022"/>
                  <a:pt x="1079298" y="705756"/>
                </a:cubicBezTo>
                <a:cubicBezTo>
                  <a:pt x="813329" y="667763"/>
                  <a:pt x="1107227" y="714382"/>
                  <a:pt x="970441" y="683985"/>
                </a:cubicBezTo>
                <a:cubicBezTo>
                  <a:pt x="948895" y="679197"/>
                  <a:pt x="926769" y="677428"/>
                  <a:pt x="905126" y="673099"/>
                </a:cubicBezTo>
                <a:cubicBezTo>
                  <a:pt x="890455" y="670165"/>
                  <a:pt x="876535" y="662738"/>
                  <a:pt x="861583" y="662213"/>
                </a:cubicBezTo>
                <a:cubicBezTo>
                  <a:pt x="669353" y="655468"/>
                  <a:pt x="476955" y="654956"/>
                  <a:pt x="284641" y="651328"/>
                </a:cubicBezTo>
                <a:cubicBezTo>
                  <a:pt x="237362" y="643448"/>
                  <a:pt x="210552" y="639701"/>
                  <a:pt x="164898" y="629556"/>
                </a:cubicBezTo>
                <a:cubicBezTo>
                  <a:pt x="150293" y="626311"/>
                  <a:pt x="135869" y="622299"/>
                  <a:pt x="121355" y="618671"/>
                </a:cubicBezTo>
                <a:cubicBezTo>
                  <a:pt x="106841" y="622299"/>
                  <a:pt x="92623" y="631672"/>
                  <a:pt x="77812" y="629556"/>
                </a:cubicBezTo>
                <a:cubicBezTo>
                  <a:pt x="0" y="618440"/>
                  <a:pt x="55041" y="469384"/>
                  <a:pt x="56041" y="455385"/>
                </a:cubicBezTo>
                <a:cubicBezTo>
                  <a:pt x="52412" y="415471"/>
                  <a:pt x="50126" y="375411"/>
                  <a:pt x="45155" y="335642"/>
                </a:cubicBezTo>
                <a:cubicBezTo>
                  <a:pt x="42860" y="317283"/>
                  <a:pt x="34954" y="299703"/>
                  <a:pt x="34269" y="281213"/>
                </a:cubicBezTo>
                <a:cubicBezTo>
                  <a:pt x="31314" y="201439"/>
                  <a:pt x="19755" y="83456"/>
                  <a:pt x="56041" y="41728"/>
                </a:cubicBezTo>
                <a:close/>
              </a:path>
            </a:pathLst>
          </a:cu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2677886" y="2391923"/>
            <a:ext cx="1121228" cy="961434"/>
          </a:xfrm>
          <a:custGeom>
            <a:avLst/>
            <a:gdLst>
              <a:gd name="connsiteX0" fmla="*/ 1121228 w 1121228"/>
              <a:gd name="connsiteY0" fmla="*/ 2934 h 961434"/>
              <a:gd name="connsiteX1" fmla="*/ 1023257 w 1121228"/>
              <a:gd name="connsiteY1" fmla="*/ 35591 h 961434"/>
              <a:gd name="connsiteX2" fmla="*/ 990600 w 1121228"/>
              <a:gd name="connsiteY2" fmla="*/ 46477 h 961434"/>
              <a:gd name="connsiteX3" fmla="*/ 957943 w 1121228"/>
              <a:gd name="connsiteY3" fmla="*/ 57363 h 961434"/>
              <a:gd name="connsiteX4" fmla="*/ 892628 w 1121228"/>
              <a:gd name="connsiteY4" fmla="*/ 90020 h 961434"/>
              <a:gd name="connsiteX5" fmla="*/ 859971 w 1121228"/>
              <a:gd name="connsiteY5" fmla="*/ 111791 h 961434"/>
              <a:gd name="connsiteX6" fmla="*/ 827314 w 1121228"/>
              <a:gd name="connsiteY6" fmla="*/ 122677 h 961434"/>
              <a:gd name="connsiteX7" fmla="*/ 783771 w 1121228"/>
              <a:gd name="connsiteY7" fmla="*/ 144448 h 961434"/>
              <a:gd name="connsiteX8" fmla="*/ 740228 w 1121228"/>
              <a:gd name="connsiteY8" fmla="*/ 187991 h 961434"/>
              <a:gd name="connsiteX9" fmla="*/ 718457 w 1121228"/>
              <a:gd name="connsiteY9" fmla="*/ 209763 h 961434"/>
              <a:gd name="connsiteX10" fmla="*/ 707571 w 1121228"/>
              <a:gd name="connsiteY10" fmla="*/ 242420 h 961434"/>
              <a:gd name="connsiteX11" fmla="*/ 685800 w 1121228"/>
              <a:gd name="connsiteY11" fmla="*/ 329506 h 961434"/>
              <a:gd name="connsiteX12" fmla="*/ 674914 w 1121228"/>
              <a:gd name="connsiteY12" fmla="*/ 362163 h 961434"/>
              <a:gd name="connsiteX13" fmla="*/ 664028 w 1121228"/>
              <a:gd name="connsiteY13" fmla="*/ 645191 h 961434"/>
              <a:gd name="connsiteX14" fmla="*/ 674914 w 1121228"/>
              <a:gd name="connsiteY14" fmla="*/ 949991 h 961434"/>
              <a:gd name="connsiteX15" fmla="*/ 642257 w 1121228"/>
              <a:gd name="connsiteY15" fmla="*/ 939106 h 961434"/>
              <a:gd name="connsiteX16" fmla="*/ 576943 w 1121228"/>
              <a:gd name="connsiteY16" fmla="*/ 906448 h 961434"/>
              <a:gd name="connsiteX17" fmla="*/ 533400 w 1121228"/>
              <a:gd name="connsiteY17" fmla="*/ 884677 h 961434"/>
              <a:gd name="connsiteX18" fmla="*/ 489857 w 1121228"/>
              <a:gd name="connsiteY18" fmla="*/ 873791 h 961434"/>
              <a:gd name="connsiteX19" fmla="*/ 424543 w 1121228"/>
              <a:gd name="connsiteY19" fmla="*/ 852020 h 961434"/>
              <a:gd name="connsiteX20" fmla="*/ 348343 w 1121228"/>
              <a:gd name="connsiteY20" fmla="*/ 830248 h 961434"/>
              <a:gd name="connsiteX21" fmla="*/ 293914 w 1121228"/>
              <a:gd name="connsiteY21" fmla="*/ 797591 h 961434"/>
              <a:gd name="connsiteX22" fmla="*/ 239485 w 1121228"/>
              <a:gd name="connsiteY22" fmla="*/ 743163 h 961434"/>
              <a:gd name="connsiteX23" fmla="*/ 217714 w 1121228"/>
              <a:gd name="connsiteY23" fmla="*/ 721391 h 961434"/>
              <a:gd name="connsiteX24" fmla="*/ 174171 w 1121228"/>
              <a:gd name="connsiteY24" fmla="*/ 688734 h 961434"/>
              <a:gd name="connsiteX25" fmla="*/ 141514 w 1121228"/>
              <a:gd name="connsiteY25" fmla="*/ 666963 h 961434"/>
              <a:gd name="connsiteX26" fmla="*/ 76200 w 1121228"/>
              <a:gd name="connsiteY26" fmla="*/ 656077 h 961434"/>
              <a:gd name="connsiteX27" fmla="*/ 43543 w 1121228"/>
              <a:gd name="connsiteY27" fmla="*/ 579877 h 961434"/>
              <a:gd name="connsiteX28" fmla="*/ 21771 w 1121228"/>
              <a:gd name="connsiteY28" fmla="*/ 547220 h 961434"/>
              <a:gd name="connsiteX29" fmla="*/ 0 w 1121228"/>
              <a:gd name="connsiteY29" fmla="*/ 481906 h 961434"/>
              <a:gd name="connsiteX30" fmla="*/ 10885 w 1121228"/>
              <a:gd name="connsiteY30" fmla="*/ 438363 h 961434"/>
              <a:gd name="connsiteX31" fmla="*/ 65314 w 1121228"/>
              <a:gd name="connsiteY31" fmla="*/ 394820 h 961434"/>
              <a:gd name="connsiteX32" fmla="*/ 97971 w 1121228"/>
              <a:gd name="connsiteY32" fmla="*/ 329506 h 961434"/>
              <a:gd name="connsiteX33" fmla="*/ 130628 w 1121228"/>
              <a:gd name="connsiteY33" fmla="*/ 307734 h 961434"/>
              <a:gd name="connsiteX34" fmla="*/ 206828 w 1121228"/>
              <a:gd name="connsiteY34" fmla="*/ 253306 h 961434"/>
              <a:gd name="connsiteX35" fmla="*/ 261257 w 1121228"/>
              <a:gd name="connsiteY35" fmla="*/ 220648 h 961434"/>
              <a:gd name="connsiteX36" fmla="*/ 337457 w 1121228"/>
              <a:gd name="connsiteY36" fmla="*/ 187991 h 961434"/>
              <a:gd name="connsiteX37" fmla="*/ 446314 w 1121228"/>
              <a:gd name="connsiteY37" fmla="*/ 166220 h 961434"/>
              <a:gd name="connsiteX38" fmla="*/ 544285 w 1121228"/>
              <a:gd name="connsiteY38" fmla="*/ 155334 h 961434"/>
              <a:gd name="connsiteX39" fmla="*/ 609600 w 1121228"/>
              <a:gd name="connsiteY39" fmla="*/ 111791 h 961434"/>
              <a:gd name="connsiteX40" fmla="*/ 631371 w 1121228"/>
              <a:gd name="connsiteY40" fmla="*/ 79134 h 961434"/>
              <a:gd name="connsiteX41" fmla="*/ 696685 w 1121228"/>
              <a:gd name="connsiteY41" fmla="*/ 57363 h 961434"/>
              <a:gd name="connsiteX42" fmla="*/ 729343 w 1121228"/>
              <a:gd name="connsiteY42" fmla="*/ 46477 h 961434"/>
              <a:gd name="connsiteX43" fmla="*/ 1099457 w 1121228"/>
              <a:gd name="connsiteY43" fmla="*/ 24706 h 961434"/>
              <a:gd name="connsiteX44" fmla="*/ 1121228 w 1121228"/>
              <a:gd name="connsiteY44" fmla="*/ 2934 h 96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121228" h="961434">
                <a:moveTo>
                  <a:pt x="1121228" y="2934"/>
                </a:moveTo>
                <a:lnTo>
                  <a:pt x="1023257" y="35591"/>
                </a:lnTo>
                <a:lnTo>
                  <a:pt x="990600" y="46477"/>
                </a:lnTo>
                <a:lnTo>
                  <a:pt x="957943" y="57363"/>
                </a:lnTo>
                <a:cubicBezTo>
                  <a:pt x="914122" y="101182"/>
                  <a:pt x="962847" y="59926"/>
                  <a:pt x="892628" y="90020"/>
                </a:cubicBezTo>
                <a:cubicBezTo>
                  <a:pt x="880603" y="95174"/>
                  <a:pt x="871673" y="105940"/>
                  <a:pt x="859971" y="111791"/>
                </a:cubicBezTo>
                <a:cubicBezTo>
                  <a:pt x="849708" y="116923"/>
                  <a:pt x="837861" y="118157"/>
                  <a:pt x="827314" y="122677"/>
                </a:cubicBezTo>
                <a:cubicBezTo>
                  <a:pt x="812399" y="129069"/>
                  <a:pt x="798285" y="137191"/>
                  <a:pt x="783771" y="144448"/>
                </a:cubicBezTo>
                <a:lnTo>
                  <a:pt x="740228" y="187991"/>
                </a:lnTo>
                <a:lnTo>
                  <a:pt x="718457" y="209763"/>
                </a:lnTo>
                <a:cubicBezTo>
                  <a:pt x="714828" y="220649"/>
                  <a:pt x="710590" y="231350"/>
                  <a:pt x="707571" y="242420"/>
                </a:cubicBezTo>
                <a:cubicBezTo>
                  <a:pt x="699698" y="271288"/>
                  <a:pt x="695262" y="301120"/>
                  <a:pt x="685800" y="329506"/>
                </a:cubicBezTo>
                <a:lnTo>
                  <a:pt x="674914" y="362163"/>
                </a:lnTo>
                <a:cubicBezTo>
                  <a:pt x="671285" y="456506"/>
                  <a:pt x="664028" y="550779"/>
                  <a:pt x="664028" y="645191"/>
                </a:cubicBezTo>
                <a:cubicBezTo>
                  <a:pt x="664028" y="746856"/>
                  <a:pt x="682424" y="848604"/>
                  <a:pt x="674914" y="949991"/>
                </a:cubicBezTo>
                <a:cubicBezTo>
                  <a:pt x="674066" y="961434"/>
                  <a:pt x="653143" y="942734"/>
                  <a:pt x="642257" y="939106"/>
                </a:cubicBezTo>
                <a:cubicBezTo>
                  <a:pt x="602566" y="899415"/>
                  <a:pt x="641141" y="930522"/>
                  <a:pt x="576943" y="906448"/>
                </a:cubicBezTo>
                <a:cubicBezTo>
                  <a:pt x="561749" y="900750"/>
                  <a:pt x="548594" y="890375"/>
                  <a:pt x="533400" y="884677"/>
                </a:cubicBezTo>
                <a:cubicBezTo>
                  <a:pt x="519392" y="879424"/>
                  <a:pt x="504187" y="878090"/>
                  <a:pt x="489857" y="873791"/>
                </a:cubicBezTo>
                <a:cubicBezTo>
                  <a:pt x="467876" y="867197"/>
                  <a:pt x="446807" y="857586"/>
                  <a:pt x="424543" y="852020"/>
                </a:cubicBezTo>
                <a:cubicBezTo>
                  <a:pt x="369868" y="838351"/>
                  <a:pt x="395193" y="845865"/>
                  <a:pt x="348343" y="830248"/>
                </a:cubicBezTo>
                <a:cubicBezTo>
                  <a:pt x="255253" y="737162"/>
                  <a:pt x="406972" y="882384"/>
                  <a:pt x="293914" y="797591"/>
                </a:cubicBezTo>
                <a:cubicBezTo>
                  <a:pt x="273388" y="782196"/>
                  <a:pt x="257628" y="761306"/>
                  <a:pt x="239485" y="743163"/>
                </a:cubicBezTo>
                <a:cubicBezTo>
                  <a:pt x="232228" y="735906"/>
                  <a:pt x="225925" y="727549"/>
                  <a:pt x="217714" y="721391"/>
                </a:cubicBezTo>
                <a:cubicBezTo>
                  <a:pt x="203200" y="710505"/>
                  <a:pt x="188935" y="699279"/>
                  <a:pt x="174171" y="688734"/>
                </a:cubicBezTo>
                <a:cubicBezTo>
                  <a:pt x="163525" y="681130"/>
                  <a:pt x="153926" y="671100"/>
                  <a:pt x="141514" y="666963"/>
                </a:cubicBezTo>
                <a:cubicBezTo>
                  <a:pt x="120575" y="659983"/>
                  <a:pt x="97971" y="659706"/>
                  <a:pt x="76200" y="656077"/>
                </a:cubicBezTo>
                <a:cubicBezTo>
                  <a:pt x="31328" y="611207"/>
                  <a:pt x="74499" y="662428"/>
                  <a:pt x="43543" y="579877"/>
                </a:cubicBezTo>
                <a:cubicBezTo>
                  <a:pt x="38949" y="567627"/>
                  <a:pt x="27085" y="559175"/>
                  <a:pt x="21771" y="547220"/>
                </a:cubicBezTo>
                <a:cubicBezTo>
                  <a:pt x="12450" y="526249"/>
                  <a:pt x="0" y="481906"/>
                  <a:pt x="0" y="481906"/>
                </a:cubicBezTo>
                <a:cubicBezTo>
                  <a:pt x="3628" y="467392"/>
                  <a:pt x="4194" y="451745"/>
                  <a:pt x="10885" y="438363"/>
                </a:cubicBezTo>
                <a:cubicBezTo>
                  <a:pt x="18641" y="422851"/>
                  <a:pt x="53776" y="402512"/>
                  <a:pt x="65314" y="394820"/>
                </a:cubicBezTo>
                <a:cubicBezTo>
                  <a:pt x="74168" y="368260"/>
                  <a:pt x="76870" y="350608"/>
                  <a:pt x="97971" y="329506"/>
                </a:cubicBezTo>
                <a:cubicBezTo>
                  <a:pt x="107222" y="320255"/>
                  <a:pt x="120695" y="316248"/>
                  <a:pt x="130628" y="307734"/>
                </a:cubicBezTo>
                <a:cubicBezTo>
                  <a:pt x="196371" y="251382"/>
                  <a:pt x="146823" y="273306"/>
                  <a:pt x="206828" y="253306"/>
                </a:cubicBezTo>
                <a:cubicBezTo>
                  <a:pt x="243033" y="217101"/>
                  <a:pt x="211799" y="241844"/>
                  <a:pt x="261257" y="220648"/>
                </a:cubicBezTo>
                <a:cubicBezTo>
                  <a:pt x="319303" y="195771"/>
                  <a:pt x="286407" y="202576"/>
                  <a:pt x="337457" y="187991"/>
                </a:cubicBezTo>
                <a:cubicBezTo>
                  <a:pt x="375309" y="177176"/>
                  <a:pt x="406228" y="171565"/>
                  <a:pt x="446314" y="166220"/>
                </a:cubicBezTo>
                <a:cubicBezTo>
                  <a:pt x="478884" y="161877"/>
                  <a:pt x="511628" y="158963"/>
                  <a:pt x="544285" y="155334"/>
                </a:cubicBezTo>
                <a:cubicBezTo>
                  <a:pt x="566057" y="140820"/>
                  <a:pt x="595086" y="133563"/>
                  <a:pt x="609600" y="111791"/>
                </a:cubicBezTo>
                <a:cubicBezTo>
                  <a:pt x="616857" y="100905"/>
                  <a:pt x="620277" y="86068"/>
                  <a:pt x="631371" y="79134"/>
                </a:cubicBezTo>
                <a:cubicBezTo>
                  <a:pt x="650832" y="66971"/>
                  <a:pt x="674914" y="64620"/>
                  <a:pt x="696685" y="57363"/>
                </a:cubicBezTo>
                <a:lnTo>
                  <a:pt x="729343" y="46477"/>
                </a:lnTo>
                <a:cubicBezTo>
                  <a:pt x="868771" y="0"/>
                  <a:pt x="750508" y="35962"/>
                  <a:pt x="1099457" y="24706"/>
                </a:cubicBezTo>
                <a:lnTo>
                  <a:pt x="1121228" y="2934"/>
                </a:lnTo>
                <a:close/>
              </a:path>
            </a:pathLst>
          </a:custGeom>
          <a:solidFill>
            <a:srgbClr val="00B0F0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олилиния 54"/>
          <p:cNvSpPr/>
          <p:nvPr/>
        </p:nvSpPr>
        <p:spPr>
          <a:xfrm>
            <a:off x="5399129" y="2523671"/>
            <a:ext cx="522700" cy="753814"/>
          </a:xfrm>
          <a:custGeom>
            <a:avLst/>
            <a:gdLst>
              <a:gd name="connsiteX0" fmla="*/ 43728 w 522700"/>
              <a:gd name="connsiteY0" fmla="*/ 12700 h 753814"/>
              <a:gd name="connsiteX1" fmla="*/ 87271 w 522700"/>
              <a:gd name="connsiteY1" fmla="*/ 23586 h 753814"/>
              <a:gd name="connsiteX2" fmla="*/ 119928 w 522700"/>
              <a:gd name="connsiteY2" fmla="*/ 45358 h 753814"/>
              <a:gd name="connsiteX3" fmla="*/ 152585 w 522700"/>
              <a:gd name="connsiteY3" fmla="*/ 56243 h 753814"/>
              <a:gd name="connsiteX4" fmla="*/ 185242 w 522700"/>
              <a:gd name="connsiteY4" fmla="*/ 88900 h 753814"/>
              <a:gd name="connsiteX5" fmla="*/ 228785 w 522700"/>
              <a:gd name="connsiteY5" fmla="*/ 99786 h 753814"/>
              <a:gd name="connsiteX6" fmla="*/ 261442 w 522700"/>
              <a:gd name="connsiteY6" fmla="*/ 110672 h 753814"/>
              <a:gd name="connsiteX7" fmla="*/ 326757 w 522700"/>
              <a:gd name="connsiteY7" fmla="*/ 154215 h 753814"/>
              <a:gd name="connsiteX8" fmla="*/ 402957 w 522700"/>
              <a:gd name="connsiteY8" fmla="*/ 197758 h 753814"/>
              <a:gd name="connsiteX9" fmla="*/ 479157 w 522700"/>
              <a:gd name="connsiteY9" fmla="*/ 241300 h 753814"/>
              <a:gd name="connsiteX10" fmla="*/ 511814 w 522700"/>
              <a:gd name="connsiteY10" fmla="*/ 273958 h 753814"/>
              <a:gd name="connsiteX11" fmla="*/ 522700 w 522700"/>
              <a:gd name="connsiteY11" fmla="*/ 306615 h 753814"/>
              <a:gd name="connsiteX12" fmla="*/ 511814 w 522700"/>
              <a:gd name="connsiteY12" fmla="*/ 361043 h 753814"/>
              <a:gd name="connsiteX13" fmla="*/ 479157 w 522700"/>
              <a:gd name="connsiteY13" fmla="*/ 437243 h 753814"/>
              <a:gd name="connsiteX14" fmla="*/ 457385 w 522700"/>
              <a:gd name="connsiteY14" fmla="*/ 459015 h 753814"/>
              <a:gd name="connsiteX15" fmla="*/ 413842 w 522700"/>
              <a:gd name="connsiteY15" fmla="*/ 469900 h 753814"/>
              <a:gd name="connsiteX16" fmla="*/ 381185 w 522700"/>
              <a:gd name="connsiteY16" fmla="*/ 524329 h 753814"/>
              <a:gd name="connsiteX17" fmla="*/ 359414 w 522700"/>
              <a:gd name="connsiteY17" fmla="*/ 556986 h 753814"/>
              <a:gd name="connsiteX18" fmla="*/ 326757 w 522700"/>
              <a:gd name="connsiteY18" fmla="*/ 567872 h 753814"/>
              <a:gd name="connsiteX19" fmla="*/ 239671 w 522700"/>
              <a:gd name="connsiteY19" fmla="*/ 654958 h 753814"/>
              <a:gd name="connsiteX20" fmla="*/ 207014 w 522700"/>
              <a:gd name="connsiteY20" fmla="*/ 687615 h 753814"/>
              <a:gd name="connsiteX21" fmla="*/ 185242 w 522700"/>
              <a:gd name="connsiteY21" fmla="*/ 709386 h 753814"/>
              <a:gd name="connsiteX22" fmla="*/ 152585 w 522700"/>
              <a:gd name="connsiteY22" fmla="*/ 731158 h 753814"/>
              <a:gd name="connsiteX23" fmla="*/ 87271 w 522700"/>
              <a:gd name="connsiteY23" fmla="*/ 752929 h 753814"/>
              <a:gd name="connsiteX24" fmla="*/ 21957 w 522700"/>
              <a:gd name="connsiteY24" fmla="*/ 731158 h 753814"/>
              <a:gd name="connsiteX25" fmla="*/ 43728 w 522700"/>
              <a:gd name="connsiteY25" fmla="*/ 350158 h 753814"/>
              <a:gd name="connsiteX26" fmla="*/ 32842 w 522700"/>
              <a:gd name="connsiteY26" fmla="*/ 230415 h 753814"/>
              <a:gd name="connsiteX27" fmla="*/ 11071 w 522700"/>
              <a:gd name="connsiteY27" fmla="*/ 99786 h 753814"/>
              <a:gd name="connsiteX28" fmla="*/ 43728 w 522700"/>
              <a:gd name="connsiteY28" fmla="*/ 12700 h 753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22700" h="753814">
                <a:moveTo>
                  <a:pt x="43728" y="12700"/>
                </a:moveTo>
                <a:cubicBezTo>
                  <a:pt x="56428" y="0"/>
                  <a:pt x="73520" y="17692"/>
                  <a:pt x="87271" y="23586"/>
                </a:cubicBezTo>
                <a:cubicBezTo>
                  <a:pt x="99296" y="28740"/>
                  <a:pt x="108226" y="39507"/>
                  <a:pt x="119928" y="45358"/>
                </a:cubicBezTo>
                <a:cubicBezTo>
                  <a:pt x="130191" y="50490"/>
                  <a:pt x="141699" y="52615"/>
                  <a:pt x="152585" y="56243"/>
                </a:cubicBezTo>
                <a:cubicBezTo>
                  <a:pt x="163471" y="67129"/>
                  <a:pt x="171876" y="81262"/>
                  <a:pt x="185242" y="88900"/>
                </a:cubicBezTo>
                <a:cubicBezTo>
                  <a:pt x="198232" y="96323"/>
                  <a:pt x="214400" y="95676"/>
                  <a:pt x="228785" y="99786"/>
                </a:cubicBezTo>
                <a:cubicBezTo>
                  <a:pt x="239818" y="102938"/>
                  <a:pt x="251411" y="105099"/>
                  <a:pt x="261442" y="110672"/>
                </a:cubicBezTo>
                <a:cubicBezTo>
                  <a:pt x="284315" y="123379"/>
                  <a:pt x="303353" y="142513"/>
                  <a:pt x="326757" y="154215"/>
                </a:cubicBezTo>
                <a:cubicBezTo>
                  <a:pt x="458339" y="220005"/>
                  <a:pt x="295252" y="136212"/>
                  <a:pt x="402957" y="197758"/>
                </a:cubicBezTo>
                <a:cubicBezTo>
                  <a:pt x="436833" y="217116"/>
                  <a:pt x="450226" y="217190"/>
                  <a:pt x="479157" y="241300"/>
                </a:cubicBezTo>
                <a:cubicBezTo>
                  <a:pt x="490984" y="251156"/>
                  <a:pt x="500928" y="263072"/>
                  <a:pt x="511814" y="273958"/>
                </a:cubicBezTo>
                <a:cubicBezTo>
                  <a:pt x="515443" y="284844"/>
                  <a:pt x="522700" y="295140"/>
                  <a:pt x="522700" y="306615"/>
                </a:cubicBezTo>
                <a:cubicBezTo>
                  <a:pt x="522700" y="325117"/>
                  <a:pt x="515828" y="342982"/>
                  <a:pt x="511814" y="361043"/>
                </a:cubicBezTo>
                <a:cubicBezTo>
                  <a:pt x="502563" y="402671"/>
                  <a:pt x="505022" y="404911"/>
                  <a:pt x="479157" y="437243"/>
                </a:cubicBezTo>
                <a:cubicBezTo>
                  <a:pt x="472746" y="445257"/>
                  <a:pt x="466565" y="454425"/>
                  <a:pt x="457385" y="459015"/>
                </a:cubicBezTo>
                <a:cubicBezTo>
                  <a:pt x="444003" y="465706"/>
                  <a:pt x="428356" y="466272"/>
                  <a:pt x="413842" y="469900"/>
                </a:cubicBezTo>
                <a:cubicBezTo>
                  <a:pt x="394939" y="526615"/>
                  <a:pt x="415340" y="481636"/>
                  <a:pt x="381185" y="524329"/>
                </a:cubicBezTo>
                <a:cubicBezTo>
                  <a:pt x="373012" y="534545"/>
                  <a:pt x="369630" y="548813"/>
                  <a:pt x="359414" y="556986"/>
                </a:cubicBezTo>
                <a:cubicBezTo>
                  <a:pt x="350454" y="564154"/>
                  <a:pt x="337643" y="564243"/>
                  <a:pt x="326757" y="567872"/>
                </a:cubicBezTo>
                <a:lnTo>
                  <a:pt x="239671" y="654958"/>
                </a:lnTo>
                <a:lnTo>
                  <a:pt x="207014" y="687615"/>
                </a:lnTo>
                <a:cubicBezTo>
                  <a:pt x="199757" y="694872"/>
                  <a:pt x="193781" y="703693"/>
                  <a:pt x="185242" y="709386"/>
                </a:cubicBezTo>
                <a:cubicBezTo>
                  <a:pt x="174356" y="716643"/>
                  <a:pt x="164540" y="725844"/>
                  <a:pt x="152585" y="731158"/>
                </a:cubicBezTo>
                <a:cubicBezTo>
                  <a:pt x="131614" y="740479"/>
                  <a:pt x="87271" y="752929"/>
                  <a:pt x="87271" y="752929"/>
                </a:cubicBezTo>
                <a:cubicBezTo>
                  <a:pt x="65500" y="745672"/>
                  <a:pt x="25611" y="753814"/>
                  <a:pt x="21957" y="731158"/>
                </a:cubicBezTo>
                <a:cubicBezTo>
                  <a:pt x="0" y="595024"/>
                  <a:pt x="22576" y="477068"/>
                  <a:pt x="43728" y="350158"/>
                </a:cubicBezTo>
                <a:cubicBezTo>
                  <a:pt x="40099" y="310244"/>
                  <a:pt x="38139" y="270142"/>
                  <a:pt x="32842" y="230415"/>
                </a:cubicBezTo>
                <a:cubicBezTo>
                  <a:pt x="13592" y="86034"/>
                  <a:pt x="26297" y="343399"/>
                  <a:pt x="11071" y="99786"/>
                </a:cubicBezTo>
                <a:cubicBezTo>
                  <a:pt x="9260" y="70814"/>
                  <a:pt x="31028" y="25400"/>
                  <a:pt x="43728" y="12700"/>
                </a:cubicBezTo>
                <a:close/>
              </a:path>
            </a:pathLst>
          </a:custGeom>
          <a:solidFill>
            <a:srgbClr val="00B0F0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олилиния 55"/>
          <p:cNvSpPr/>
          <p:nvPr/>
        </p:nvSpPr>
        <p:spPr>
          <a:xfrm>
            <a:off x="2615343" y="3082471"/>
            <a:ext cx="3382257" cy="1064986"/>
          </a:xfrm>
          <a:custGeom>
            <a:avLst/>
            <a:gdLst>
              <a:gd name="connsiteX0" fmla="*/ 19000 w 3382257"/>
              <a:gd name="connsiteY0" fmla="*/ 41729 h 1064986"/>
              <a:gd name="connsiteX1" fmla="*/ 51657 w 3382257"/>
              <a:gd name="connsiteY1" fmla="*/ 63500 h 1064986"/>
              <a:gd name="connsiteX2" fmla="*/ 95200 w 3382257"/>
              <a:gd name="connsiteY2" fmla="*/ 107043 h 1064986"/>
              <a:gd name="connsiteX3" fmla="*/ 116971 w 3382257"/>
              <a:gd name="connsiteY3" fmla="*/ 128815 h 1064986"/>
              <a:gd name="connsiteX4" fmla="*/ 149628 w 3382257"/>
              <a:gd name="connsiteY4" fmla="*/ 150586 h 1064986"/>
              <a:gd name="connsiteX5" fmla="*/ 182286 w 3382257"/>
              <a:gd name="connsiteY5" fmla="*/ 161472 h 1064986"/>
              <a:gd name="connsiteX6" fmla="*/ 214943 w 3382257"/>
              <a:gd name="connsiteY6" fmla="*/ 194129 h 1064986"/>
              <a:gd name="connsiteX7" fmla="*/ 302028 w 3382257"/>
              <a:gd name="connsiteY7" fmla="*/ 215900 h 1064986"/>
              <a:gd name="connsiteX8" fmla="*/ 323800 w 3382257"/>
              <a:gd name="connsiteY8" fmla="*/ 237672 h 1064986"/>
              <a:gd name="connsiteX9" fmla="*/ 389114 w 3382257"/>
              <a:gd name="connsiteY9" fmla="*/ 259443 h 1064986"/>
              <a:gd name="connsiteX10" fmla="*/ 410886 w 3382257"/>
              <a:gd name="connsiteY10" fmla="*/ 281215 h 1064986"/>
              <a:gd name="connsiteX11" fmla="*/ 541514 w 3382257"/>
              <a:gd name="connsiteY11" fmla="*/ 324758 h 1064986"/>
              <a:gd name="connsiteX12" fmla="*/ 650371 w 3382257"/>
              <a:gd name="connsiteY12" fmla="*/ 346529 h 1064986"/>
              <a:gd name="connsiteX13" fmla="*/ 737457 w 3382257"/>
              <a:gd name="connsiteY13" fmla="*/ 368300 h 1064986"/>
              <a:gd name="connsiteX14" fmla="*/ 802771 w 3382257"/>
              <a:gd name="connsiteY14" fmla="*/ 379186 h 1064986"/>
              <a:gd name="connsiteX15" fmla="*/ 868086 w 3382257"/>
              <a:gd name="connsiteY15" fmla="*/ 400958 h 1064986"/>
              <a:gd name="connsiteX16" fmla="*/ 911628 w 3382257"/>
              <a:gd name="connsiteY16" fmla="*/ 422729 h 1064986"/>
              <a:gd name="connsiteX17" fmla="*/ 1238200 w 3382257"/>
              <a:gd name="connsiteY17" fmla="*/ 433615 h 1064986"/>
              <a:gd name="connsiteX18" fmla="*/ 1270857 w 3382257"/>
              <a:gd name="connsiteY18" fmla="*/ 444500 h 1064986"/>
              <a:gd name="connsiteX19" fmla="*/ 1423257 w 3382257"/>
              <a:gd name="connsiteY19" fmla="*/ 466272 h 1064986"/>
              <a:gd name="connsiteX20" fmla="*/ 1924000 w 3382257"/>
              <a:gd name="connsiteY20" fmla="*/ 455386 h 1064986"/>
              <a:gd name="connsiteX21" fmla="*/ 2076400 w 3382257"/>
              <a:gd name="connsiteY21" fmla="*/ 444500 h 1064986"/>
              <a:gd name="connsiteX22" fmla="*/ 2424743 w 3382257"/>
              <a:gd name="connsiteY22" fmla="*/ 433615 h 1064986"/>
              <a:gd name="connsiteX23" fmla="*/ 2533600 w 3382257"/>
              <a:gd name="connsiteY23" fmla="*/ 400958 h 1064986"/>
              <a:gd name="connsiteX24" fmla="*/ 2609800 w 3382257"/>
              <a:gd name="connsiteY24" fmla="*/ 357415 h 1064986"/>
              <a:gd name="connsiteX25" fmla="*/ 2675114 w 3382257"/>
              <a:gd name="connsiteY25" fmla="*/ 335643 h 1064986"/>
              <a:gd name="connsiteX26" fmla="*/ 2707771 w 3382257"/>
              <a:gd name="connsiteY26" fmla="*/ 324758 h 1064986"/>
              <a:gd name="connsiteX27" fmla="*/ 2762200 w 3382257"/>
              <a:gd name="connsiteY27" fmla="*/ 313872 h 1064986"/>
              <a:gd name="connsiteX28" fmla="*/ 2805743 w 3382257"/>
              <a:gd name="connsiteY28" fmla="*/ 302986 h 1064986"/>
              <a:gd name="connsiteX29" fmla="*/ 2881943 w 3382257"/>
              <a:gd name="connsiteY29" fmla="*/ 292100 h 1064986"/>
              <a:gd name="connsiteX30" fmla="*/ 2936371 w 3382257"/>
              <a:gd name="connsiteY30" fmla="*/ 281215 h 1064986"/>
              <a:gd name="connsiteX31" fmla="*/ 3001686 w 3382257"/>
              <a:gd name="connsiteY31" fmla="*/ 248558 h 1064986"/>
              <a:gd name="connsiteX32" fmla="*/ 3034343 w 3382257"/>
              <a:gd name="connsiteY32" fmla="*/ 226786 h 1064986"/>
              <a:gd name="connsiteX33" fmla="*/ 3067000 w 3382257"/>
              <a:gd name="connsiteY33" fmla="*/ 215900 h 1064986"/>
              <a:gd name="connsiteX34" fmla="*/ 3132314 w 3382257"/>
              <a:gd name="connsiteY34" fmla="*/ 183243 h 1064986"/>
              <a:gd name="connsiteX35" fmla="*/ 3197628 w 3382257"/>
              <a:gd name="connsiteY35" fmla="*/ 150586 h 1064986"/>
              <a:gd name="connsiteX36" fmla="*/ 3306486 w 3382257"/>
              <a:gd name="connsiteY36" fmla="*/ 117929 h 1064986"/>
              <a:gd name="connsiteX37" fmla="*/ 3339143 w 3382257"/>
              <a:gd name="connsiteY37" fmla="*/ 96158 h 1064986"/>
              <a:gd name="connsiteX38" fmla="*/ 3350028 w 3382257"/>
              <a:gd name="connsiteY38" fmla="*/ 41729 h 1064986"/>
              <a:gd name="connsiteX39" fmla="*/ 3317371 w 3382257"/>
              <a:gd name="connsiteY39" fmla="*/ 96158 h 1064986"/>
              <a:gd name="connsiteX40" fmla="*/ 3295600 w 3382257"/>
              <a:gd name="connsiteY40" fmla="*/ 172358 h 1064986"/>
              <a:gd name="connsiteX41" fmla="*/ 3273828 w 3382257"/>
              <a:gd name="connsiteY41" fmla="*/ 248558 h 1064986"/>
              <a:gd name="connsiteX42" fmla="*/ 3284714 w 3382257"/>
              <a:gd name="connsiteY42" fmla="*/ 302986 h 1064986"/>
              <a:gd name="connsiteX43" fmla="*/ 3306486 w 3382257"/>
              <a:gd name="connsiteY43" fmla="*/ 281215 h 1064986"/>
              <a:gd name="connsiteX44" fmla="*/ 3371800 w 3382257"/>
              <a:gd name="connsiteY44" fmla="*/ 226786 h 1064986"/>
              <a:gd name="connsiteX45" fmla="*/ 3360914 w 3382257"/>
              <a:gd name="connsiteY45" fmla="*/ 150586 h 1064986"/>
              <a:gd name="connsiteX46" fmla="*/ 3339143 w 3382257"/>
              <a:gd name="connsiteY46" fmla="*/ 117929 h 1064986"/>
              <a:gd name="connsiteX47" fmla="*/ 3328257 w 3382257"/>
              <a:gd name="connsiteY47" fmla="*/ 422729 h 1064986"/>
              <a:gd name="connsiteX48" fmla="*/ 3306486 w 3382257"/>
              <a:gd name="connsiteY48" fmla="*/ 498929 h 1064986"/>
              <a:gd name="connsiteX49" fmla="*/ 3295600 w 3382257"/>
              <a:gd name="connsiteY49" fmla="*/ 564243 h 1064986"/>
              <a:gd name="connsiteX50" fmla="*/ 3284714 w 3382257"/>
              <a:gd name="connsiteY50" fmla="*/ 673100 h 1064986"/>
              <a:gd name="connsiteX51" fmla="*/ 3219400 w 3382257"/>
              <a:gd name="connsiteY51" fmla="*/ 716643 h 1064986"/>
              <a:gd name="connsiteX52" fmla="*/ 3197628 w 3382257"/>
              <a:gd name="connsiteY52" fmla="*/ 738415 h 1064986"/>
              <a:gd name="connsiteX53" fmla="*/ 3154086 w 3382257"/>
              <a:gd name="connsiteY53" fmla="*/ 749300 h 1064986"/>
              <a:gd name="connsiteX54" fmla="*/ 3132314 w 3382257"/>
              <a:gd name="connsiteY54" fmla="*/ 771072 h 1064986"/>
              <a:gd name="connsiteX55" fmla="*/ 3088771 w 3382257"/>
              <a:gd name="connsiteY55" fmla="*/ 781958 h 1064986"/>
              <a:gd name="connsiteX56" fmla="*/ 3023457 w 3382257"/>
              <a:gd name="connsiteY56" fmla="*/ 803729 h 1064986"/>
              <a:gd name="connsiteX57" fmla="*/ 2925486 w 3382257"/>
              <a:gd name="connsiteY57" fmla="*/ 836386 h 1064986"/>
              <a:gd name="connsiteX58" fmla="*/ 2892828 w 3382257"/>
              <a:gd name="connsiteY58" fmla="*/ 847272 h 1064986"/>
              <a:gd name="connsiteX59" fmla="*/ 2838400 w 3382257"/>
              <a:gd name="connsiteY59" fmla="*/ 858158 h 1064986"/>
              <a:gd name="connsiteX60" fmla="*/ 2729543 w 3382257"/>
              <a:gd name="connsiteY60" fmla="*/ 901700 h 1064986"/>
              <a:gd name="connsiteX61" fmla="*/ 2664228 w 3382257"/>
              <a:gd name="connsiteY61" fmla="*/ 923472 h 1064986"/>
              <a:gd name="connsiteX62" fmla="*/ 2533600 w 3382257"/>
              <a:gd name="connsiteY62" fmla="*/ 967015 h 1064986"/>
              <a:gd name="connsiteX63" fmla="*/ 2468286 w 3382257"/>
              <a:gd name="connsiteY63" fmla="*/ 988786 h 1064986"/>
              <a:gd name="connsiteX64" fmla="*/ 2435628 w 3382257"/>
              <a:gd name="connsiteY64" fmla="*/ 999672 h 1064986"/>
              <a:gd name="connsiteX65" fmla="*/ 2185257 w 3382257"/>
              <a:gd name="connsiteY65" fmla="*/ 1010558 h 1064986"/>
              <a:gd name="connsiteX66" fmla="*/ 1662743 w 3382257"/>
              <a:gd name="connsiteY66" fmla="*/ 1021443 h 1064986"/>
              <a:gd name="connsiteX67" fmla="*/ 1630086 w 3382257"/>
              <a:gd name="connsiteY67" fmla="*/ 1032329 h 1064986"/>
              <a:gd name="connsiteX68" fmla="*/ 1575657 w 3382257"/>
              <a:gd name="connsiteY68" fmla="*/ 1043215 h 1064986"/>
              <a:gd name="connsiteX69" fmla="*/ 1543000 w 3382257"/>
              <a:gd name="connsiteY69" fmla="*/ 1064986 h 1064986"/>
              <a:gd name="connsiteX70" fmla="*/ 1292628 w 3382257"/>
              <a:gd name="connsiteY70" fmla="*/ 1054100 h 1064986"/>
              <a:gd name="connsiteX71" fmla="*/ 1259971 w 3382257"/>
              <a:gd name="connsiteY71" fmla="*/ 1043215 h 1064986"/>
              <a:gd name="connsiteX72" fmla="*/ 1183771 w 3382257"/>
              <a:gd name="connsiteY72" fmla="*/ 1032329 h 1064986"/>
              <a:gd name="connsiteX73" fmla="*/ 998714 w 3382257"/>
              <a:gd name="connsiteY73" fmla="*/ 1010558 h 1064986"/>
              <a:gd name="connsiteX74" fmla="*/ 835428 w 3382257"/>
              <a:gd name="connsiteY74" fmla="*/ 999672 h 1064986"/>
              <a:gd name="connsiteX75" fmla="*/ 759228 w 3382257"/>
              <a:gd name="connsiteY75" fmla="*/ 977900 h 1064986"/>
              <a:gd name="connsiteX76" fmla="*/ 726571 w 3382257"/>
              <a:gd name="connsiteY76" fmla="*/ 956129 h 1064986"/>
              <a:gd name="connsiteX77" fmla="*/ 672143 w 3382257"/>
              <a:gd name="connsiteY77" fmla="*/ 945243 h 1064986"/>
              <a:gd name="connsiteX78" fmla="*/ 530628 w 3382257"/>
              <a:gd name="connsiteY78" fmla="*/ 923472 h 1064986"/>
              <a:gd name="connsiteX79" fmla="*/ 497971 w 3382257"/>
              <a:gd name="connsiteY79" fmla="*/ 912586 h 1064986"/>
              <a:gd name="connsiteX80" fmla="*/ 432657 w 3382257"/>
              <a:gd name="connsiteY80" fmla="*/ 879929 h 1064986"/>
              <a:gd name="connsiteX81" fmla="*/ 334686 w 3382257"/>
              <a:gd name="connsiteY81" fmla="*/ 869043 h 1064986"/>
              <a:gd name="connsiteX82" fmla="*/ 302028 w 3382257"/>
              <a:gd name="connsiteY82" fmla="*/ 858158 h 1064986"/>
              <a:gd name="connsiteX83" fmla="*/ 225828 w 3382257"/>
              <a:gd name="connsiteY83" fmla="*/ 814615 h 1064986"/>
              <a:gd name="connsiteX84" fmla="*/ 171400 w 3382257"/>
              <a:gd name="connsiteY84" fmla="*/ 760186 h 1064986"/>
              <a:gd name="connsiteX85" fmla="*/ 138743 w 3382257"/>
              <a:gd name="connsiteY85" fmla="*/ 738415 h 1064986"/>
              <a:gd name="connsiteX86" fmla="*/ 116971 w 3382257"/>
              <a:gd name="connsiteY86" fmla="*/ 716643 h 1064986"/>
              <a:gd name="connsiteX87" fmla="*/ 62543 w 3382257"/>
              <a:gd name="connsiteY87" fmla="*/ 640443 h 1064986"/>
              <a:gd name="connsiteX88" fmla="*/ 19000 w 3382257"/>
              <a:gd name="connsiteY88" fmla="*/ 553358 h 1064986"/>
              <a:gd name="connsiteX89" fmla="*/ 8114 w 3382257"/>
              <a:gd name="connsiteY89" fmla="*/ 433615 h 1064986"/>
              <a:gd name="connsiteX90" fmla="*/ 19000 w 3382257"/>
              <a:gd name="connsiteY90" fmla="*/ 313872 h 1064986"/>
              <a:gd name="connsiteX91" fmla="*/ 19000 w 3382257"/>
              <a:gd name="connsiteY91" fmla="*/ 41729 h 1064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3382257" h="1064986">
                <a:moveTo>
                  <a:pt x="19000" y="41729"/>
                </a:moveTo>
                <a:cubicBezTo>
                  <a:pt x="24443" y="0"/>
                  <a:pt x="41724" y="54986"/>
                  <a:pt x="51657" y="63500"/>
                </a:cubicBezTo>
                <a:cubicBezTo>
                  <a:pt x="67242" y="76858"/>
                  <a:pt x="80686" y="92529"/>
                  <a:pt x="95200" y="107043"/>
                </a:cubicBezTo>
                <a:cubicBezTo>
                  <a:pt x="102457" y="114300"/>
                  <a:pt x="108431" y="123122"/>
                  <a:pt x="116971" y="128815"/>
                </a:cubicBezTo>
                <a:cubicBezTo>
                  <a:pt x="127857" y="136072"/>
                  <a:pt x="137926" y="144735"/>
                  <a:pt x="149628" y="150586"/>
                </a:cubicBezTo>
                <a:cubicBezTo>
                  <a:pt x="159891" y="155718"/>
                  <a:pt x="171400" y="157843"/>
                  <a:pt x="182286" y="161472"/>
                </a:cubicBezTo>
                <a:cubicBezTo>
                  <a:pt x="193172" y="172358"/>
                  <a:pt x="200928" y="187759"/>
                  <a:pt x="214943" y="194129"/>
                </a:cubicBezTo>
                <a:cubicBezTo>
                  <a:pt x="242183" y="206511"/>
                  <a:pt x="302028" y="215900"/>
                  <a:pt x="302028" y="215900"/>
                </a:cubicBezTo>
                <a:cubicBezTo>
                  <a:pt x="309285" y="223157"/>
                  <a:pt x="314620" y="233082"/>
                  <a:pt x="323800" y="237672"/>
                </a:cubicBezTo>
                <a:cubicBezTo>
                  <a:pt x="344326" y="247935"/>
                  <a:pt x="389114" y="259443"/>
                  <a:pt x="389114" y="259443"/>
                </a:cubicBezTo>
                <a:cubicBezTo>
                  <a:pt x="396371" y="266700"/>
                  <a:pt x="402346" y="275522"/>
                  <a:pt x="410886" y="281215"/>
                </a:cubicBezTo>
                <a:cubicBezTo>
                  <a:pt x="450106" y="307362"/>
                  <a:pt x="496005" y="315656"/>
                  <a:pt x="541514" y="324758"/>
                </a:cubicBezTo>
                <a:cubicBezTo>
                  <a:pt x="577800" y="332015"/>
                  <a:pt x="614472" y="337554"/>
                  <a:pt x="650371" y="346529"/>
                </a:cubicBezTo>
                <a:cubicBezTo>
                  <a:pt x="679400" y="353786"/>
                  <a:pt x="708199" y="362030"/>
                  <a:pt x="737457" y="368300"/>
                </a:cubicBezTo>
                <a:cubicBezTo>
                  <a:pt x="759039" y="372925"/>
                  <a:pt x="781358" y="373833"/>
                  <a:pt x="802771" y="379186"/>
                </a:cubicBezTo>
                <a:cubicBezTo>
                  <a:pt x="825035" y="384752"/>
                  <a:pt x="847559" y="390695"/>
                  <a:pt x="868086" y="400958"/>
                </a:cubicBezTo>
                <a:cubicBezTo>
                  <a:pt x="882600" y="408215"/>
                  <a:pt x="895464" y="421303"/>
                  <a:pt x="911628" y="422729"/>
                </a:cubicBezTo>
                <a:cubicBezTo>
                  <a:pt x="1020124" y="432302"/>
                  <a:pt x="1129343" y="429986"/>
                  <a:pt x="1238200" y="433615"/>
                </a:cubicBezTo>
                <a:cubicBezTo>
                  <a:pt x="1249086" y="437243"/>
                  <a:pt x="1259557" y="442506"/>
                  <a:pt x="1270857" y="444500"/>
                </a:cubicBezTo>
                <a:cubicBezTo>
                  <a:pt x="1321392" y="453418"/>
                  <a:pt x="1423257" y="466272"/>
                  <a:pt x="1423257" y="466272"/>
                </a:cubicBezTo>
                <a:lnTo>
                  <a:pt x="1924000" y="455386"/>
                </a:lnTo>
                <a:cubicBezTo>
                  <a:pt x="1974901" y="453689"/>
                  <a:pt x="2025519" y="446712"/>
                  <a:pt x="2076400" y="444500"/>
                </a:cubicBezTo>
                <a:cubicBezTo>
                  <a:pt x="2192461" y="439454"/>
                  <a:pt x="2308629" y="437243"/>
                  <a:pt x="2424743" y="433615"/>
                </a:cubicBezTo>
                <a:cubicBezTo>
                  <a:pt x="2504250" y="407112"/>
                  <a:pt x="2467793" y="417409"/>
                  <a:pt x="2533600" y="400958"/>
                </a:cubicBezTo>
                <a:cubicBezTo>
                  <a:pt x="2563060" y="381318"/>
                  <a:pt x="2575268" y="371228"/>
                  <a:pt x="2609800" y="357415"/>
                </a:cubicBezTo>
                <a:cubicBezTo>
                  <a:pt x="2631108" y="348892"/>
                  <a:pt x="2653343" y="342900"/>
                  <a:pt x="2675114" y="335643"/>
                </a:cubicBezTo>
                <a:cubicBezTo>
                  <a:pt x="2686000" y="332014"/>
                  <a:pt x="2696519" y="327008"/>
                  <a:pt x="2707771" y="324758"/>
                </a:cubicBezTo>
                <a:cubicBezTo>
                  <a:pt x="2725914" y="321129"/>
                  <a:pt x="2744138" y="317886"/>
                  <a:pt x="2762200" y="313872"/>
                </a:cubicBezTo>
                <a:cubicBezTo>
                  <a:pt x="2776805" y="310626"/>
                  <a:pt x="2791023" y="305662"/>
                  <a:pt x="2805743" y="302986"/>
                </a:cubicBezTo>
                <a:cubicBezTo>
                  <a:pt x="2830987" y="298396"/>
                  <a:pt x="2856634" y="296318"/>
                  <a:pt x="2881943" y="292100"/>
                </a:cubicBezTo>
                <a:cubicBezTo>
                  <a:pt x="2900193" y="289058"/>
                  <a:pt x="2918228" y="284843"/>
                  <a:pt x="2936371" y="281215"/>
                </a:cubicBezTo>
                <a:cubicBezTo>
                  <a:pt x="2980192" y="237394"/>
                  <a:pt x="2931466" y="278652"/>
                  <a:pt x="3001686" y="248558"/>
                </a:cubicBezTo>
                <a:cubicBezTo>
                  <a:pt x="3013711" y="243404"/>
                  <a:pt x="3022641" y="232637"/>
                  <a:pt x="3034343" y="226786"/>
                </a:cubicBezTo>
                <a:cubicBezTo>
                  <a:pt x="3044606" y="221654"/>
                  <a:pt x="3056737" y="221032"/>
                  <a:pt x="3067000" y="215900"/>
                </a:cubicBezTo>
                <a:cubicBezTo>
                  <a:pt x="3151409" y="173696"/>
                  <a:pt x="3050230" y="210605"/>
                  <a:pt x="3132314" y="183243"/>
                </a:cubicBezTo>
                <a:cubicBezTo>
                  <a:pt x="3167286" y="148273"/>
                  <a:pt x="3140309" y="167782"/>
                  <a:pt x="3197628" y="150586"/>
                </a:cubicBezTo>
                <a:cubicBezTo>
                  <a:pt x="3330134" y="110834"/>
                  <a:pt x="3206129" y="143019"/>
                  <a:pt x="3306486" y="117929"/>
                </a:cubicBezTo>
                <a:cubicBezTo>
                  <a:pt x="3317372" y="110672"/>
                  <a:pt x="3332652" y="107517"/>
                  <a:pt x="3339143" y="96158"/>
                </a:cubicBezTo>
                <a:cubicBezTo>
                  <a:pt x="3348323" y="80093"/>
                  <a:pt x="3368530" y="41729"/>
                  <a:pt x="3350028" y="41729"/>
                </a:cubicBezTo>
                <a:cubicBezTo>
                  <a:pt x="3328870" y="41729"/>
                  <a:pt x="3328257" y="78015"/>
                  <a:pt x="3317371" y="96158"/>
                </a:cubicBezTo>
                <a:cubicBezTo>
                  <a:pt x="3283357" y="232220"/>
                  <a:pt x="3326822" y="63082"/>
                  <a:pt x="3295600" y="172358"/>
                </a:cubicBezTo>
                <a:cubicBezTo>
                  <a:pt x="3268262" y="268040"/>
                  <a:pt x="3299929" y="170254"/>
                  <a:pt x="3273828" y="248558"/>
                </a:cubicBezTo>
                <a:cubicBezTo>
                  <a:pt x="3277457" y="266701"/>
                  <a:pt x="3271631" y="289903"/>
                  <a:pt x="3284714" y="302986"/>
                </a:cubicBezTo>
                <a:cubicBezTo>
                  <a:pt x="3291971" y="310243"/>
                  <a:pt x="3298472" y="287626"/>
                  <a:pt x="3306486" y="281215"/>
                </a:cubicBezTo>
                <a:cubicBezTo>
                  <a:pt x="3382257" y="220599"/>
                  <a:pt x="3294233" y="304353"/>
                  <a:pt x="3371800" y="226786"/>
                </a:cubicBezTo>
                <a:cubicBezTo>
                  <a:pt x="3368171" y="201386"/>
                  <a:pt x="3368287" y="175162"/>
                  <a:pt x="3360914" y="150586"/>
                </a:cubicBezTo>
                <a:cubicBezTo>
                  <a:pt x="3357155" y="138055"/>
                  <a:pt x="3339143" y="117929"/>
                  <a:pt x="3339143" y="117929"/>
                </a:cubicBezTo>
                <a:cubicBezTo>
                  <a:pt x="3335514" y="219529"/>
                  <a:pt x="3334599" y="321262"/>
                  <a:pt x="3328257" y="422729"/>
                </a:cubicBezTo>
                <a:cubicBezTo>
                  <a:pt x="3326196" y="455707"/>
                  <a:pt x="3313199" y="468719"/>
                  <a:pt x="3306486" y="498929"/>
                </a:cubicBezTo>
                <a:cubicBezTo>
                  <a:pt x="3301698" y="520475"/>
                  <a:pt x="3298338" y="542342"/>
                  <a:pt x="3295600" y="564243"/>
                </a:cubicBezTo>
                <a:cubicBezTo>
                  <a:pt x="3291077" y="600428"/>
                  <a:pt x="3301022" y="640483"/>
                  <a:pt x="3284714" y="673100"/>
                </a:cubicBezTo>
                <a:cubicBezTo>
                  <a:pt x="3273012" y="696504"/>
                  <a:pt x="3237902" y="698141"/>
                  <a:pt x="3219400" y="716643"/>
                </a:cubicBezTo>
                <a:cubicBezTo>
                  <a:pt x="3212143" y="723900"/>
                  <a:pt x="3206808" y="733825"/>
                  <a:pt x="3197628" y="738415"/>
                </a:cubicBezTo>
                <a:cubicBezTo>
                  <a:pt x="3184247" y="745106"/>
                  <a:pt x="3168600" y="745672"/>
                  <a:pt x="3154086" y="749300"/>
                </a:cubicBezTo>
                <a:cubicBezTo>
                  <a:pt x="3146829" y="756557"/>
                  <a:pt x="3141494" y="766482"/>
                  <a:pt x="3132314" y="771072"/>
                </a:cubicBezTo>
                <a:cubicBezTo>
                  <a:pt x="3118932" y="777763"/>
                  <a:pt x="3103101" y="777659"/>
                  <a:pt x="3088771" y="781958"/>
                </a:cubicBezTo>
                <a:cubicBezTo>
                  <a:pt x="3066790" y="788552"/>
                  <a:pt x="3045228" y="796472"/>
                  <a:pt x="3023457" y="803729"/>
                </a:cubicBezTo>
                <a:lnTo>
                  <a:pt x="2925486" y="836386"/>
                </a:lnTo>
                <a:cubicBezTo>
                  <a:pt x="2914600" y="840015"/>
                  <a:pt x="2904080" y="845022"/>
                  <a:pt x="2892828" y="847272"/>
                </a:cubicBezTo>
                <a:cubicBezTo>
                  <a:pt x="2874685" y="850901"/>
                  <a:pt x="2856250" y="853290"/>
                  <a:pt x="2838400" y="858158"/>
                </a:cubicBezTo>
                <a:cubicBezTo>
                  <a:pt x="2724935" y="889103"/>
                  <a:pt x="2816774" y="866808"/>
                  <a:pt x="2729543" y="901700"/>
                </a:cubicBezTo>
                <a:cubicBezTo>
                  <a:pt x="2708235" y="910223"/>
                  <a:pt x="2686000" y="916215"/>
                  <a:pt x="2664228" y="923472"/>
                </a:cubicBezTo>
                <a:lnTo>
                  <a:pt x="2533600" y="967015"/>
                </a:lnTo>
                <a:lnTo>
                  <a:pt x="2468286" y="988786"/>
                </a:lnTo>
                <a:cubicBezTo>
                  <a:pt x="2457400" y="992415"/>
                  <a:pt x="2447092" y="999174"/>
                  <a:pt x="2435628" y="999672"/>
                </a:cubicBezTo>
                <a:lnTo>
                  <a:pt x="2185257" y="1010558"/>
                </a:lnTo>
                <a:lnTo>
                  <a:pt x="1662743" y="1021443"/>
                </a:lnTo>
                <a:cubicBezTo>
                  <a:pt x="1651857" y="1025072"/>
                  <a:pt x="1641218" y="1029546"/>
                  <a:pt x="1630086" y="1032329"/>
                </a:cubicBezTo>
                <a:cubicBezTo>
                  <a:pt x="1612136" y="1036817"/>
                  <a:pt x="1592981" y="1036718"/>
                  <a:pt x="1575657" y="1043215"/>
                </a:cubicBezTo>
                <a:cubicBezTo>
                  <a:pt x="1563407" y="1047809"/>
                  <a:pt x="1553886" y="1057729"/>
                  <a:pt x="1543000" y="1064986"/>
                </a:cubicBezTo>
                <a:cubicBezTo>
                  <a:pt x="1459543" y="1061357"/>
                  <a:pt x="1375918" y="1060507"/>
                  <a:pt x="1292628" y="1054100"/>
                </a:cubicBezTo>
                <a:cubicBezTo>
                  <a:pt x="1281187" y="1053220"/>
                  <a:pt x="1271223" y="1045465"/>
                  <a:pt x="1259971" y="1043215"/>
                </a:cubicBezTo>
                <a:cubicBezTo>
                  <a:pt x="1234811" y="1038183"/>
                  <a:pt x="1209204" y="1035720"/>
                  <a:pt x="1183771" y="1032329"/>
                </a:cubicBezTo>
                <a:cubicBezTo>
                  <a:pt x="1146846" y="1027405"/>
                  <a:pt x="1032801" y="1013398"/>
                  <a:pt x="998714" y="1010558"/>
                </a:cubicBezTo>
                <a:cubicBezTo>
                  <a:pt x="944353" y="1006028"/>
                  <a:pt x="889857" y="1003301"/>
                  <a:pt x="835428" y="999672"/>
                </a:cubicBezTo>
                <a:cubicBezTo>
                  <a:pt x="821477" y="996184"/>
                  <a:pt x="774844" y="985708"/>
                  <a:pt x="759228" y="977900"/>
                </a:cubicBezTo>
                <a:cubicBezTo>
                  <a:pt x="747526" y="972049"/>
                  <a:pt x="738821" y="960723"/>
                  <a:pt x="726571" y="956129"/>
                </a:cubicBezTo>
                <a:cubicBezTo>
                  <a:pt x="709247" y="949632"/>
                  <a:pt x="690204" y="949257"/>
                  <a:pt x="672143" y="945243"/>
                </a:cubicBezTo>
                <a:cubicBezTo>
                  <a:pt x="577876" y="924295"/>
                  <a:pt x="684862" y="940609"/>
                  <a:pt x="530628" y="923472"/>
                </a:cubicBezTo>
                <a:cubicBezTo>
                  <a:pt x="519742" y="919843"/>
                  <a:pt x="508234" y="917718"/>
                  <a:pt x="497971" y="912586"/>
                </a:cubicBezTo>
                <a:cubicBezTo>
                  <a:pt x="460359" y="893780"/>
                  <a:pt x="473697" y="886769"/>
                  <a:pt x="432657" y="879929"/>
                </a:cubicBezTo>
                <a:cubicBezTo>
                  <a:pt x="400246" y="874527"/>
                  <a:pt x="367343" y="872672"/>
                  <a:pt x="334686" y="869043"/>
                </a:cubicBezTo>
                <a:cubicBezTo>
                  <a:pt x="323800" y="865415"/>
                  <a:pt x="311991" y="863851"/>
                  <a:pt x="302028" y="858158"/>
                </a:cubicBezTo>
                <a:cubicBezTo>
                  <a:pt x="209763" y="805435"/>
                  <a:pt x="300708" y="839573"/>
                  <a:pt x="225828" y="814615"/>
                </a:cubicBezTo>
                <a:cubicBezTo>
                  <a:pt x="138738" y="756553"/>
                  <a:pt x="243975" y="832761"/>
                  <a:pt x="171400" y="760186"/>
                </a:cubicBezTo>
                <a:cubicBezTo>
                  <a:pt x="162149" y="750935"/>
                  <a:pt x="148959" y="746588"/>
                  <a:pt x="138743" y="738415"/>
                </a:cubicBezTo>
                <a:cubicBezTo>
                  <a:pt x="130729" y="732004"/>
                  <a:pt x="124228" y="723900"/>
                  <a:pt x="116971" y="716643"/>
                </a:cubicBezTo>
                <a:cubicBezTo>
                  <a:pt x="91571" y="640443"/>
                  <a:pt x="116971" y="658586"/>
                  <a:pt x="62543" y="640443"/>
                </a:cubicBezTo>
                <a:cubicBezTo>
                  <a:pt x="0" y="577901"/>
                  <a:pt x="0" y="610356"/>
                  <a:pt x="19000" y="553358"/>
                </a:cubicBezTo>
                <a:cubicBezTo>
                  <a:pt x="15371" y="513444"/>
                  <a:pt x="8114" y="473694"/>
                  <a:pt x="8114" y="433615"/>
                </a:cubicBezTo>
                <a:cubicBezTo>
                  <a:pt x="8114" y="393536"/>
                  <a:pt x="19000" y="353951"/>
                  <a:pt x="19000" y="313872"/>
                </a:cubicBezTo>
                <a:cubicBezTo>
                  <a:pt x="19000" y="66956"/>
                  <a:pt x="13557" y="83458"/>
                  <a:pt x="19000" y="41729"/>
                </a:cubicBezTo>
                <a:close/>
              </a:path>
            </a:pathLst>
          </a:custGeom>
          <a:solidFill>
            <a:srgbClr val="FFFF00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9" grpId="0" animBg="1"/>
      <p:bldP spid="52" grpId="0" animBg="1"/>
      <p:bldP spid="54" grpId="0" animBg="1"/>
      <p:bldP spid="55" grpId="0" animBg="1"/>
      <p:bldP spid="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80728"/>
            <a:ext cx="6984776" cy="72008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Сколько треугольников можно найти на чертеже?</a:t>
            </a:r>
            <a:endParaRPr lang="ru-RU" sz="2000" b="1" dirty="0">
              <a:solidFill>
                <a:srgbClr val="0070C0"/>
              </a:solidFill>
            </a:endParaRPr>
          </a:p>
        </p:txBody>
      </p:sp>
      <p:grpSp>
        <p:nvGrpSpPr>
          <p:cNvPr id="3" name="Группа 17"/>
          <p:cNvGrpSpPr/>
          <p:nvPr/>
        </p:nvGrpSpPr>
        <p:grpSpPr>
          <a:xfrm>
            <a:off x="107504" y="0"/>
            <a:ext cx="8892480" cy="904876"/>
            <a:chOff x="0" y="0"/>
            <a:chExt cx="8892480" cy="904876"/>
          </a:xfrm>
        </p:grpSpPr>
        <p:pic>
          <p:nvPicPr>
            <p:cNvPr id="19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23728" y="0"/>
              <a:ext cx="4762500" cy="904876"/>
            </a:xfrm>
            <a:prstGeom prst="rect">
              <a:avLst/>
            </a:prstGeom>
            <a:noFill/>
          </p:spPr>
        </p:pic>
        <p:pic>
          <p:nvPicPr>
            <p:cNvPr id="20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 l="15886" r="31961"/>
            <a:stretch>
              <a:fillRect/>
            </a:stretch>
          </p:blipFill>
          <p:spPr bwMode="auto">
            <a:xfrm>
              <a:off x="0" y="0"/>
              <a:ext cx="2483768" cy="904876"/>
            </a:xfrm>
            <a:prstGeom prst="rect">
              <a:avLst/>
            </a:prstGeom>
            <a:noFill/>
          </p:spPr>
        </p:pic>
        <p:pic>
          <p:nvPicPr>
            <p:cNvPr id="21" name="Picture 16" descr="новогодний клипарт (122)"/>
            <p:cNvPicPr>
              <a:picLocks noChangeAspect="1" noChangeArrowheads="1"/>
            </p:cNvPicPr>
            <p:nvPr/>
          </p:nvPicPr>
          <p:blipFill>
            <a:blip r:embed="rId2" cstate="print"/>
            <a:srcRect l="15886" r="31961"/>
            <a:stretch>
              <a:fillRect/>
            </a:stretch>
          </p:blipFill>
          <p:spPr bwMode="auto">
            <a:xfrm flipH="1">
              <a:off x="6516216" y="0"/>
              <a:ext cx="2376264" cy="904876"/>
            </a:xfrm>
            <a:prstGeom prst="rect">
              <a:avLst/>
            </a:prstGeom>
            <a:noFill/>
          </p:spPr>
        </p:pic>
      </p:grpSp>
      <p:grpSp>
        <p:nvGrpSpPr>
          <p:cNvPr id="4" name="Группа 16"/>
          <p:cNvGrpSpPr/>
          <p:nvPr/>
        </p:nvGrpSpPr>
        <p:grpSpPr>
          <a:xfrm>
            <a:off x="0" y="476672"/>
            <a:ext cx="717959" cy="6264696"/>
            <a:chOff x="0" y="476672"/>
            <a:chExt cx="717959" cy="6264696"/>
          </a:xfrm>
        </p:grpSpPr>
        <p:pic>
          <p:nvPicPr>
            <p:cNvPr id="7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620688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8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6672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9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77281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0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068960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1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44824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2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068960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3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293096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4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517232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15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29309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16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517232"/>
              <a:ext cx="644572" cy="504056"/>
            </a:xfrm>
            <a:prstGeom prst="rect">
              <a:avLst/>
            </a:prstGeom>
            <a:noFill/>
          </p:spPr>
        </p:pic>
      </p:grpSp>
      <p:grpSp>
        <p:nvGrpSpPr>
          <p:cNvPr id="5" name="Группа 21"/>
          <p:cNvGrpSpPr/>
          <p:nvPr/>
        </p:nvGrpSpPr>
        <p:grpSpPr>
          <a:xfrm flipH="1">
            <a:off x="8460432" y="476672"/>
            <a:ext cx="683563" cy="6264696"/>
            <a:chOff x="0" y="476672"/>
            <a:chExt cx="717959" cy="6264696"/>
          </a:xfrm>
        </p:grpSpPr>
        <p:pic>
          <p:nvPicPr>
            <p:cNvPr id="23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" y="620688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4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76672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5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77281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6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068960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27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844824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8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068960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29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293096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30" name="Picture 24" descr="новогодний клипарт (128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517232"/>
              <a:ext cx="717958" cy="1224136"/>
            </a:xfrm>
            <a:prstGeom prst="rect">
              <a:avLst/>
            </a:prstGeom>
            <a:noFill/>
          </p:spPr>
        </p:pic>
        <p:pic>
          <p:nvPicPr>
            <p:cNvPr id="31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4293096"/>
              <a:ext cx="644572" cy="504056"/>
            </a:xfrm>
            <a:prstGeom prst="rect">
              <a:avLst/>
            </a:prstGeom>
            <a:noFill/>
          </p:spPr>
        </p:pic>
        <p:pic>
          <p:nvPicPr>
            <p:cNvPr id="32" name="Picture 20" descr="новогодний клипарт (126)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5517232"/>
              <a:ext cx="644572" cy="504056"/>
            </a:xfrm>
            <a:prstGeom prst="rect">
              <a:avLst/>
            </a:prstGeom>
            <a:noFill/>
          </p:spPr>
        </p:pic>
      </p:grpSp>
      <p:pic>
        <p:nvPicPr>
          <p:cNvPr id="35" name="Picture 14" descr="новогодний клипарт (119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0"/>
            <a:ext cx="1002557" cy="743898"/>
          </a:xfrm>
          <a:prstGeom prst="rect">
            <a:avLst/>
          </a:prstGeom>
          <a:noFill/>
        </p:spPr>
      </p:pic>
      <p:pic>
        <p:nvPicPr>
          <p:cNvPr id="36" name="Picture 14" descr="новогодний клипарт (119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0"/>
            <a:ext cx="1002557" cy="743898"/>
          </a:xfrm>
          <a:prstGeom prst="rect">
            <a:avLst/>
          </a:prstGeom>
          <a:noFill/>
        </p:spPr>
      </p:pic>
      <p:pic>
        <p:nvPicPr>
          <p:cNvPr id="37" name="Picture 12" descr="новогодний клипарт (117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76672"/>
            <a:ext cx="492535" cy="648072"/>
          </a:xfrm>
          <a:prstGeom prst="rect">
            <a:avLst/>
          </a:prstGeom>
          <a:noFill/>
        </p:spPr>
      </p:pic>
      <p:pic>
        <p:nvPicPr>
          <p:cNvPr id="4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42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pic>
        <p:nvPicPr>
          <p:cNvPr id="44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913" b="77975"/>
          <a:stretch>
            <a:fillRect/>
          </a:stretch>
        </p:blipFill>
        <p:spPr bwMode="auto">
          <a:xfrm>
            <a:off x="5436096" y="4221088"/>
            <a:ext cx="1794588" cy="2170421"/>
          </a:xfrm>
          <a:prstGeom prst="rect">
            <a:avLst/>
          </a:prstGeom>
          <a:noFill/>
        </p:spPr>
      </p:pic>
      <p:pic>
        <p:nvPicPr>
          <p:cNvPr id="45" name="Picture 32" descr="http://img1.liveinternet.ru/images/attach/c/2/65/924/65924579_2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4509120"/>
            <a:ext cx="1835740" cy="2160240"/>
          </a:xfrm>
          <a:prstGeom prst="rect">
            <a:avLst/>
          </a:prstGeom>
          <a:noFill/>
        </p:spPr>
      </p:pic>
      <p:pic>
        <p:nvPicPr>
          <p:cNvPr id="40" name="Picture 8" descr=" 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760" y="5301208"/>
            <a:ext cx="1368152" cy="1368152"/>
          </a:xfrm>
          <a:prstGeom prst="rect">
            <a:avLst/>
          </a:prstGeom>
          <a:noFill/>
        </p:spPr>
      </p:pic>
      <p:pic>
        <p:nvPicPr>
          <p:cNvPr id="46" name="Picture 8" descr=" 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55776" y="4725144"/>
            <a:ext cx="1080120" cy="1080120"/>
          </a:xfrm>
          <a:prstGeom prst="rect">
            <a:avLst/>
          </a:prstGeom>
          <a:noFill/>
        </p:spPr>
      </p:pic>
      <p:pic>
        <p:nvPicPr>
          <p:cNvPr id="47" name="Picture 8" descr=" 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27784" y="4221088"/>
            <a:ext cx="936104" cy="936104"/>
          </a:xfrm>
          <a:prstGeom prst="rect">
            <a:avLst/>
          </a:prstGeom>
          <a:noFill/>
        </p:spPr>
      </p:pic>
      <p:sp>
        <p:nvSpPr>
          <p:cNvPr id="49" name="Прямоугольник 48"/>
          <p:cNvSpPr/>
          <p:nvPr/>
        </p:nvSpPr>
        <p:spPr>
          <a:xfrm>
            <a:off x="1691680" y="1988840"/>
            <a:ext cx="5760640" cy="199452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единительная линия 50"/>
          <p:cNvCxnSpPr>
            <a:endCxn id="49" idx="2"/>
          </p:cNvCxnSpPr>
          <p:nvPr/>
        </p:nvCxnSpPr>
        <p:spPr>
          <a:xfrm>
            <a:off x="1691680" y="1988840"/>
            <a:ext cx="2880320" cy="19945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stCxn id="49" idx="2"/>
          </p:cNvCxnSpPr>
          <p:nvPr/>
        </p:nvCxnSpPr>
        <p:spPr>
          <a:xfrm flipV="1">
            <a:off x="4572000" y="1988840"/>
            <a:ext cx="2880320" cy="19945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stCxn id="49" idx="0"/>
          </p:cNvCxnSpPr>
          <p:nvPr/>
        </p:nvCxnSpPr>
        <p:spPr>
          <a:xfrm flipH="1">
            <a:off x="1691680" y="1988840"/>
            <a:ext cx="2880320" cy="201622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49" idx="0"/>
          </p:cNvCxnSpPr>
          <p:nvPr/>
        </p:nvCxnSpPr>
        <p:spPr>
          <a:xfrm>
            <a:off x="4572000" y="1988840"/>
            <a:ext cx="2880320" cy="201622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Равнобедренный треугольник 57"/>
          <p:cNvSpPr/>
          <p:nvPr/>
        </p:nvSpPr>
        <p:spPr>
          <a:xfrm rot="5400000">
            <a:off x="1403648" y="2276872"/>
            <a:ext cx="2016224" cy="1440160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3779912" y="4293096"/>
            <a:ext cx="1728192" cy="1346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12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1691680" y="2996952"/>
            <a:ext cx="2880320" cy="1008112"/>
          </a:xfrm>
          <a:prstGeom prst="triangle">
            <a:avLst>
              <a:gd name="adj" fmla="val 5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Равнобедренный треугольник 60"/>
          <p:cNvSpPr/>
          <p:nvPr/>
        </p:nvSpPr>
        <p:spPr>
          <a:xfrm>
            <a:off x="4572000" y="2996952"/>
            <a:ext cx="2880320" cy="100811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Равнобедренный треугольник 61"/>
          <p:cNvSpPr/>
          <p:nvPr/>
        </p:nvSpPr>
        <p:spPr>
          <a:xfrm rot="16200000">
            <a:off x="5724128" y="2276872"/>
            <a:ext cx="2016224" cy="1440160"/>
          </a:xfrm>
          <a:prstGeom prst="triangle">
            <a:avLst>
              <a:gd name="adj" fmla="val 5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Равнобедренный треугольник 62"/>
          <p:cNvSpPr/>
          <p:nvPr/>
        </p:nvSpPr>
        <p:spPr>
          <a:xfrm rot="10800000">
            <a:off x="4572000" y="1988840"/>
            <a:ext cx="2880320" cy="1008112"/>
          </a:xfrm>
          <a:prstGeom prst="triangle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Равнобедренный треугольник 63"/>
          <p:cNvSpPr/>
          <p:nvPr/>
        </p:nvSpPr>
        <p:spPr>
          <a:xfrm rot="10800000">
            <a:off x="1763688" y="1988840"/>
            <a:ext cx="2880320" cy="1008112"/>
          </a:xfrm>
          <a:prstGeom prst="triangle">
            <a:avLst>
              <a:gd name="adj" fmla="val 5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ый треугольник 64"/>
          <p:cNvSpPr/>
          <p:nvPr/>
        </p:nvSpPr>
        <p:spPr>
          <a:xfrm>
            <a:off x="1691680" y="1988840"/>
            <a:ext cx="2808312" cy="199452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ый треугольник 65"/>
          <p:cNvSpPr/>
          <p:nvPr/>
        </p:nvSpPr>
        <p:spPr>
          <a:xfrm flipH="1">
            <a:off x="4572000" y="1988840"/>
            <a:ext cx="2880320" cy="199452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ый треугольник 66"/>
          <p:cNvSpPr/>
          <p:nvPr/>
        </p:nvSpPr>
        <p:spPr>
          <a:xfrm rot="10800000">
            <a:off x="4572000" y="1988840"/>
            <a:ext cx="2880320" cy="1994520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ый треугольник 67"/>
          <p:cNvSpPr/>
          <p:nvPr/>
        </p:nvSpPr>
        <p:spPr>
          <a:xfrm rot="10800000" flipH="1">
            <a:off x="1691680" y="1988840"/>
            <a:ext cx="2952328" cy="1994520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Равнобедренный треугольник 68"/>
          <p:cNvSpPr/>
          <p:nvPr/>
        </p:nvSpPr>
        <p:spPr>
          <a:xfrm>
            <a:off x="1691680" y="1988840"/>
            <a:ext cx="5760640" cy="1994520"/>
          </a:xfrm>
          <a:prstGeom prst="triangle">
            <a:avLst>
              <a:gd name="adj" fmla="val 50189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Равнобедренный треугольник 69"/>
          <p:cNvSpPr/>
          <p:nvPr/>
        </p:nvSpPr>
        <p:spPr>
          <a:xfrm rot="10800000">
            <a:off x="1691680" y="1988840"/>
            <a:ext cx="5760640" cy="1994520"/>
          </a:xfrm>
          <a:prstGeom prst="triangle">
            <a:avLst>
              <a:gd name="adj" fmla="val 50189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 flipH="1">
            <a:off x="8499679" y="583332"/>
            <a:ext cx="644321" cy="6274668"/>
            <a:chOff x="0" y="476672"/>
            <a:chExt cx="615311" cy="6274668"/>
          </a:xfrm>
        </p:grpSpPr>
        <p:pic>
          <p:nvPicPr>
            <p:cNvPr id="27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grpSp>
        <p:nvGrpSpPr>
          <p:cNvPr id="17" name="Группа 16"/>
          <p:cNvGrpSpPr/>
          <p:nvPr/>
        </p:nvGrpSpPr>
        <p:grpSpPr>
          <a:xfrm>
            <a:off x="0" y="476672"/>
            <a:ext cx="615311" cy="6274668"/>
            <a:chOff x="0" y="476672"/>
            <a:chExt cx="615311" cy="6274668"/>
          </a:xfrm>
        </p:grpSpPr>
        <p:pic>
          <p:nvPicPr>
            <p:cNvPr id="1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1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5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6357392" cy="43204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Г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Ч</a:t>
            </a:r>
            <a:r>
              <a:rPr lang="ru-RU" sz="2400" b="1" dirty="0" smtClean="0">
                <a:solidFill>
                  <a:srgbClr val="0070C0"/>
                </a:solidFill>
              </a:rPr>
              <a:t>Е</a:t>
            </a:r>
            <a:r>
              <a:rPr lang="ru-RU" sz="2400" b="1" dirty="0" smtClean="0">
                <a:solidFill>
                  <a:srgbClr val="7030A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rgbClr val="7030A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</a:rPr>
              <a:t>Ы</a:t>
            </a:r>
            <a:r>
              <a:rPr lang="ru-RU" sz="2400" b="1" dirty="0" smtClean="0">
                <a:solidFill>
                  <a:srgbClr val="00B0F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З</a:t>
            </a:r>
            <a:r>
              <a:rPr lang="ru-RU" sz="2400" b="1" dirty="0" smtClean="0">
                <a:solidFill>
                  <a:srgbClr val="7030A0"/>
                </a:solidFill>
              </a:rPr>
              <a:t>А</a:t>
            </a:r>
            <a:r>
              <a:rPr lang="ru-RU" sz="2400" b="1" dirty="0" smtClean="0">
                <a:solidFill>
                  <a:srgbClr val="FF0000"/>
                </a:solidFill>
              </a:rPr>
              <a:t>Д</a:t>
            </a:r>
            <a:r>
              <a:rPr lang="ru-RU" sz="2400" b="1" dirty="0" smtClean="0">
                <a:solidFill>
                  <a:srgbClr val="FFC000"/>
                </a:solidFill>
              </a:rPr>
              <a:t>А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b="1" dirty="0">
              <a:solidFill>
                <a:srgbClr val="00B0F0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0" y="0"/>
            <a:ext cx="9144000" cy="1556792"/>
            <a:chOff x="0" y="0"/>
            <a:chExt cx="9144000" cy="1434540"/>
          </a:xfrm>
        </p:grpSpPr>
        <p:pic>
          <p:nvPicPr>
            <p:cNvPr id="3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>
              <a:off x="0" y="0"/>
              <a:ext cx="1515505" cy="1368152"/>
            </a:xfrm>
            <a:prstGeom prst="rect">
              <a:avLst/>
            </a:prstGeom>
            <a:noFill/>
          </p:spPr>
        </p:pic>
        <p:pic>
          <p:nvPicPr>
            <p:cNvPr id="7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 flipH="1">
              <a:off x="7668344" y="0"/>
              <a:ext cx="1475656" cy="1434540"/>
            </a:xfrm>
            <a:prstGeom prst="rect">
              <a:avLst/>
            </a:prstGeom>
            <a:noFill/>
          </p:spPr>
        </p:pic>
        <p:grpSp>
          <p:nvGrpSpPr>
            <p:cNvPr id="11" name="Группа 10"/>
            <p:cNvGrpSpPr/>
            <p:nvPr/>
          </p:nvGrpSpPr>
          <p:grpSpPr>
            <a:xfrm>
              <a:off x="1259632" y="0"/>
              <a:ext cx="6696744" cy="823605"/>
              <a:chOff x="1331640" y="0"/>
              <a:chExt cx="6264696" cy="823605"/>
            </a:xfrm>
          </p:grpSpPr>
          <p:pic>
            <p:nvPicPr>
              <p:cNvPr id="8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1331640" y="0"/>
                <a:ext cx="2376264" cy="823605"/>
              </a:xfrm>
              <a:prstGeom prst="rect">
                <a:avLst/>
              </a:prstGeom>
              <a:noFill/>
            </p:spPr>
          </p:pic>
          <p:pic>
            <p:nvPicPr>
              <p:cNvPr id="9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3419872" y="0"/>
                <a:ext cx="2232248" cy="823605"/>
              </a:xfrm>
              <a:prstGeom prst="rect">
                <a:avLst/>
              </a:prstGeom>
              <a:noFill/>
            </p:spPr>
          </p:pic>
          <p:pic>
            <p:nvPicPr>
              <p:cNvPr id="10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5364088" y="0"/>
                <a:ext cx="2232248" cy="823605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3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pic>
        <p:nvPicPr>
          <p:cNvPr id="42" name="Picture 4" descr="http://lh3.ggpht.com/_-6jIC8Zo6GQ/S5-sx-FMkBI/AAAAAAAADBw/WJjIRpbSwbc/df8591df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293096"/>
            <a:ext cx="1749351" cy="1441848"/>
          </a:xfrm>
          <a:prstGeom prst="rect">
            <a:avLst/>
          </a:prstGeom>
          <a:noFill/>
        </p:spPr>
      </p:pic>
      <p:pic>
        <p:nvPicPr>
          <p:cNvPr id="40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8836" r="62500" b="27855"/>
          <a:stretch>
            <a:fillRect/>
          </a:stretch>
        </p:blipFill>
        <p:spPr bwMode="auto">
          <a:xfrm flipH="1">
            <a:off x="5580112" y="4437112"/>
            <a:ext cx="1646792" cy="1993485"/>
          </a:xfrm>
          <a:prstGeom prst="rect">
            <a:avLst/>
          </a:prstGeom>
          <a:noFill/>
        </p:spPr>
      </p:pic>
      <p:pic>
        <p:nvPicPr>
          <p:cNvPr id="43" name="Picture 18" descr="http://img0.liveinternet.ru/images/attach/c/2/65/924/65924448_1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789040"/>
            <a:ext cx="2304256" cy="2563677"/>
          </a:xfrm>
          <a:prstGeom prst="rect">
            <a:avLst/>
          </a:prstGeom>
          <a:noFill/>
        </p:spPr>
      </p:pic>
      <p:pic>
        <p:nvPicPr>
          <p:cNvPr id="41" name="Picture 4" descr="http://img0.liveinternet.ru/images/attach/c/2/65/644/65644963_3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3608" y="4365104"/>
            <a:ext cx="2006281" cy="2088232"/>
          </a:xfrm>
          <a:prstGeom prst="rect">
            <a:avLst/>
          </a:prstGeom>
          <a:noFill/>
        </p:spPr>
      </p:pic>
      <p:sp>
        <p:nvSpPr>
          <p:cNvPr id="45" name="Прямоугольник 44"/>
          <p:cNvSpPr/>
          <p:nvPr/>
        </p:nvSpPr>
        <p:spPr>
          <a:xfrm>
            <a:off x="467544" y="1124744"/>
            <a:ext cx="82089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слове </a:t>
            </a:r>
            <a:r>
              <a:rPr lang="ru-RU" sz="2400" b="1" dirty="0" smtClean="0">
                <a:solidFill>
                  <a:srgbClr val="FF0000"/>
                </a:solidFill>
              </a:rPr>
              <a:t>СВЕТ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переставили буквы – и получилось слово </a:t>
            </a:r>
            <a:r>
              <a:rPr lang="ru-RU" sz="2400" b="1" dirty="0" smtClean="0">
                <a:solidFill>
                  <a:srgbClr val="FF0000"/>
                </a:solidFill>
              </a:rPr>
              <a:t>ЕВСТ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 Такая же перестановка была в слове </a:t>
            </a:r>
            <a:r>
              <a:rPr lang="ru-RU" sz="2400" b="1" dirty="0" smtClean="0">
                <a:solidFill>
                  <a:srgbClr val="0070C0"/>
                </a:solidFill>
              </a:rPr>
              <a:t>КИНО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Что получилось?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187624" y="2492896"/>
            <a:ext cx="1440160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НИОК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987824" y="2492896"/>
            <a:ext cx="1440160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НОИК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860032" y="2492896"/>
            <a:ext cx="1440160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НИКО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588224" y="2492896"/>
            <a:ext cx="1440160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ОКИН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555776" y="3429000"/>
            <a:ext cx="1440160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ОНИК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644008" y="3429000"/>
            <a:ext cx="1440160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КНИО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DDE6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5"/>
          <p:cNvGrpSpPr/>
          <p:nvPr/>
        </p:nvGrpSpPr>
        <p:grpSpPr>
          <a:xfrm flipH="1">
            <a:off x="8499679" y="583332"/>
            <a:ext cx="644321" cy="6274668"/>
            <a:chOff x="0" y="476672"/>
            <a:chExt cx="615311" cy="6274668"/>
          </a:xfrm>
        </p:grpSpPr>
        <p:pic>
          <p:nvPicPr>
            <p:cNvPr id="27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grpSp>
        <p:nvGrpSpPr>
          <p:cNvPr id="5" name="Группа 16"/>
          <p:cNvGrpSpPr/>
          <p:nvPr/>
        </p:nvGrpSpPr>
        <p:grpSpPr>
          <a:xfrm>
            <a:off x="0" y="476672"/>
            <a:ext cx="615311" cy="6274668"/>
            <a:chOff x="0" y="476672"/>
            <a:chExt cx="615311" cy="6274668"/>
          </a:xfrm>
        </p:grpSpPr>
        <p:pic>
          <p:nvPicPr>
            <p:cNvPr id="1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1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5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6357392" cy="43204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Г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Ч</a:t>
            </a:r>
            <a:r>
              <a:rPr lang="ru-RU" sz="2400" b="1" dirty="0" smtClean="0">
                <a:solidFill>
                  <a:srgbClr val="0070C0"/>
                </a:solidFill>
              </a:rPr>
              <a:t>Е</a:t>
            </a:r>
            <a:r>
              <a:rPr lang="ru-RU" sz="2400" b="1" dirty="0" smtClean="0">
                <a:solidFill>
                  <a:srgbClr val="7030A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rgbClr val="7030A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</a:rPr>
              <a:t>Ы</a:t>
            </a:r>
            <a:r>
              <a:rPr lang="ru-RU" sz="2400" b="1" dirty="0" smtClean="0">
                <a:solidFill>
                  <a:srgbClr val="00B0F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З</a:t>
            </a:r>
            <a:r>
              <a:rPr lang="ru-RU" sz="2400" b="1" dirty="0" smtClean="0">
                <a:solidFill>
                  <a:srgbClr val="7030A0"/>
                </a:solidFill>
              </a:rPr>
              <a:t>А</a:t>
            </a:r>
            <a:r>
              <a:rPr lang="ru-RU" sz="2400" b="1" dirty="0" smtClean="0">
                <a:solidFill>
                  <a:srgbClr val="FF0000"/>
                </a:solidFill>
              </a:rPr>
              <a:t>Д</a:t>
            </a:r>
            <a:r>
              <a:rPr lang="ru-RU" sz="2400" b="1" dirty="0" smtClean="0">
                <a:solidFill>
                  <a:srgbClr val="FFC000"/>
                </a:solidFill>
              </a:rPr>
              <a:t>А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b="1" dirty="0">
              <a:solidFill>
                <a:srgbClr val="00B0F0"/>
              </a:solidFill>
            </a:endParaRPr>
          </a:p>
        </p:txBody>
      </p:sp>
      <p:grpSp>
        <p:nvGrpSpPr>
          <p:cNvPr id="6" name="Группа 11"/>
          <p:cNvGrpSpPr/>
          <p:nvPr/>
        </p:nvGrpSpPr>
        <p:grpSpPr>
          <a:xfrm>
            <a:off x="0" y="0"/>
            <a:ext cx="9144000" cy="1556792"/>
            <a:chOff x="0" y="0"/>
            <a:chExt cx="9144000" cy="1434540"/>
          </a:xfrm>
        </p:grpSpPr>
        <p:pic>
          <p:nvPicPr>
            <p:cNvPr id="3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>
              <a:off x="0" y="0"/>
              <a:ext cx="1515505" cy="1368152"/>
            </a:xfrm>
            <a:prstGeom prst="rect">
              <a:avLst/>
            </a:prstGeom>
            <a:noFill/>
          </p:spPr>
        </p:pic>
        <p:pic>
          <p:nvPicPr>
            <p:cNvPr id="7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 flipH="1">
              <a:off x="7668344" y="0"/>
              <a:ext cx="1475656" cy="1434540"/>
            </a:xfrm>
            <a:prstGeom prst="rect">
              <a:avLst/>
            </a:prstGeom>
            <a:noFill/>
          </p:spPr>
        </p:pic>
        <p:grpSp>
          <p:nvGrpSpPr>
            <p:cNvPr id="11" name="Группа 10"/>
            <p:cNvGrpSpPr/>
            <p:nvPr/>
          </p:nvGrpSpPr>
          <p:grpSpPr>
            <a:xfrm>
              <a:off x="1259632" y="0"/>
              <a:ext cx="6696744" cy="823605"/>
              <a:chOff x="1331640" y="0"/>
              <a:chExt cx="6264696" cy="823605"/>
            </a:xfrm>
          </p:grpSpPr>
          <p:pic>
            <p:nvPicPr>
              <p:cNvPr id="8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1331640" y="0"/>
                <a:ext cx="2376264" cy="823605"/>
              </a:xfrm>
              <a:prstGeom prst="rect">
                <a:avLst/>
              </a:prstGeom>
              <a:noFill/>
            </p:spPr>
          </p:pic>
          <p:pic>
            <p:nvPicPr>
              <p:cNvPr id="9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3419872" y="0"/>
                <a:ext cx="2232248" cy="823605"/>
              </a:xfrm>
              <a:prstGeom prst="rect">
                <a:avLst/>
              </a:prstGeom>
              <a:noFill/>
            </p:spPr>
          </p:pic>
          <p:pic>
            <p:nvPicPr>
              <p:cNvPr id="10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5364088" y="0"/>
                <a:ext cx="2232248" cy="823605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3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pic>
        <p:nvPicPr>
          <p:cNvPr id="42" name="Picture 4" descr="http://lh3.ggpht.com/_-6jIC8Zo6GQ/S5-sx-FMkBI/AAAAAAAADBw/WJjIRpbSwbc/df8591df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293096"/>
            <a:ext cx="1749351" cy="1441848"/>
          </a:xfrm>
          <a:prstGeom prst="rect">
            <a:avLst/>
          </a:prstGeom>
          <a:noFill/>
        </p:spPr>
      </p:pic>
      <p:pic>
        <p:nvPicPr>
          <p:cNvPr id="40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8836" r="62500" b="27855"/>
          <a:stretch>
            <a:fillRect/>
          </a:stretch>
        </p:blipFill>
        <p:spPr bwMode="auto">
          <a:xfrm flipH="1">
            <a:off x="5580112" y="4437112"/>
            <a:ext cx="1646792" cy="1993485"/>
          </a:xfrm>
          <a:prstGeom prst="rect">
            <a:avLst/>
          </a:prstGeom>
          <a:noFill/>
        </p:spPr>
      </p:pic>
      <p:pic>
        <p:nvPicPr>
          <p:cNvPr id="43" name="Picture 18" descr="http://img0.liveinternet.ru/images/attach/c/2/65/924/65924448_1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789040"/>
            <a:ext cx="2304256" cy="2563677"/>
          </a:xfrm>
          <a:prstGeom prst="rect">
            <a:avLst/>
          </a:prstGeom>
          <a:noFill/>
        </p:spPr>
      </p:pic>
      <p:pic>
        <p:nvPicPr>
          <p:cNvPr id="41" name="Picture 4" descr="http://img0.liveinternet.ru/images/attach/c/2/65/644/65644963_3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3608" y="4365104"/>
            <a:ext cx="2006281" cy="2088232"/>
          </a:xfrm>
          <a:prstGeom prst="rect">
            <a:avLst/>
          </a:prstGeom>
          <a:noFill/>
        </p:spPr>
      </p:pic>
      <p:sp>
        <p:nvSpPr>
          <p:cNvPr id="45" name="Прямоугольник 44"/>
          <p:cNvSpPr/>
          <p:nvPr/>
        </p:nvSpPr>
        <p:spPr>
          <a:xfrm>
            <a:off x="467544" y="1124744"/>
            <a:ext cx="82089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слове </a:t>
            </a:r>
            <a:r>
              <a:rPr lang="ru-RU" sz="2400" b="1" dirty="0" smtClean="0">
                <a:solidFill>
                  <a:srgbClr val="FF0000"/>
                </a:solidFill>
              </a:rPr>
              <a:t>ШАЛУН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переставили буквы – и получилось слово </a:t>
            </a:r>
            <a:r>
              <a:rPr lang="ru-RU" sz="2400" b="1" dirty="0" smtClean="0">
                <a:solidFill>
                  <a:srgbClr val="FF0000"/>
                </a:solidFill>
              </a:rPr>
              <a:t>ШАУЛН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 Такая же перестановка была в слове </a:t>
            </a:r>
            <a:r>
              <a:rPr lang="ru-RU" sz="2400" b="1" dirty="0" smtClean="0">
                <a:solidFill>
                  <a:srgbClr val="0070C0"/>
                </a:solidFill>
              </a:rPr>
              <a:t>СМЕНА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Что получилось?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971600" y="2492896"/>
            <a:ext cx="165618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СНЕМА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987824" y="2492896"/>
            <a:ext cx="165618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СНМЕА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860032" y="2492896"/>
            <a:ext cx="165618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СМЕАН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660232" y="2492896"/>
            <a:ext cx="165618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СЕАНМ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267744" y="3429000"/>
            <a:ext cx="172819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СНЕАМ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644008" y="3429000"/>
            <a:ext cx="172819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СМНЕА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DDE6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5"/>
          <p:cNvGrpSpPr/>
          <p:nvPr/>
        </p:nvGrpSpPr>
        <p:grpSpPr>
          <a:xfrm flipH="1">
            <a:off x="8499679" y="583332"/>
            <a:ext cx="644321" cy="6274668"/>
            <a:chOff x="0" y="476672"/>
            <a:chExt cx="615311" cy="6274668"/>
          </a:xfrm>
        </p:grpSpPr>
        <p:pic>
          <p:nvPicPr>
            <p:cNvPr id="27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grpSp>
        <p:nvGrpSpPr>
          <p:cNvPr id="5" name="Группа 16"/>
          <p:cNvGrpSpPr/>
          <p:nvPr/>
        </p:nvGrpSpPr>
        <p:grpSpPr>
          <a:xfrm>
            <a:off x="0" y="476672"/>
            <a:ext cx="615311" cy="6274668"/>
            <a:chOff x="0" y="476672"/>
            <a:chExt cx="615311" cy="6274668"/>
          </a:xfrm>
        </p:grpSpPr>
        <p:pic>
          <p:nvPicPr>
            <p:cNvPr id="1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1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5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6357392" cy="43204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Г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Ч</a:t>
            </a:r>
            <a:r>
              <a:rPr lang="ru-RU" sz="2400" b="1" dirty="0" smtClean="0">
                <a:solidFill>
                  <a:srgbClr val="0070C0"/>
                </a:solidFill>
              </a:rPr>
              <a:t>Е</a:t>
            </a:r>
            <a:r>
              <a:rPr lang="ru-RU" sz="2400" b="1" dirty="0" smtClean="0">
                <a:solidFill>
                  <a:srgbClr val="7030A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– </a:t>
            </a:r>
            <a:r>
              <a:rPr lang="ru-RU" sz="2400" b="1" dirty="0" smtClean="0">
                <a:solidFill>
                  <a:srgbClr val="00B050"/>
                </a:solidFill>
              </a:rPr>
              <a:t>П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rgbClr val="7030A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</a:rPr>
              <a:t>Ы</a:t>
            </a:r>
            <a:r>
              <a:rPr lang="ru-RU" sz="2400" b="1" dirty="0" smtClean="0">
                <a:solidFill>
                  <a:srgbClr val="00B0F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З</a:t>
            </a:r>
            <a:r>
              <a:rPr lang="ru-RU" sz="2400" b="1" dirty="0" smtClean="0">
                <a:solidFill>
                  <a:srgbClr val="7030A0"/>
                </a:solidFill>
              </a:rPr>
              <a:t>А</a:t>
            </a:r>
            <a:r>
              <a:rPr lang="ru-RU" sz="2400" b="1" dirty="0" smtClean="0">
                <a:solidFill>
                  <a:srgbClr val="FF0000"/>
                </a:solidFill>
              </a:rPr>
              <a:t>Д</a:t>
            </a:r>
            <a:r>
              <a:rPr lang="ru-RU" sz="2400" b="1" dirty="0" smtClean="0">
                <a:solidFill>
                  <a:srgbClr val="FFC000"/>
                </a:solidFill>
              </a:rPr>
              <a:t>А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b="1" dirty="0">
              <a:solidFill>
                <a:srgbClr val="00B0F0"/>
              </a:solidFill>
            </a:endParaRPr>
          </a:p>
        </p:txBody>
      </p:sp>
      <p:grpSp>
        <p:nvGrpSpPr>
          <p:cNvPr id="6" name="Группа 11"/>
          <p:cNvGrpSpPr/>
          <p:nvPr/>
        </p:nvGrpSpPr>
        <p:grpSpPr>
          <a:xfrm>
            <a:off x="0" y="0"/>
            <a:ext cx="9144000" cy="1556792"/>
            <a:chOff x="0" y="0"/>
            <a:chExt cx="9144000" cy="1434540"/>
          </a:xfrm>
        </p:grpSpPr>
        <p:pic>
          <p:nvPicPr>
            <p:cNvPr id="3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>
              <a:off x="0" y="0"/>
              <a:ext cx="1515505" cy="1368152"/>
            </a:xfrm>
            <a:prstGeom prst="rect">
              <a:avLst/>
            </a:prstGeom>
            <a:noFill/>
          </p:spPr>
        </p:pic>
        <p:pic>
          <p:nvPicPr>
            <p:cNvPr id="7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 flipH="1">
              <a:off x="7668344" y="0"/>
              <a:ext cx="1475656" cy="1434540"/>
            </a:xfrm>
            <a:prstGeom prst="rect">
              <a:avLst/>
            </a:prstGeom>
            <a:noFill/>
          </p:spPr>
        </p:pic>
        <p:grpSp>
          <p:nvGrpSpPr>
            <p:cNvPr id="11" name="Группа 10"/>
            <p:cNvGrpSpPr/>
            <p:nvPr/>
          </p:nvGrpSpPr>
          <p:grpSpPr>
            <a:xfrm>
              <a:off x="1259632" y="0"/>
              <a:ext cx="6696744" cy="823605"/>
              <a:chOff x="1331640" y="0"/>
              <a:chExt cx="6264696" cy="823605"/>
            </a:xfrm>
          </p:grpSpPr>
          <p:pic>
            <p:nvPicPr>
              <p:cNvPr id="8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1331640" y="0"/>
                <a:ext cx="2376264" cy="823605"/>
              </a:xfrm>
              <a:prstGeom prst="rect">
                <a:avLst/>
              </a:prstGeom>
              <a:noFill/>
            </p:spPr>
          </p:pic>
          <p:pic>
            <p:nvPicPr>
              <p:cNvPr id="9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3419872" y="0"/>
                <a:ext cx="2232248" cy="823605"/>
              </a:xfrm>
              <a:prstGeom prst="rect">
                <a:avLst/>
              </a:prstGeom>
              <a:noFill/>
            </p:spPr>
          </p:pic>
          <p:pic>
            <p:nvPicPr>
              <p:cNvPr id="10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5364088" y="0"/>
                <a:ext cx="2232248" cy="823605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3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pic>
        <p:nvPicPr>
          <p:cNvPr id="42" name="Picture 4" descr="http://lh3.ggpht.com/_-6jIC8Zo6GQ/S5-sx-FMkBI/AAAAAAAADBw/WJjIRpbSwbc/df8591df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293096"/>
            <a:ext cx="1749351" cy="1441848"/>
          </a:xfrm>
          <a:prstGeom prst="rect">
            <a:avLst/>
          </a:prstGeom>
          <a:noFill/>
        </p:spPr>
      </p:pic>
      <p:pic>
        <p:nvPicPr>
          <p:cNvPr id="40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8836" r="62500" b="27855"/>
          <a:stretch>
            <a:fillRect/>
          </a:stretch>
        </p:blipFill>
        <p:spPr bwMode="auto">
          <a:xfrm flipH="1">
            <a:off x="5580112" y="4437112"/>
            <a:ext cx="1646792" cy="1993485"/>
          </a:xfrm>
          <a:prstGeom prst="rect">
            <a:avLst/>
          </a:prstGeom>
          <a:noFill/>
        </p:spPr>
      </p:pic>
      <p:pic>
        <p:nvPicPr>
          <p:cNvPr id="43" name="Picture 18" descr="http://img0.liveinternet.ru/images/attach/c/2/65/924/65924448_1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789040"/>
            <a:ext cx="2304256" cy="2563677"/>
          </a:xfrm>
          <a:prstGeom prst="rect">
            <a:avLst/>
          </a:prstGeom>
          <a:noFill/>
        </p:spPr>
      </p:pic>
      <p:pic>
        <p:nvPicPr>
          <p:cNvPr id="41" name="Picture 4" descr="http://img0.liveinternet.ru/images/attach/c/2/65/644/65644963_3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3608" y="4365104"/>
            <a:ext cx="2006281" cy="2088232"/>
          </a:xfrm>
          <a:prstGeom prst="rect">
            <a:avLst/>
          </a:prstGeom>
          <a:noFill/>
        </p:spPr>
      </p:pic>
      <p:sp>
        <p:nvSpPr>
          <p:cNvPr id="45" name="Прямоугольник 44"/>
          <p:cNvSpPr/>
          <p:nvPr/>
        </p:nvSpPr>
        <p:spPr>
          <a:xfrm>
            <a:off x="467544" y="1124744"/>
            <a:ext cx="820891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слове </a:t>
            </a:r>
            <a:r>
              <a:rPr lang="ru-RU" sz="2400" b="1" dirty="0" smtClean="0">
                <a:solidFill>
                  <a:srgbClr val="FF0000"/>
                </a:solidFill>
              </a:rPr>
              <a:t>СМЕЛО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переставили буквы – и получилось слово </a:t>
            </a:r>
            <a:r>
              <a:rPr lang="ru-RU" sz="2400" b="1" dirty="0" smtClean="0">
                <a:solidFill>
                  <a:srgbClr val="FF0000"/>
                </a:solidFill>
              </a:rPr>
              <a:t>СМЕОЛ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 Такая же перестановка была в слове </a:t>
            </a:r>
            <a:r>
              <a:rPr lang="ru-RU" sz="2400" b="1" dirty="0" smtClean="0">
                <a:solidFill>
                  <a:srgbClr val="0070C0"/>
                </a:solidFill>
              </a:rPr>
              <a:t>БРЫСЬ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Что получилось?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971600" y="2492896"/>
            <a:ext cx="165618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БЫРСЬ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915816" y="2492896"/>
            <a:ext cx="165618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БРЫЬС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716016" y="2492896"/>
            <a:ext cx="165618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БСЫРЬ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588224" y="2492896"/>
            <a:ext cx="1584176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БЬЫРС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555776" y="3429000"/>
            <a:ext cx="165618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БЫСЬР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644008" y="3429000"/>
            <a:ext cx="165618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БЫРСЬ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DDE6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46" descr="http://img-fotki.yandex.ru/get/4711/123541970.164/0_6f05d_4a0b20d2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772816"/>
            <a:ext cx="2448272" cy="2105319"/>
          </a:xfrm>
          <a:prstGeom prst="rect">
            <a:avLst/>
          </a:prstGeom>
          <a:noFill/>
        </p:spPr>
      </p:pic>
      <p:pic>
        <p:nvPicPr>
          <p:cNvPr id="50" name="Picture 46" descr="http://img-fotki.yandex.ru/get/4711/123541970.164/0_6f05d_4a0b20d2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772816"/>
            <a:ext cx="1656184" cy="2105319"/>
          </a:xfrm>
          <a:prstGeom prst="rect">
            <a:avLst/>
          </a:prstGeom>
          <a:noFill/>
        </p:spPr>
      </p:pic>
      <p:pic>
        <p:nvPicPr>
          <p:cNvPr id="42" name="Picture 46" descr="http://img-fotki.yandex.ru/get/4711/123541970.164/0_6f05d_4a0b20d2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72816"/>
            <a:ext cx="1656184" cy="2105319"/>
          </a:xfrm>
          <a:prstGeom prst="rect">
            <a:avLst/>
          </a:prstGeom>
          <a:noFill/>
        </p:spPr>
      </p:pic>
      <p:grpSp>
        <p:nvGrpSpPr>
          <p:cNvPr id="4" name="Группа 25"/>
          <p:cNvGrpSpPr/>
          <p:nvPr/>
        </p:nvGrpSpPr>
        <p:grpSpPr>
          <a:xfrm flipH="1">
            <a:off x="8499679" y="583332"/>
            <a:ext cx="644321" cy="6274668"/>
            <a:chOff x="0" y="476672"/>
            <a:chExt cx="615311" cy="6274668"/>
          </a:xfrm>
        </p:grpSpPr>
        <p:pic>
          <p:nvPicPr>
            <p:cNvPr id="27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grpSp>
        <p:nvGrpSpPr>
          <p:cNvPr id="5" name="Группа 16"/>
          <p:cNvGrpSpPr/>
          <p:nvPr/>
        </p:nvGrpSpPr>
        <p:grpSpPr>
          <a:xfrm>
            <a:off x="0" y="476672"/>
            <a:ext cx="615311" cy="6274668"/>
            <a:chOff x="0" y="476672"/>
            <a:chExt cx="615311" cy="6274668"/>
          </a:xfrm>
        </p:grpSpPr>
        <p:pic>
          <p:nvPicPr>
            <p:cNvPr id="1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1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5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3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7848872" cy="11430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Рассади кроликов в три клетки так, чтобы в первой клетке было столько кроликов, сколько во второй, а в третьей столько, сколько в первых двух вместе. Напиши, сколько кроликов в каждой клетке.</a:t>
            </a:r>
            <a:endParaRPr lang="ru-RU" sz="2000" b="1" dirty="0"/>
          </a:p>
        </p:txBody>
      </p:sp>
      <p:grpSp>
        <p:nvGrpSpPr>
          <p:cNvPr id="6" name="Группа 11"/>
          <p:cNvGrpSpPr/>
          <p:nvPr/>
        </p:nvGrpSpPr>
        <p:grpSpPr>
          <a:xfrm>
            <a:off x="0" y="0"/>
            <a:ext cx="9144000" cy="1556792"/>
            <a:chOff x="0" y="0"/>
            <a:chExt cx="9144000" cy="1434540"/>
          </a:xfrm>
        </p:grpSpPr>
        <p:pic>
          <p:nvPicPr>
            <p:cNvPr id="3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>
              <a:off x="0" y="0"/>
              <a:ext cx="1515505" cy="1368152"/>
            </a:xfrm>
            <a:prstGeom prst="rect">
              <a:avLst/>
            </a:prstGeom>
            <a:noFill/>
          </p:spPr>
        </p:pic>
        <p:pic>
          <p:nvPicPr>
            <p:cNvPr id="7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 flipH="1">
              <a:off x="7668344" y="0"/>
              <a:ext cx="1475656" cy="1434540"/>
            </a:xfrm>
            <a:prstGeom prst="rect">
              <a:avLst/>
            </a:prstGeom>
            <a:noFill/>
          </p:spPr>
        </p:pic>
        <p:grpSp>
          <p:nvGrpSpPr>
            <p:cNvPr id="11" name="Группа 10"/>
            <p:cNvGrpSpPr/>
            <p:nvPr/>
          </p:nvGrpSpPr>
          <p:grpSpPr>
            <a:xfrm>
              <a:off x="1259632" y="0"/>
              <a:ext cx="6696744" cy="823605"/>
              <a:chOff x="1331640" y="0"/>
              <a:chExt cx="6264696" cy="823605"/>
            </a:xfrm>
          </p:grpSpPr>
          <p:pic>
            <p:nvPicPr>
              <p:cNvPr id="8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6598"/>
              <a:stretch>
                <a:fillRect/>
              </a:stretch>
            </p:blipFill>
            <p:spPr bwMode="auto">
              <a:xfrm>
                <a:off x="1331640" y="0"/>
                <a:ext cx="2376264" cy="823605"/>
              </a:xfrm>
              <a:prstGeom prst="rect">
                <a:avLst/>
              </a:prstGeom>
              <a:noFill/>
            </p:spPr>
          </p:pic>
          <p:pic>
            <p:nvPicPr>
              <p:cNvPr id="9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6598"/>
              <a:stretch>
                <a:fillRect/>
              </a:stretch>
            </p:blipFill>
            <p:spPr bwMode="auto">
              <a:xfrm>
                <a:off x="3419872" y="0"/>
                <a:ext cx="2232248" cy="823605"/>
              </a:xfrm>
              <a:prstGeom prst="rect">
                <a:avLst/>
              </a:prstGeom>
              <a:noFill/>
            </p:spPr>
          </p:pic>
          <p:pic>
            <p:nvPicPr>
              <p:cNvPr id="10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6598"/>
              <a:stretch>
                <a:fillRect/>
              </a:stretch>
            </p:blipFill>
            <p:spPr bwMode="auto">
              <a:xfrm>
                <a:off x="5364088" y="0"/>
                <a:ext cx="2232248" cy="823605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3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pic>
        <p:nvPicPr>
          <p:cNvPr id="35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7" t="77213" r="62500"/>
          <a:stretch>
            <a:fillRect/>
          </a:stretch>
        </p:blipFill>
        <p:spPr bwMode="auto">
          <a:xfrm>
            <a:off x="7452320" y="4869160"/>
            <a:ext cx="1353790" cy="1691085"/>
          </a:xfrm>
          <a:prstGeom prst="rect">
            <a:avLst/>
          </a:prstGeom>
          <a:noFill/>
        </p:spPr>
      </p:pic>
      <p:pic>
        <p:nvPicPr>
          <p:cNvPr id="39" name="Picture 32" descr=" "/>
          <p:cNvPicPr>
            <a:picLocks noChangeAspect="1" noChangeArrowheads="1"/>
          </p:cNvPicPr>
          <p:nvPr/>
        </p:nvPicPr>
        <p:blipFill>
          <a:blip r:embed="rId8" cstate="print"/>
          <a:srcRect l="16129" t="6452" r="29032" b="12903"/>
          <a:stretch>
            <a:fillRect/>
          </a:stretch>
        </p:blipFill>
        <p:spPr bwMode="auto">
          <a:xfrm>
            <a:off x="2339752" y="4149080"/>
            <a:ext cx="979309" cy="1440160"/>
          </a:xfrm>
          <a:prstGeom prst="rect">
            <a:avLst/>
          </a:prstGeom>
          <a:noFill/>
        </p:spPr>
      </p:pic>
      <p:pic>
        <p:nvPicPr>
          <p:cNvPr id="40" name="Picture 30" descr=" "/>
          <p:cNvPicPr>
            <a:picLocks noChangeAspect="1" noChangeArrowheads="1"/>
          </p:cNvPicPr>
          <p:nvPr/>
        </p:nvPicPr>
        <p:blipFill>
          <a:blip r:embed="rId9" cstate="print"/>
          <a:srcRect l="24138" t="6897" r="24138" b="10345"/>
          <a:stretch>
            <a:fillRect/>
          </a:stretch>
        </p:blipFill>
        <p:spPr bwMode="auto">
          <a:xfrm flipH="1">
            <a:off x="4139952" y="4437112"/>
            <a:ext cx="1008112" cy="1382554"/>
          </a:xfrm>
          <a:prstGeom prst="rect">
            <a:avLst/>
          </a:prstGeom>
          <a:noFill/>
        </p:spPr>
      </p:pic>
      <p:pic>
        <p:nvPicPr>
          <p:cNvPr id="41" name="Picture 36" descr=" "/>
          <p:cNvPicPr>
            <a:picLocks noChangeAspect="1" noChangeArrowheads="1"/>
          </p:cNvPicPr>
          <p:nvPr/>
        </p:nvPicPr>
        <p:blipFill>
          <a:blip r:embed="rId10" cstate="print"/>
          <a:srcRect l="21280" t="10640" r="17540" b="4240"/>
          <a:stretch>
            <a:fillRect/>
          </a:stretch>
        </p:blipFill>
        <p:spPr bwMode="auto">
          <a:xfrm>
            <a:off x="323528" y="3140968"/>
            <a:ext cx="2448272" cy="3406291"/>
          </a:xfrm>
          <a:prstGeom prst="rect">
            <a:avLst/>
          </a:prstGeom>
          <a:noFill/>
        </p:spPr>
      </p:pic>
      <p:pic>
        <p:nvPicPr>
          <p:cNvPr id="43" name="Picture 28" descr="http://img1.liveinternet.ru/images/attach/c/2/65/645/65645652_37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899592" y="4437112"/>
            <a:ext cx="1853646" cy="2016224"/>
          </a:xfrm>
          <a:prstGeom prst="rect">
            <a:avLst/>
          </a:prstGeom>
          <a:noFill/>
        </p:spPr>
      </p:pic>
      <p:pic>
        <p:nvPicPr>
          <p:cNvPr id="44" name="Picture 32" descr=" "/>
          <p:cNvPicPr>
            <a:picLocks noChangeAspect="1" noChangeArrowheads="1"/>
          </p:cNvPicPr>
          <p:nvPr/>
        </p:nvPicPr>
        <p:blipFill>
          <a:blip r:embed="rId8" cstate="print"/>
          <a:srcRect l="16129" t="6452" r="29032" b="12903"/>
          <a:stretch>
            <a:fillRect/>
          </a:stretch>
        </p:blipFill>
        <p:spPr bwMode="auto">
          <a:xfrm flipH="1">
            <a:off x="3275856" y="4869160"/>
            <a:ext cx="936104" cy="1368152"/>
          </a:xfrm>
          <a:prstGeom prst="rect">
            <a:avLst/>
          </a:prstGeom>
          <a:noFill/>
        </p:spPr>
      </p:pic>
      <p:pic>
        <p:nvPicPr>
          <p:cNvPr id="46" name="Picture 32" descr=" "/>
          <p:cNvPicPr>
            <a:picLocks noChangeAspect="1" noChangeArrowheads="1"/>
          </p:cNvPicPr>
          <p:nvPr/>
        </p:nvPicPr>
        <p:blipFill>
          <a:blip r:embed="rId8" cstate="print"/>
          <a:srcRect l="16129" t="6452" r="29032" b="12903"/>
          <a:stretch>
            <a:fillRect/>
          </a:stretch>
        </p:blipFill>
        <p:spPr bwMode="auto">
          <a:xfrm>
            <a:off x="5436096" y="4005064"/>
            <a:ext cx="979309" cy="1440160"/>
          </a:xfrm>
          <a:prstGeom prst="rect">
            <a:avLst/>
          </a:prstGeom>
          <a:noFill/>
        </p:spPr>
      </p:pic>
      <p:pic>
        <p:nvPicPr>
          <p:cNvPr id="47" name="Picture 32" descr=" "/>
          <p:cNvPicPr>
            <a:picLocks noChangeAspect="1" noChangeArrowheads="1"/>
          </p:cNvPicPr>
          <p:nvPr/>
        </p:nvPicPr>
        <p:blipFill>
          <a:blip r:embed="rId8" cstate="print"/>
          <a:srcRect l="16129" t="6452" r="29032" b="12903"/>
          <a:stretch>
            <a:fillRect/>
          </a:stretch>
        </p:blipFill>
        <p:spPr bwMode="auto">
          <a:xfrm>
            <a:off x="6444208" y="3789040"/>
            <a:ext cx="832413" cy="1224136"/>
          </a:xfrm>
          <a:prstGeom prst="rect">
            <a:avLst/>
          </a:prstGeom>
          <a:noFill/>
        </p:spPr>
      </p:pic>
      <p:pic>
        <p:nvPicPr>
          <p:cNvPr id="48" name="Picture 30" descr=" "/>
          <p:cNvPicPr>
            <a:picLocks noChangeAspect="1" noChangeArrowheads="1"/>
          </p:cNvPicPr>
          <p:nvPr/>
        </p:nvPicPr>
        <p:blipFill>
          <a:blip r:embed="rId9" cstate="print"/>
          <a:srcRect l="24138" t="6897" r="24138" b="10345"/>
          <a:stretch>
            <a:fillRect/>
          </a:stretch>
        </p:blipFill>
        <p:spPr bwMode="auto">
          <a:xfrm>
            <a:off x="7308304" y="4149080"/>
            <a:ext cx="792088" cy="1169853"/>
          </a:xfrm>
          <a:prstGeom prst="rect">
            <a:avLst/>
          </a:prstGeom>
          <a:noFill/>
        </p:spPr>
      </p:pic>
      <p:pic>
        <p:nvPicPr>
          <p:cNvPr id="49" name="Picture 30" descr=" "/>
          <p:cNvPicPr>
            <a:picLocks noChangeAspect="1" noChangeArrowheads="1"/>
          </p:cNvPicPr>
          <p:nvPr/>
        </p:nvPicPr>
        <p:blipFill>
          <a:blip r:embed="rId9" cstate="print"/>
          <a:srcRect l="24138" t="6897" r="24138" b="10345"/>
          <a:stretch>
            <a:fillRect/>
          </a:stretch>
        </p:blipFill>
        <p:spPr bwMode="auto">
          <a:xfrm flipH="1">
            <a:off x="6300192" y="4941168"/>
            <a:ext cx="1008112" cy="1382554"/>
          </a:xfrm>
          <a:prstGeom prst="rect">
            <a:avLst/>
          </a:prstGeom>
          <a:noFill/>
        </p:spPr>
      </p:pic>
      <p:pic>
        <p:nvPicPr>
          <p:cNvPr id="45" name="Picture 30" descr=" "/>
          <p:cNvPicPr>
            <a:picLocks noChangeAspect="1" noChangeArrowheads="1"/>
          </p:cNvPicPr>
          <p:nvPr/>
        </p:nvPicPr>
        <p:blipFill>
          <a:blip r:embed="rId9" cstate="print"/>
          <a:srcRect l="24138" t="6897" r="24138" b="10345"/>
          <a:stretch>
            <a:fillRect/>
          </a:stretch>
        </p:blipFill>
        <p:spPr bwMode="auto">
          <a:xfrm>
            <a:off x="4932040" y="5013176"/>
            <a:ext cx="1080120" cy="1595255"/>
          </a:xfrm>
          <a:prstGeom prst="rect">
            <a:avLst/>
          </a:prstGeom>
          <a:noFill/>
        </p:spPr>
      </p:pic>
      <p:sp>
        <p:nvSpPr>
          <p:cNvPr id="52" name="Левая фигурная скобка 51"/>
          <p:cNvSpPr/>
          <p:nvPr/>
        </p:nvSpPr>
        <p:spPr>
          <a:xfrm rot="16200000">
            <a:off x="3630180" y="2282588"/>
            <a:ext cx="443480" cy="3600400"/>
          </a:xfrm>
          <a:prstGeom prst="leftBrace">
            <a:avLst>
              <a:gd name="adj1" fmla="val 8333"/>
              <a:gd name="adj2" fmla="val 50302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059832" y="4365104"/>
            <a:ext cx="165618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2 + 2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588224" y="4293096"/>
            <a:ext cx="108012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4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3.7037E-6 L -0.04566 -0.22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-0.05104 -0.3097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1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7987 L -0.03142 -0.2372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12662 L -0.04323 -0.35764 " pathEditMode="relative" ptsTypes="AA">
                                      <p:cBhvr>
                                        <p:cTn id="1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3 -0.11528 L 0.03316 -0.22037 " pathEditMode="relative" ptsTypes="AA">
                                      <p:cBhvr>
                                        <p:cTn id="3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-3.33333E-6 -0.1731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-0.0956 L 0.004 -0.2217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0.11135 L 0.05521 -0.34236 " pathEditMode="relative" ptsTypes="AA">
                                      <p:cBhvr>
                                        <p:cTn id="4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t="2751" r="16065" b="122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139952" y="908720"/>
            <a:ext cx="4680520" cy="2043608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 дорожная разметка и название животного?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87624" y="1484784"/>
            <a:ext cx="2088232" cy="1152128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Зебра.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2520280" cy="3493561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645024"/>
            <a:ext cx="2330576" cy="2808312"/>
          </a:xfrm>
          <a:prstGeom prst="rect">
            <a:avLst/>
          </a:prstGeom>
          <a:noFill/>
        </p:spPr>
      </p:pic>
      <p:pic>
        <p:nvPicPr>
          <p:cNvPr id="10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429000"/>
            <a:ext cx="2051720" cy="2952328"/>
          </a:xfrm>
          <a:prstGeom prst="rect">
            <a:avLst/>
          </a:prstGeom>
          <a:noFill/>
        </p:spPr>
      </p:pic>
      <p:pic>
        <p:nvPicPr>
          <p:cNvPr id="5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252" t="21388" r="35713" b="58995"/>
          <a:stretch>
            <a:fillRect/>
          </a:stretch>
        </p:blipFill>
        <p:spPr bwMode="auto">
          <a:xfrm>
            <a:off x="5724128" y="4005064"/>
            <a:ext cx="1944216" cy="2165359"/>
          </a:xfrm>
          <a:prstGeom prst="rect">
            <a:avLst/>
          </a:prstGeom>
          <a:noFill/>
        </p:spPr>
      </p:pic>
      <p:pic>
        <p:nvPicPr>
          <p:cNvPr id="13314" name="Picture 2" descr="http://dnex.ru/_bl/3/19872183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3068960"/>
            <a:ext cx="3810000" cy="334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5"/>
          <p:cNvGrpSpPr/>
          <p:nvPr/>
        </p:nvGrpSpPr>
        <p:grpSpPr>
          <a:xfrm flipH="1">
            <a:off x="8499679" y="583332"/>
            <a:ext cx="644321" cy="6274668"/>
            <a:chOff x="0" y="476672"/>
            <a:chExt cx="615311" cy="6274668"/>
          </a:xfrm>
        </p:grpSpPr>
        <p:pic>
          <p:nvPicPr>
            <p:cNvPr id="27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grpSp>
        <p:nvGrpSpPr>
          <p:cNvPr id="5" name="Группа 16"/>
          <p:cNvGrpSpPr/>
          <p:nvPr/>
        </p:nvGrpSpPr>
        <p:grpSpPr>
          <a:xfrm>
            <a:off x="0" y="476672"/>
            <a:ext cx="615311" cy="6274668"/>
            <a:chOff x="0" y="476672"/>
            <a:chExt cx="615311" cy="6274668"/>
          </a:xfrm>
        </p:grpSpPr>
        <p:pic>
          <p:nvPicPr>
            <p:cNvPr id="1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1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5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848872" cy="93610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пустые клеточки впиши буквы  так, чтобы получились новые слова.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11"/>
          <p:cNvGrpSpPr/>
          <p:nvPr/>
        </p:nvGrpSpPr>
        <p:grpSpPr>
          <a:xfrm>
            <a:off x="0" y="0"/>
            <a:ext cx="9144000" cy="1556792"/>
            <a:chOff x="0" y="0"/>
            <a:chExt cx="9144000" cy="1434540"/>
          </a:xfrm>
        </p:grpSpPr>
        <p:pic>
          <p:nvPicPr>
            <p:cNvPr id="3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>
              <a:off x="0" y="0"/>
              <a:ext cx="1515505" cy="1368152"/>
            </a:xfrm>
            <a:prstGeom prst="rect">
              <a:avLst/>
            </a:prstGeom>
            <a:noFill/>
          </p:spPr>
        </p:pic>
        <p:pic>
          <p:nvPicPr>
            <p:cNvPr id="7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 flipH="1">
              <a:off x="7668344" y="0"/>
              <a:ext cx="1475656" cy="1434540"/>
            </a:xfrm>
            <a:prstGeom prst="rect">
              <a:avLst/>
            </a:prstGeom>
            <a:noFill/>
          </p:spPr>
        </p:pic>
        <p:grpSp>
          <p:nvGrpSpPr>
            <p:cNvPr id="11" name="Группа 10"/>
            <p:cNvGrpSpPr/>
            <p:nvPr/>
          </p:nvGrpSpPr>
          <p:grpSpPr>
            <a:xfrm>
              <a:off x="1259632" y="0"/>
              <a:ext cx="6696744" cy="823605"/>
              <a:chOff x="1331640" y="0"/>
              <a:chExt cx="6264696" cy="823605"/>
            </a:xfrm>
          </p:grpSpPr>
          <p:pic>
            <p:nvPicPr>
              <p:cNvPr id="8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1331640" y="0"/>
                <a:ext cx="2376264" cy="823605"/>
              </a:xfrm>
              <a:prstGeom prst="rect">
                <a:avLst/>
              </a:prstGeom>
              <a:noFill/>
            </p:spPr>
          </p:pic>
          <p:pic>
            <p:nvPicPr>
              <p:cNvPr id="9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3419872" y="0"/>
                <a:ext cx="2232248" cy="823605"/>
              </a:xfrm>
              <a:prstGeom prst="rect">
                <a:avLst/>
              </a:prstGeom>
              <a:noFill/>
            </p:spPr>
          </p:pic>
          <p:pic>
            <p:nvPicPr>
              <p:cNvPr id="10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5364088" y="0"/>
                <a:ext cx="2232248" cy="823605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3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3059832" y="1916832"/>
            <a:ext cx="93610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763688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411760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763688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411760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059832" y="2708920"/>
            <a:ext cx="129614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СОЛЬ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580112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228184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580112" y="2780928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228184" y="2780928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876256" y="1916832"/>
            <a:ext cx="864096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876256" y="2780928"/>
            <a:ext cx="864096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52" name="Picture 28" descr="http://img0.liveinternet.ru/images/attach/c/2/65/924/65924573_2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429000"/>
            <a:ext cx="2520280" cy="3037372"/>
          </a:xfrm>
          <a:prstGeom prst="rect">
            <a:avLst/>
          </a:prstGeom>
          <a:noFill/>
        </p:spPr>
      </p:pic>
      <p:pic>
        <p:nvPicPr>
          <p:cNvPr id="51" name="Picture 2" descr="http://www.playcast.ru/uploads/2013/12/28/698415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4509120"/>
            <a:ext cx="4176464" cy="1935915"/>
          </a:xfrm>
          <a:prstGeom prst="rect">
            <a:avLst/>
          </a:prstGeom>
          <a:noFill/>
        </p:spPr>
      </p:pic>
      <p:pic>
        <p:nvPicPr>
          <p:cNvPr id="54" name="Picture 20" descr="http://www.voblasti.ru/sites/default/files/domik2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04248" y="3573016"/>
            <a:ext cx="2206194" cy="2397443"/>
          </a:xfrm>
          <a:prstGeom prst="rect">
            <a:avLst/>
          </a:prstGeom>
          <a:noFill/>
        </p:spPr>
      </p:pic>
      <p:pic>
        <p:nvPicPr>
          <p:cNvPr id="35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7" t="77213" r="62500"/>
          <a:stretch>
            <a:fillRect/>
          </a:stretch>
        </p:blipFill>
        <p:spPr bwMode="auto">
          <a:xfrm>
            <a:off x="6444208" y="4869160"/>
            <a:ext cx="1180853" cy="1475061"/>
          </a:xfrm>
          <a:prstGeom prst="rect">
            <a:avLst/>
          </a:prstGeom>
          <a:noFill/>
        </p:spPr>
      </p:pic>
      <p:sp>
        <p:nvSpPr>
          <p:cNvPr id="55" name="Прямоугольник 54"/>
          <p:cNvSpPr/>
          <p:nvPr/>
        </p:nvSpPr>
        <p:spPr>
          <a:xfrm>
            <a:off x="1763688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Ч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411760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У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763688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Ф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411760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580112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228184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80112" y="2780928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228184" y="2780928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5"/>
          <p:cNvGrpSpPr/>
          <p:nvPr/>
        </p:nvGrpSpPr>
        <p:grpSpPr>
          <a:xfrm flipH="1">
            <a:off x="8499679" y="583332"/>
            <a:ext cx="644321" cy="6274668"/>
            <a:chOff x="0" y="476672"/>
            <a:chExt cx="615311" cy="6274668"/>
          </a:xfrm>
        </p:grpSpPr>
        <p:pic>
          <p:nvPicPr>
            <p:cNvPr id="27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grpSp>
        <p:nvGrpSpPr>
          <p:cNvPr id="5" name="Группа 16"/>
          <p:cNvGrpSpPr/>
          <p:nvPr/>
        </p:nvGrpSpPr>
        <p:grpSpPr>
          <a:xfrm>
            <a:off x="0" y="476672"/>
            <a:ext cx="615311" cy="6274668"/>
            <a:chOff x="0" y="476672"/>
            <a:chExt cx="615311" cy="6274668"/>
          </a:xfrm>
        </p:grpSpPr>
        <p:pic>
          <p:nvPicPr>
            <p:cNvPr id="1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1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5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848872" cy="93610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пустые клеточки впиши буквы  так, чтобы получились новые слова.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11"/>
          <p:cNvGrpSpPr/>
          <p:nvPr/>
        </p:nvGrpSpPr>
        <p:grpSpPr>
          <a:xfrm>
            <a:off x="0" y="0"/>
            <a:ext cx="9144000" cy="1556792"/>
            <a:chOff x="0" y="0"/>
            <a:chExt cx="9144000" cy="1434540"/>
          </a:xfrm>
        </p:grpSpPr>
        <p:pic>
          <p:nvPicPr>
            <p:cNvPr id="3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>
              <a:off x="0" y="0"/>
              <a:ext cx="1515505" cy="1368152"/>
            </a:xfrm>
            <a:prstGeom prst="rect">
              <a:avLst/>
            </a:prstGeom>
            <a:noFill/>
          </p:spPr>
        </p:pic>
        <p:pic>
          <p:nvPicPr>
            <p:cNvPr id="7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 flipH="1">
              <a:off x="7668344" y="0"/>
              <a:ext cx="1475656" cy="1434540"/>
            </a:xfrm>
            <a:prstGeom prst="rect">
              <a:avLst/>
            </a:prstGeom>
            <a:noFill/>
          </p:spPr>
        </p:pic>
        <p:grpSp>
          <p:nvGrpSpPr>
            <p:cNvPr id="11" name="Группа 10"/>
            <p:cNvGrpSpPr/>
            <p:nvPr/>
          </p:nvGrpSpPr>
          <p:grpSpPr>
            <a:xfrm>
              <a:off x="1259632" y="0"/>
              <a:ext cx="6696744" cy="823605"/>
              <a:chOff x="1331640" y="0"/>
              <a:chExt cx="6264696" cy="823605"/>
            </a:xfrm>
          </p:grpSpPr>
          <p:pic>
            <p:nvPicPr>
              <p:cNvPr id="8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1331640" y="0"/>
                <a:ext cx="2376264" cy="823605"/>
              </a:xfrm>
              <a:prstGeom prst="rect">
                <a:avLst/>
              </a:prstGeom>
              <a:noFill/>
            </p:spPr>
          </p:pic>
          <p:pic>
            <p:nvPicPr>
              <p:cNvPr id="9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3419872" y="0"/>
                <a:ext cx="2232248" cy="823605"/>
              </a:xfrm>
              <a:prstGeom prst="rect">
                <a:avLst/>
              </a:prstGeom>
              <a:noFill/>
            </p:spPr>
          </p:pic>
          <p:pic>
            <p:nvPicPr>
              <p:cNvPr id="10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5364088" y="0"/>
                <a:ext cx="2232248" cy="823605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3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1763688" y="1916832"/>
            <a:ext cx="93610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699792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347864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987824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635896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283968" y="2708920"/>
            <a:ext cx="864096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499992" y="3501008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148064" y="3501008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148064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796136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796136" y="3501008"/>
            <a:ext cx="864096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ФА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52" name="Picture 28" descr="http://img0.liveinternet.ru/images/attach/c/2/65/924/65924573_2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429000"/>
            <a:ext cx="2520280" cy="3037372"/>
          </a:xfrm>
          <a:prstGeom prst="rect">
            <a:avLst/>
          </a:prstGeom>
          <a:noFill/>
        </p:spPr>
      </p:pic>
      <p:pic>
        <p:nvPicPr>
          <p:cNvPr id="51" name="Picture 2" descr="http://www.playcast.ru/uploads/2013/12/28/698415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4509120"/>
            <a:ext cx="4176464" cy="1935915"/>
          </a:xfrm>
          <a:prstGeom prst="rect">
            <a:avLst/>
          </a:prstGeom>
          <a:noFill/>
        </p:spPr>
      </p:pic>
      <p:pic>
        <p:nvPicPr>
          <p:cNvPr id="54" name="Picture 20" descr="http://www.voblasti.ru/sites/default/files/domik2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04248" y="3573016"/>
            <a:ext cx="2206194" cy="2397443"/>
          </a:xfrm>
          <a:prstGeom prst="rect">
            <a:avLst/>
          </a:prstGeom>
          <a:noFill/>
        </p:spPr>
      </p:pic>
      <p:pic>
        <p:nvPicPr>
          <p:cNvPr id="35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7" t="77213" r="62500"/>
          <a:stretch>
            <a:fillRect/>
          </a:stretch>
        </p:blipFill>
        <p:spPr bwMode="auto">
          <a:xfrm>
            <a:off x="6444208" y="4869160"/>
            <a:ext cx="1180853" cy="1475061"/>
          </a:xfrm>
          <a:prstGeom prst="rect">
            <a:avLst/>
          </a:prstGeom>
          <a:noFill/>
        </p:spPr>
      </p:pic>
      <p:sp>
        <p:nvSpPr>
          <p:cNvPr id="55" name="Прямоугольник 54"/>
          <p:cNvSpPr/>
          <p:nvPr/>
        </p:nvSpPr>
        <p:spPr>
          <a:xfrm>
            <a:off x="2699792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Ш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347864" y="1916832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987824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635896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148064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Ц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796136" y="2708920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499992" y="3501008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148064" y="3501008"/>
            <a:ext cx="648072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5"/>
          <p:cNvGrpSpPr/>
          <p:nvPr/>
        </p:nvGrpSpPr>
        <p:grpSpPr>
          <a:xfrm flipH="1">
            <a:off x="8499679" y="583332"/>
            <a:ext cx="644321" cy="6274668"/>
            <a:chOff x="0" y="476672"/>
            <a:chExt cx="615311" cy="6274668"/>
          </a:xfrm>
        </p:grpSpPr>
        <p:pic>
          <p:nvPicPr>
            <p:cNvPr id="27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grpSp>
        <p:nvGrpSpPr>
          <p:cNvPr id="5" name="Группа 16"/>
          <p:cNvGrpSpPr/>
          <p:nvPr/>
        </p:nvGrpSpPr>
        <p:grpSpPr>
          <a:xfrm>
            <a:off x="0" y="476672"/>
            <a:ext cx="615311" cy="6274668"/>
            <a:chOff x="0" y="476672"/>
            <a:chExt cx="615311" cy="6274668"/>
          </a:xfrm>
        </p:grpSpPr>
        <p:pic>
          <p:nvPicPr>
            <p:cNvPr id="1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1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5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848872" cy="64807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Придумай ещё слова, в которых спрятались ноты.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11"/>
          <p:cNvGrpSpPr/>
          <p:nvPr/>
        </p:nvGrpSpPr>
        <p:grpSpPr>
          <a:xfrm>
            <a:off x="0" y="0"/>
            <a:ext cx="9144000" cy="1556792"/>
            <a:chOff x="0" y="0"/>
            <a:chExt cx="9144000" cy="1434540"/>
          </a:xfrm>
        </p:grpSpPr>
        <p:pic>
          <p:nvPicPr>
            <p:cNvPr id="3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>
              <a:off x="0" y="0"/>
              <a:ext cx="1515505" cy="1368152"/>
            </a:xfrm>
            <a:prstGeom prst="rect">
              <a:avLst/>
            </a:prstGeom>
            <a:noFill/>
          </p:spPr>
        </p:pic>
        <p:pic>
          <p:nvPicPr>
            <p:cNvPr id="7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 flipH="1">
              <a:off x="7668344" y="0"/>
              <a:ext cx="1475656" cy="1434540"/>
            </a:xfrm>
            <a:prstGeom prst="rect">
              <a:avLst/>
            </a:prstGeom>
            <a:noFill/>
          </p:spPr>
        </p:pic>
        <p:grpSp>
          <p:nvGrpSpPr>
            <p:cNvPr id="11" name="Группа 10"/>
            <p:cNvGrpSpPr/>
            <p:nvPr/>
          </p:nvGrpSpPr>
          <p:grpSpPr>
            <a:xfrm>
              <a:off x="1259632" y="0"/>
              <a:ext cx="6696744" cy="823605"/>
              <a:chOff x="1331640" y="0"/>
              <a:chExt cx="6264696" cy="823605"/>
            </a:xfrm>
          </p:grpSpPr>
          <p:pic>
            <p:nvPicPr>
              <p:cNvPr id="8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1331640" y="0"/>
                <a:ext cx="2376264" cy="823605"/>
              </a:xfrm>
              <a:prstGeom prst="rect">
                <a:avLst/>
              </a:prstGeom>
              <a:noFill/>
            </p:spPr>
          </p:pic>
          <p:pic>
            <p:nvPicPr>
              <p:cNvPr id="9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3419872" y="0"/>
                <a:ext cx="2232248" cy="823605"/>
              </a:xfrm>
              <a:prstGeom prst="rect">
                <a:avLst/>
              </a:prstGeom>
              <a:noFill/>
            </p:spPr>
          </p:pic>
          <p:pic>
            <p:nvPicPr>
              <p:cNvPr id="10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5364088" y="0"/>
                <a:ext cx="2232248" cy="823605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3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pic>
        <p:nvPicPr>
          <p:cNvPr id="39" name="Picture 28" descr="http://img0.liveinternet.ru/images/attach/c/2/65/924/65924573_2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429000"/>
            <a:ext cx="2520280" cy="3037372"/>
          </a:xfrm>
          <a:prstGeom prst="rect">
            <a:avLst/>
          </a:prstGeom>
          <a:noFill/>
        </p:spPr>
      </p:pic>
      <p:pic>
        <p:nvPicPr>
          <p:cNvPr id="40" name="Picture 2" descr="http://www.playcast.ru/uploads/2013/12/28/698415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4509120"/>
            <a:ext cx="4176464" cy="1935915"/>
          </a:xfrm>
          <a:prstGeom prst="rect">
            <a:avLst/>
          </a:prstGeom>
          <a:noFill/>
        </p:spPr>
      </p:pic>
      <p:pic>
        <p:nvPicPr>
          <p:cNvPr id="41" name="Picture 20" descr="http://www.voblasti.ru/sites/default/files/domik2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04248" y="3573016"/>
            <a:ext cx="2206194" cy="2397443"/>
          </a:xfrm>
          <a:prstGeom prst="rect">
            <a:avLst/>
          </a:prstGeom>
          <a:noFill/>
        </p:spPr>
      </p:pic>
      <p:pic>
        <p:nvPicPr>
          <p:cNvPr id="42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7" t="77213" r="62500"/>
          <a:stretch>
            <a:fillRect/>
          </a:stretch>
        </p:blipFill>
        <p:spPr bwMode="auto">
          <a:xfrm>
            <a:off x="6444208" y="4869160"/>
            <a:ext cx="1180853" cy="1475061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611560" y="1484784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До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835696" y="1484784"/>
            <a:ext cx="6912768" cy="64807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До</a:t>
            </a:r>
            <a:r>
              <a:rPr lang="ru-RU" sz="3600" b="1" dirty="0" smtClean="0">
                <a:solidFill>
                  <a:schemeClr val="tx1"/>
                </a:solidFill>
              </a:rPr>
              <a:t>рога, </a:t>
            </a:r>
            <a:r>
              <a:rPr lang="ru-RU" sz="3600" b="1" dirty="0" smtClean="0">
                <a:solidFill>
                  <a:srgbClr val="FF0000"/>
                </a:solidFill>
              </a:rPr>
              <a:t>до</a:t>
            </a:r>
            <a:r>
              <a:rPr lang="ru-RU" sz="3600" b="1" dirty="0" smtClean="0">
                <a:solidFill>
                  <a:schemeClr val="tx1"/>
                </a:solidFill>
              </a:rPr>
              <a:t>ма, кори</a:t>
            </a:r>
            <a:r>
              <a:rPr lang="ru-RU" sz="3600" b="1" dirty="0" smtClean="0">
                <a:solidFill>
                  <a:srgbClr val="FF0000"/>
                </a:solidFill>
              </a:rPr>
              <a:t>до</a:t>
            </a:r>
            <a:r>
              <a:rPr lang="ru-RU" sz="3600" b="1" dirty="0" smtClean="0">
                <a:solidFill>
                  <a:schemeClr val="tx1"/>
                </a:solidFill>
              </a:rPr>
              <a:t>р, </a:t>
            </a:r>
            <a:r>
              <a:rPr lang="ru-RU" sz="3600" b="1" dirty="0" smtClean="0">
                <a:solidFill>
                  <a:srgbClr val="FF0000"/>
                </a:solidFill>
              </a:rPr>
              <a:t>до</a:t>
            </a:r>
            <a:r>
              <a:rPr lang="ru-RU" sz="3600" b="1" dirty="0" smtClean="0">
                <a:solidFill>
                  <a:schemeClr val="tx1"/>
                </a:solidFill>
              </a:rPr>
              <a:t>мино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55576" y="2348880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835696" y="2348880"/>
            <a:ext cx="6408712" cy="64807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</a:t>
            </a:r>
            <a:r>
              <a:rPr lang="ru-RU" sz="3600" b="1" dirty="0" smtClean="0">
                <a:solidFill>
                  <a:schemeClr val="tx1"/>
                </a:solidFill>
              </a:rPr>
              <a:t>ка, 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</a:t>
            </a:r>
            <a:r>
              <a:rPr lang="ru-RU" sz="3600" b="1" dirty="0" smtClean="0">
                <a:solidFill>
                  <a:schemeClr val="tx1"/>
                </a:solidFill>
              </a:rPr>
              <a:t>бёнок, ко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</a:t>
            </a:r>
            <a:r>
              <a:rPr lang="ru-RU" sz="3600" b="1" dirty="0" smtClean="0">
                <a:solidFill>
                  <a:schemeClr val="tx1"/>
                </a:solidFill>
              </a:rPr>
              <a:t>нь, 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</a:t>
            </a:r>
            <a:r>
              <a:rPr lang="ru-RU" sz="3600" b="1" dirty="0" smtClean="0">
                <a:solidFill>
                  <a:schemeClr val="tx1"/>
                </a:solidFill>
              </a:rPr>
              <a:t>па.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835696" y="3140968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</a:t>
            </a:r>
            <a:endParaRPr lang="ru-RU" sz="5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131840" y="3212976"/>
            <a:ext cx="5220072" cy="64807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раж,  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нута,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4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5"/>
          <p:cNvGrpSpPr/>
          <p:nvPr/>
        </p:nvGrpSpPr>
        <p:grpSpPr>
          <a:xfrm flipH="1">
            <a:off x="8499679" y="583332"/>
            <a:ext cx="644321" cy="6274668"/>
            <a:chOff x="0" y="476672"/>
            <a:chExt cx="615311" cy="6274668"/>
          </a:xfrm>
        </p:grpSpPr>
        <p:pic>
          <p:nvPicPr>
            <p:cNvPr id="27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3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grpSp>
        <p:nvGrpSpPr>
          <p:cNvPr id="5" name="Группа 16"/>
          <p:cNvGrpSpPr/>
          <p:nvPr/>
        </p:nvGrpSpPr>
        <p:grpSpPr>
          <a:xfrm>
            <a:off x="0" y="476672"/>
            <a:ext cx="615311" cy="6274668"/>
            <a:chOff x="0" y="476672"/>
            <a:chExt cx="615311" cy="6274668"/>
          </a:xfrm>
        </p:grpSpPr>
        <p:pic>
          <p:nvPicPr>
            <p:cNvPr id="18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80526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19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5085184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0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293096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1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3501008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2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2708920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3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91683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4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1196752"/>
              <a:ext cx="615311" cy="946076"/>
            </a:xfrm>
            <a:prstGeom prst="rect">
              <a:avLst/>
            </a:prstGeom>
            <a:noFill/>
          </p:spPr>
        </p:pic>
        <p:pic>
          <p:nvPicPr>
            <p:cNvPr id="25" name="Picture 6" descr="новогодний клипарт (39)"/>
            <p:cNvPicPr>
              <a:picLocks noChangeAspect="1" noChangeArrowheads="1"/>
            </p:cNvPicPr>
            <p:nvPr/>
          </p:nvPicPr>
          <p:blipFill>
            <a:blip r:embed="rId2" cstate="print"/>
            <a:srcRect l="60784" t="48748" r="5882"/>
            <a:stretch>
              <a:fillRect/>
            </a:stretch>
          </p:blipFill>
          <p:spPr bwMode="auto">
            <a:xfrm>
              <a:off x="0" y="476672"/>
              <a:ext cx="615311" cy="946076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848872" cy="64807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Придумай ещё слова, в которых спрятались ноты.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6" name="Группа 11"/>
          <p:cNvGrpSpPr/>
          <p:nvPr/>
        </p:nvGrpSpPr>
        <p:grpSpPr>
          <a:xfrm>
            <a:off x="0" y="0"/>
            <a:ext cx="9144000" cy="1556792"/>
            <a:chOff x="0" y="0"/>
            <a:chExt cx="9144000" cy="1434540"/>
          </a:xfrm>
        </p:grpSpPr>
        <p:pic>
          <p:nvPicPr>
            <p:cNvPr id="3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>
              <a:off x="0" y="0"/>
              <a:ext cx="1515505" cy="1368152"/>
            </a:xfrm>
            <a:prstGeom prst="rect">
              <a:avLst/>
            </a:prstGeom>
            <a:noFill/>
          </p:spPr>
        </p:pic>
        <p:pic>
          <p:nvPicPr>
            <p:cNvPr id="7" name="Picture 26" descr="http://s59.radikal.ru/i166/1011/06/ea8b1e4aa61ct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8268" b="2442"/>
            <a:stretch>
              <a:fillRect/>
            </a:stretch>
          </p:blipFill>
          <p:spPr bwMode="auto">
            <a:xfrm flipH="1">
              <a:off x="7668344" y="0"/>
              <a:ext cx="1475656" cy="1434540"/>
            </a:xfrm>
            <a:prstGeom prst="rect">
              <a:avLst/>
            </a:prstGeom>
            <a:noFill/>
          </p:spPr>
        </p:pic>
        <p:grpSp>
          <p:nvGrpSpPr>
            <p:cNvPr id="11" name="Группа 10"/>
            <p:cNvGrpSpPr/>
            <p:nvPr/>
          </p:nvGrpSpPr>
          <p:grpSpPr>
            <a:xfrm>
              <a:off x="1259632" y="0"/>
              <a:ext cx="6696744" cy="823605"/>
              <a:chOff x="1331640" y="0"/>
              <a:chExt cx="6264696" cy="823605"/>
            </a:xfrm>
          </p:grpSpPr>
          <p:pic>
            <p:nvPicPr>
              <p:cNvPr id="8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1331640" y="0"/>
                <a:ext cx="2376264" cy="823605"/>
              </a:xfrm>
              <a:prstGeom prst="rect">
                <a:avLst/>
              </a:prstGeom>
              <a:noFill/>
            </p:spPr>
          </p:pic>
          <p:pic>
            <p:nvPicPr>
              <p:cNvPr id="9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3419872" y="0"/>
                <a:ext cx="2232248" cy="823605"/>
              </a:xfrm>
              <a:prstGeom prst="rect">
                <a:avLst/>
              </a:prstGeom>
              <a:noFill/>
            </p:spPr>
          </p:pic>
          <p:pic>
            <p:nvPicPr>
              <p:cNvPr id="10" name="Picture 22" descr="Изображение для плейкаста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598"/>
              <a:stretch>
                <a:fillRect/>
              </a:stretch>
            </p:blipFill>
            <p:spPr bwMode="auto">
              <a:xfrm>
                <a:off x="5364088" y="0"/>
                <a:ext cx="2232248" cy="823605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273824"/>
            <a:ext cx="4536504" cy="1584176"/>
          </a:xfrm>
          <a:prstGeom prst="rect">
            <a:avLst/>
          </a:prstGeom>
          <a:noFill/>
        </p:spPr>
      </p:pic>
      <p:pic>
        <p:nvPicPr>
          <p:cNvPr id="3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5273824"/>
            <a:ext cx="4536504" cy="1584176"/>
          </a:xfrm>
          <a:prstGeom prst="rect">
            <a:avLst/>
          </a:prstGeom>
          <a:noFill/>
        </p:spPr>
      </p:pic>
      <p:pic>
        <p:nvPicPr>
          <p:cNvPr id="39" name="Picture 28" descr="http://img0.liveinternet.ru/images/attach/c/2/65/924/65924573_2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429000"/>
            <a:ext cx="2520280" cy="3037372"/>
          </a:xfrm>
          <a:prstGeom prst="rect">
            <a:avLst/>
          </a:prstGeom>
          <a:noFill/>
        </p:spPr>
      </p:pic>
      <p:pic>
        <p:nvPicPr>
          <p:cNvPr id="40" name="Picture 2" descr="http://www.playcast.ru/uploads/2013/12/28/698415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4509120"/>
            <a:ext cx="4176464" cy="1935915"/>
          </a:xfrm>
          <a:prstGeom prst="rect">
            <a:avLst/>
          </a:prstGeom>
          <a:noFill/>
        </p:spPr>
      </p:pic>
      <p:pic>
        <p:nvPicPr>
          <p:cNvPr id="41" name="Picture 20" descr="http://www.voblasti.ru/sites/default/files/domik2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04248" y="3573016"/>
            <a:ext cx="2206194" cy="2397443"/>
          </a:xfrm>
          <a:prstGeom prst="rect">
            <a:avLst/>
          </a:prstGeom>
          <a:noFill/>
        </p:spPr>
      </p:pic>
      <p:pic>
        <p:nvPicPr>
          <p:cNvPr id="42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7" t="77213" r="62500"/>
          <a:stretch>
            <a:fillRect/>
          </a:stretch>
        </p:blipFill>
        <p:spPr bwMode="auto">
          <a:xfrm>
            <a:off x="6444208" y="4869160"/>
            <a:ext cx="1180853" cy="1475061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611560" y="1484784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</a:rPr>
              <a:t>Фа</a:t>
            </a: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79712" y="1484784"/>
            <a:ext cx="6048672" cy="64807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</a:t>
            </a:r>
            <a:r>
              <a:rPr lang="ru-RU" sz="3600" b="1" dirty="0" smtClean="0">
                <a:solidFill>
                  <a:schemeClr val="tx1"/>
                </a:solidFill>
              </a:rPr>
              <a:t>янс, 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</a:t>
            </a:r>
            <a:r>
              <a:rPr lang="ru-RU" sz="3600" b="1" dirty="0" smtClean="0">
                <a:solidFill>
                  <a:schemeClr val="tx1"/>
                </a:solidFill>
              </a:rPr>
              <a:t>брика, 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</a:t>
            </a:r>
            <a:r>
              <a:rPr lang="ru-RU" sz="3600" b="1" dirty="0" smtClean="0">
                <a:solidFill>
                  <a:schemeClr val="tx1"/>
                </a:solidFill>
              </a:rPr>
              <a:t>милия.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83568" y="2348880"/>
            <a:ext cx="172819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Соль</a:t>
            </a:r>
            <a:endParaRPr lang="ru-RU" sz="5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627784" y="2348880"/>
            <a:ext cx="4824536" cy="64807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Фа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соль</a:t>
            </a:r>
            <a:r>
              <a:rPr lang="ru-RU" sz="3600" b="1" dirty="0" smtClean="0">
                <a:solidFill>
                  <a:schemeClr val="tx1"/>
                </a:solidFill>
              </a:rPr>
              <a:t>, рас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соль</a:t>
            </a:r>
            <a:r>
              <a:rPr lang="ru-RU" sz="3600" b="1" dirty="0" smtClean="0">
                <a:solidFill>
                  <a:schemeClr val="tx1"/>
                </a:solidFill>
              </a:rPr>
              <a:t>ник 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763688" y="3212976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</a:t>
            </a:r>
            <a:endParaRPr lang="ru-RU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131840" y="3212976"/>
            <a:ext cx="5472608" cy="64807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</a:t>
            </a:r>
            <a:r>
              <a:rPr lang="ru-RU" sz="3600" b="1" dirty="0" smtClean="0">
                <a:solidFill>
                  <a:schemeClr val="tx1"/>
                </a:solidFill>
              </a:rPr>
              <a:t>гушка, мас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</a:t>
            </a:r>
            <a:r>
              <a:rPr lang="ru-RU" sz="3600" b="1" dirty="0" smtClean="0">
                <a:solidFill>
                  <a:schemeClr val="tx1"/>
                </a:solidFill>
              </a:rPr>
              <a:t>та, 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</a:t>
            </a:r>
            <a:r>
              <a:rPr lang="ru-RU" sz="3600" b="1" dirty="0" smtClean="0">
                <a:solidFill>
                  <a:schemeClr val="tx1"/>
                </a:solidFill>
              </a:rPr>
              <a:t>мка.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411760" y="3933056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491880" y="4005064"/>
            <a:ext cx="5184576" cy="64807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</a:t>
            </a:r>
            <a:r>
              <a:rPr lang="ru-RU" sz="3600" b="1" dirty="0" smtClean="0">
                <a:solidFill>
                  <a:schemeClr val="tx1"/>
                </a:solidFill>
              </a:rPr>
              <a:t>рень,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</a:t>
            </a:r>
            <a:r>
              <a:rPr lang="ru-RU" sz="3600" b="1" dirty="0" smtClean="0">
                <a:solidFill>
                  <a:schemeClr val="tx1"/>
                </a:solidFill>
              </a:rPr>
              <a:t>роп, ко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</a:t>
            </a:r>
            <a:r>
              <a:rPr lang="ru-RU" sz="3600" b="1" dirty="0" smtClean="0">
                <a:solidFill>
                  <a:schemeClr val="tx1"/>
                </a:solidFill>
              </a:rPr>
              <a:t>лка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48" grpId="0" animBg="1"/>
      <p:bldP spid="5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0" y="548680"/>
            <a:ext cx="683569" cy="5760640"/>
            <a:chOff x="2627784" y="476672"/>
            <a:chExt cx="457167" cy="5328592"/>
          </a:xfrm>
        </p:grpSpPr>
        <p:pic>
          <p:nvPicPr>
            <p:cNvPr id="18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476672"/>
              <a:ext cx="457167" cy="2808312"/>
            </a:xfrm>
            <a:prstGeom prst="rect">
              <a:avLst/>
            </a:prstGeom>
            <a:noFill/>
          </p:spPr>
        </p:pic>
        <p:pic>
          <p:nvPicPr>
            <p:cNvPr id="19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2996952"/>
              <a:ext cx="457167" cy="2808312"/>
            </a:xfrm>
            <a:prstGeom prst="rect">
              <a:avLst/>
            </a:prstGeom>
            <a:noFill/>
          </p:spPr>
        </p:pic>
      </p:grpSp>
      <p:grpSp>
        <p:nvGrpSpPr>
          <p:cNvPr id="14" name="Группа 13"/>
          <p:cNvGrpSpPr/>
          <p:nvPr/>
        </p:nvGrpSpPr>
        <p:grpSpPr>
          <a:xfrm>
            <a:off x="8460432" y="548680"/>
            <a:ext cx="683569" cy="5760640"/>
            <a:chOff x="2627784" y="476672"/>
            <a:chExt cx="457167" cy="5328592"/>
          </a:xfrm>
        </p:grpSpPr>
        <p:pic>
          <p:nvPicPr>
            <p:cNvPr id="15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476672"/>
              <a:ext cx="457167" cy="2808312"/>
            </a:xfrm>
            <a:prstGeom prst="rect">
              <a:avLst/>
            </a:prstGeom>
            <a:noFill/>
          </p:spPr>
        </p:pic>
        <p:pic>
          <p:nvPicPr>
            <p:cNvPr id="16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2996952"/>
              <a:ext cx="457167" cy="280831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908720"/>
            <a:ext cx="6768752" cy="18002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Две девочки и два мальчика из 2 «Б» класса соревновались в умении решать задачи. Всего ребята решили 11 задач, причём – все разное количество. Кто решил больше задач: мальчики или девочки, если один мальчик решил больше всех, а другой – меньше всех?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0" y="0"/>
            <a:ext cx="9144001" cy="866441"/>
            <a:chOff x="0" y="0"/>
            <a:chExt cx="9144001" cy="866441"/>
          </a:xfrm>
        </p:grpSpPr>
        <p:pic>
          <p:nvPicPr>
            <p:cNvPr id="3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1996797" y="-1996795"/>
              <a:ext cx="866439" cy="4860034"/>
            </a:xfrm>
            <a:prstGeom prst="rect">
              <a:avLst/>
            </a:prstGeom>
            <a:noFill/>
          </p:spPr>
        </p:pic>
        <p:pic>
          <p:nvPicPr>
            <p:cNvPr id="6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6352772" y="-1924789"/>
              <a:ext cx="866439" cy="471601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5991559"/>
            <a:ext cx="9144001" cy="866441"/>
            <a:chOff x="0" y="0"/>
            <a:chExt cx="9144001" cy="866441"/>
          </a:xfrm>
        </p:grpSpPr>
        <p:pic>
          <p:nvPicPr>
            <p:cNvPr id="9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1996797" y="-1996795"/>
              <a:ext cx="866439" cy="4860034"/>
            </a:xfrm>
            <a:prstGeom prst="rect">
              <a:avLst/>
            </a:prstGeom>
            <a:noFill/>
          </p:spPr>
        </p:pic>
        <p:pic>
          <p:nvPicPr>
            <p:cNvPr id="10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6352772" y="-1924789"/>
              <a:ext cx="866439" cy="4716018"/>
            </a:xfrm>
            <a:prstGeom prst="rect">
              <a:avLst/>
            </a:prstGeom>
            <a:noFill/>
          </p:spPr>
        </p:pic>
      </p:grpSp>
      <p:pic>
        <p:nvPicPr>
          <p:cNvPr id="20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085184"/>
            <a:ext cx="4536504" cy="1584176"/>
          </a:xfrm>
          <a:prstGeom prst="rect">
            <a:avLst/>
          </a:prstGeom>
          <a:noFill/>
        </p:spPr>
      </p:pic>
      <p:pic>
        <p:nvPicPr>
          <p:cNvPr id="2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085184"/>
            <a:ext cx="4536504" cy="1584176"/>
          </a:xfrm>
          <a:prstGeom prst="rect">
            <a:avLst/>
          </a:prstGeom>
          <a:noFill/>
        </p:spPr>
      </p:pic>
      <p:pic>
        <p:nvPicPr>
          <p:cNvPr id="23" name="Picture 2" descr="http://www.playcast.ru/uploads/2013/09/29/61976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764704"/>
            <a:ext cx="1150336" cy="792089"/>
          </a:xfrm>
          <a:prstGeom prst="rect">
            <a:avLst/>
          </a:prstGeom>
          <a:noFill/>
        </p:spPr>
      </p:pic>
      <p:pic>
        <p:nvPicPr>
          <p:cNvPr id="24" name="Picture 2" descr="http://www.playcast.ru/uploads/2013/09/29/61976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24328" y="692696"/>
            <a:ext cx="1081912" cy="792089"/>
          </a:xfrm>
          <a:prstGeom prst="rect">
            <a:avLst/>
          </a:prstGeom>
          <a:noFill/>
        </p:spPr>
      </p:pic>
      <p:pic>
        <p:nvPicPr>
          <p:cNvPr id="26" name="Picture 2" descr=" (237x347,  144Kb)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149080"/>
            <a:ext cx="1524619" cy="2232248"/>
          </a:xfrm>
          <a:prstGeom prst="rect">
            <a:avLst/>
          </a:prstGeom>
          <a:noFill/>
        </p:spPr>
      </p:pic>
      <p:pic>
        <p:nvPicPr>
          <p:cNvPr id="28" name="Picture 14" descr="http://img1.liveinternet.ru/images/attach/c/2/65/645/65645664_3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4761224"/>
            <a:ext cx="1440160" cy="1584483"/>
          </a:xfrm>
          <a:prstGeom prst="rect">
            <a:avLst/>
          </a:prstGeom>
          <a:noFill/>
        </p:spPr>
      </p:pic>
      <p:pic>
        <p:nvPicPr>
          <p:cNvPr id="30" name="Picture 2" descr="http://img-fotki.yandex.ru/get/4420/136487634.17/0_6dac8_2848bbd3_L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416" t="48547" r="39521" b="7199"/>
          <a:stretch>
            <a:fillRect/>
          </a:stretch>
        </p:blipFill>
        <p:spPr bwMode="auto">
          <a:xfrm>
            <a:off x="7596336" y="4941168"/>
            <a:ext cx="1128761" cy="1584176"/>
          </a:xfrm>
          <a:prstGeom prst="rect">
            <a:avLst/>
          </a:prstGeom>
          <a:noFill/>
        </p:spPr>
      </p:pic>
      <p:pic>
        <p:nvPicPr>
          <p:cNvPr id="2050" name="Picture 2" descr="http://free-clipart-pictures.net/free_clipart/winter_clipart/winter_clipart_snowing_2.g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3284984"/>
            <a:ext cx="2088232" cy="2677221"/>
          </a:xfrm>
          <a:prstGeom prst="rect">
            <a:avLst/>
          </a:prstGeom>
          <a:noFill/>
        </p:spPr>
      </p:pic>
      <p:pic>
        <p:nvPicPr>
          <p:cNvPr id="33" name="Picture 2" descr="http://forchel.ru/uploads/posts/2014-01/1389099818_bezimeni-1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590" t="7328" r="42430" b="59772"/>
          <a:stretch>
            <a:fillRect/>
          </a:stretch>
        </p:blipFill>
        <p:spPr bwMode="auto">
          <a:xfrm flipH="1">
            <a:off x="2339752" y="4005064"/>
            <a:ext cx="1656184" cy="2116235"/>
          </a:xfrm>
          <a:prstGeom prst="rect">
            <a:avLst/>
          </a:prstGeom>
          <a:noFill/>
        </p:spPr>
      </p:pic>
      <p:pic>
        <p:nvPicPr>
          <p:cNvPr id="32" name="Picture 2" descr="http://forchel.ru/uploads/posts/2014-01/1389099818_bezimeni-1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352" t="52309" b="5346"/>
          <a:stretch>
            <a:fillRect/>
          </a:stretch>
        </p:blipFill>
        <p:spPr bwMode="auto">
          <a:xfrm>
            <a:off x="3563888" y="4005064"/>
            <a:ext cx="1512168" cy="2164576"/>
          </a:xfrm>
          <a:prstGeom prst="rect">
            <a:avLst/>
          </a:prstGeom>
          <a:noFill/>
        </p:spPr>
      </p:pic>
      <p:sp>
        <p:nvSpPr>
          <p:cNvPr id="34" name="Прямоугольник 33"/>
          <p:cNvSpPr/>
          <p:nvPr/>
        </p:nvSpPr>
        <p:spPr>
          <a:xfrm>
            <a:off x="4932040" y="2708920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300192" y="2780928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907704" y="3068960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347864" y="3068960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6"/>
          <p:cNvGrpSpPr/>
          <p:nvPr/>
        </p:nvGrpSpPr>
        <p:grpSpPr>
          <a:xfrm>
            <a:off x="0" y="548680"/>
            <a:ext cx="683569" cy="5760640"/>
            <a:chOff x="2627784" y="476672"/>
            <a:chExt cx="457167" cy="5328592"/>
          </a:xfrm>
        </p:grpSpPr>
        <p:pic>
          <p:nvPicPr>
            <p:cNvPr id="18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476672"/>
              <a:ext cx="457167" cy="2808312"/>
            </a:xfrm>
            <a:prstGeom prst="rect">
              <a:avLst/>
            </a:prstGeom>
            <a:noFill/>
          </p:spPr>
        </p:pic>
        <p:pic>
          <p:nvPicPr>
            <p:cNvPr id="19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2996952"/>
              <a:ext cx="457167" cy="2808312"/>
            </a:xfrm>
            <a:prstGeom prst="rect">
              <a:avLst/>
            </a:prstGeom>
            <a:noFill/>
          </p:spPr>
        </p:pic>
      </p:grpSp>
      <p:grpSp>
        <p:nvGrpSpPr>
          <p:cNvPr id="5" name="Группа 13"/>
          <p:cNvGrpSpPr/>
          <p:nvPr/>
        </p:nvGrpSpPr>
        <p:grpSpPr>
          <a:xfrm>
            <a:off x="8460432" y="548680"/>
            <a:ext cx="683569" cy="5760640"/>
            <a:chOff x="2627784" y="476672"/>
            <a:chExt cx="457167" cy="5328592"/>
          </a:xfrm>
        </p:grpSpPr>
        <p:pic>
          <p:nvPicPr>
            <p:cNvPr id="15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476672"/>
              <a:ext cx="457167" cy="2808312"/>
            </a:xfrm>
            <a:prstGeom prst="rect">
              <a:avLst/>
            </a:prstGeom>
            <a:noFill/>
          </p:spPr>
        </p:pic>
        <p:pic>
          <p:nvPicPr>
            <p:cNvPr id="16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2996952"/>
              <a:ext cx="457167" cy="280831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764704"/>
            <a:ext cx="6048672" cy="158417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Расставь в свободных клеточках числа </a:t>
            </a:r>
            <a:r>
              <a:rPr lang="ru-RU" sz="3200" b="1" dirty="0" smtClean="0">
                <a:solidFill>
                  <a:srgbClr val="FF0000"/>
                </a:solidFill>
              </a:rPr>
              <a:t>4, 5, 6, 7, 8, 9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так, чтобы сумма чисел в каждом столбике и каждой строчке равнялась </a:t>
            </a:r>
            <a:r>
              <a:rPr lang="ru-RU" sz="3100" b="1" dirty="0" smtClean="0">
                <a:solidFill>
                  <a:srgbClr val="FF0000"/>
                </a:solidFill>
              </a:rPr>
              <a:t>15.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0" y="0"/>
            <a:ext cx="9144001" cy="866441"/>
            <a:chOff x="0" y="0"/>
            <a:chExt cx="9144001" cy="866441"/>
          </a:xfrm>
        </p:grpSpPr>
        <p:pic>
          <p:nvPicPr>
            <p:cNvPr id="3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1996797" y="-1996795"/>
              <a:ext cx="866439" cy="4860034"/>
            </a:xfrm>
            <a:prstGeom prst="rect">
              <a:avLst/>
            </a:prstGeom>
            <a:noFill/>
          </p:spPr>
        </p:pic>
        <p:pic>
          <p:nvPicPr>
            <p:cNvPr id="6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6352772" y="-1924789"/>
              <a:ext cx="866439" cy="471601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5991559"/>
            <a:ext cx="9144001" cy="866441"/>
            <a:chOff x="0" y="0"/>
            <a:chExt cx="9144001" cy="866441"/>
          </a:xfrm>
        </p:grpSpPr>
        <p:pic>
          <p:nvPicPr>
            <p:cNvPr id="9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1996797" y="-1996795"/>
              <a:ext cx="866439" cy="4860034"/>
            </a:xfrm>
            <a:prstGeom prst="rect">
              <a:avLst/>
            </a:prstGeom>
            <a:noFill/>
          </p:spPr>
        </p:pic>
        <p:pic>
          <p:nvPicPr>
            <p:cNvPr id="10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6352772" y="-1924789"/>
              <a:ext cx="866439" cy="4716018"/>
            </a:xfrm>
            <a:prstGeom prst="rect">
              <a:avLst/>
            </a:prstGeom>
            <a:noFill/>
          </p:spPr>
        </p:pic>
      </p:grpSp>
      <p:pic>
        <p:nvPicPr>
          <p:cNvPr id="20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085184"/>
            <a:ext cx="4536504" cy="1584176"/>
          </a:xfrm>
          <a:prstGeom prst="rect">
            <a:avLst/>
          </a:prstGeom>
          <a:noFill/>
        </p:spPr>
      </p:pic>
      <p:pic>
        <p:nvPicPr>
          <p:cNvPr id="2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085184"/>
            <a:ext cx="4536504" cy="1584176"/>
          </a:xfrm>
          <a:prstGeom prst="rect">
            <a:avLst/>
          </a:prstGeom>
          <a:noFill/>
        </p:spPr>
      </p:pic>
      <p:pic>
        <p:nvPicPr>
          <p:cNvPr id="23" name="Picture 2" descr="http://www.playcast.ru/uploads/2013/09/29/61976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764704"/>
            <a:ext cx="1150336" cy="792089"/>
          </a:xfrm>
          <a:prstGeom prst="rect">
            <a:avLst/>
          </a:prstGeom>
          <a:noFill/>
        </p:spPr>
      </p:pic>
      <p:pic>
        <p:nvPicPr>
          <p:cNvPr id="24" name="Picture 2" descr="http://www.playcast.ru/uploads/2013/09/29/61976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24328" y="692696"/>
            <a:ext cx="1081912" cy="792089"/>
          </a:xfrm>
          <a:prstGeom prst="rect">
            <a:avLst/>
          </a:prstGeom>
          <a:noFill/>
        </p:spPr>
      </p:pic>
      <p:pic>
        <p:nvPicPr>
          <p:cNvPr id="27" name="Picture 16" descr="http://img0.liveinternet.ru/images/attach/c/2/65/644/65644627_1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933056"/>
            <a:ext cx="1944216" cy="2491684"/>
          </a:xfrm>
          <a:prstGeom prst="rect">
            <a:avLst/>
          </a:prstGeom>
          <a:noFill/>
        </p:spPr>
      </p:pic>
      <p:pic>
        <p:nvPicPr>
          <p:cNvPr id="22" name="Picture 2" descr="http://img-fotki.yandex.ru/get/4420/136487634.17/0_6dac8_2848bbd3_L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08" t="50186" r="59489" b="7199"/>
          <a:stretch>
            <a:fillRect/>
          </a:stretch>
        </p:blipFill>
        <p:spPr bwMode="auto">
          <a:xfrm>
            <a:off x="7308304" y="4581128"/>
            <a:ext cx="1368152" cy="1872208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2987824" y="2420888"/>
            <a:ext cx="3384376" cy="302433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2987824" y="3356992"/>
            <a:ext cx="338437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987824" y="4365104"/>
            <a:ext cx="338437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067944" y="2420888"/>
            <a:ext cx="0" cy="302433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220072" y="2420888"/>
            <a:ext cx="0" cy="302433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4067944" y="2420888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220072" y="3356992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915816" y="4437112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987824" y="2420888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6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220072" y="2420888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6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915816" y="3356992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6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067944" y="3356992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6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067944" y="4437112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6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220072" y="4437112"/>
            <a:ext cx="11521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6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/>
      <p:bldP spid="44" grpId="0"/>
      <p:bldP spid="45" grpId="0"/>
      <p:bldP spid="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6"/>
          <p:cNvGrpSpPr/>
          <p:nvPr/>
        </p:nvGrpSpPr>
        <p:grpSpPr>
          <a:xfrm>
            <a:off x="0" y="548680"/>
            <a:ext cx="683569" cy="5760640"/>
            <a:chOff x="2627784" y="476672"/>
            <a:chExt cx="457167" cy="5328592"/>
          </a:xfrm>
        </p:grpSpPr>
        <p:pic>
          <p:nvPicPr>
            <p:cNvPr id="18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476672"/>
              <a:ext cx="457167" cy="2808312"/>
            </a:xfrm>
            <a:prstGeom prst="rect">
              <a:avLst/>
            </a:prstGeom>
            <a:noFill/>
          </p:spPr>
        </p:pic>
        <p:pic>
          <p:nvPicPr>
            <p:cNvPr id="19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2996952"/>
              <a:ext cx="457167" cy="280831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836712"/>
            <a:ext cx="6048672" cy="144016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Миша и Витя поехали отдыхать на море летом: один – в деревню, другой – на море. Где был Миша, если Витя не был на море?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0" y="5991559"/>
            <a:ext cx="9144001" cy="866441"/>
            <a:chOff x="0" y="0"/>
            <a:chExt cx="9144001" cy="866441"/>
          </a:xfrm>
        </p:grpSpPr>
        <p:pic>
          <p:nvPicPr>
            <p:cNvPr id="9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1996797" y="-1996795"/>
              <a:ext cx="866439" cy="4860034"/>
            </a:xfrm>
            <a:prstGeom prst="rect">
              <a:avLst/>
            </a:prstGeom>
            <a:noFill/>
          </p:spPr>
        </p:pic>
        <p:pic>
          <p:nvPicPr>
            <p:cNvPr id="10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6352772" y="-1924789"/>
              <a:ext cx="866439" cy="4716018"/>
            </a:xfrm>
            <a:prstGeom prst="rect">
              <a:avLst/>
            </a:prstGeom>
            <a:noFill/>
          </p:spPr>
        </p:pic>
      </p:grpSp>
      <p:pic>
        <p:nvPicPr>
          <p:cNvPr id="20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085184"/>
            <a:ext cx="4536504" cy="1584176"/>
          </a:xfrm>
          <a:prstGeom prst="rect">
            <a:avLst/>
          </a:prstGeom>
          <a:noFill/>
        </p:spPr>
      </p:pic>
      <p:pic>
        <p:nvPicPr>
          <p:cNvPr id="2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085184"/>
            <a:ext cx="4536504" cy="1584176"/>
          </a:xfrm>
          <a:prstGeom prst="rect">
            <a:avLst/>
          </a:prstGeom>
          <a:noFill/>
        </p:spPr>
      </p:pic>
      <p:pic>
        <p:nvPicPr>
          <p:cNvPr id="23" name="Picture 2" descr="http://www.playcast.ru/uploads/2013/09/29/61976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764704"/>
            <a:ext cx="1150336" cy="792089"/>
          </a:xfrm>
          <a:prstGeom prst="rect">
            <a:avLst/>
          </a:prstGeom>
          <a:noFill/>
        </p:spPr>
      </p:pic>
      <p:pic>
        <p:nvPicPr>
          <p:cNvPr id="24" name="Picture 2" descr="http://www.playcast.ru/uploads/2013/09/29/61976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24328" y="692696"/>
            <a:ext cx="1081912" cy="792089"/>
          </a:xfrm>
          <a:prstGeom prst="rect">
            <a:avLst/>
          </a:prstGeom>
          <a:noFill/>
        </p:spPr>
      </p:pic>
      <p:pic>
        <p:nvPicPr>
          <p:cNvPr id="25" name="Picture 2" descr="http://img-fotki.yandex.ru/get/4420/136487634.17/0_6dac8_2848bbd3_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815" t="11054" r="2633" b="9726"/>
          <a:stretch>
            <a:fillRect/>
          </a:stretch>
        </p:blipFill>
        <p:spPr bwMode="auto">
          <a:xfrm flipH="1">
            <a:off x="7164288" y="4306430"/>
            <a:ext cx="1656184" cy="2146905"/>
          </a:xfrm>
          <a:prstGeom prst="rect">
            <a:avLst/>
          </a:prstGeom>
          <a:noFill/>
        </p:spPr>
      </p:pic>
      <p:grpSp>
        <p:nvGrpSpPr>
          <p:cNvPr id="5" name="Группа 13"/>
          <p:cNvGrpSpPr/>
          <p:nvPr/>
        </p:nvGrpSpPr>
        <p:grpSpPr>
          <a:xfrm>
            <a:off x="8460432" y="548680"/>
            <a:ext cx="683569" cy="5760640"/>
            <a:chOff x="2627784" y="476672"/>
            <a:chExt cx="457167" cy="5328592"/>
          </a:xfrm>
        </p:grpSpPr>
        <p:pic>
          <p:nvPicPr>
            <p:cNvPr id="15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476672"/>
              <a:ext cx="457167" cy="2808312"/>
            </a:xfrm>
            <a:prstGeom prst="rect">
              <a:avLst/>
            </a:prstGeom>
            <a:noFill/>
          </p:spPr>
        </p:pic>
        <p:pic>
          <p:nvPicPr>
            <p:cNvPr id="16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2996952"/>
              <a:ext cx="457167" cy="2808312"/>
            </a:xfrm>
            <a:prstGeom prst="rect">
              <a:avLst/>
            </a:prstGeom>
            <a:noFill/>
          </p:spPr>
        </p:pic>
      </p:grpSp>
      <p:grpSp>
        <p:nvGrpSpPr>
          <p:cNvPr id="7" name="Группа 6"/>
          <p:cNvGrpSpPr/>
          <p:nvPr/>
        </p:nvGrpSpPr>
        <p:grpSpPr>
          <a:xfrm>
            <a:off x="0" y="0"/>
            <a:ext cx="9144001" cy="866441"/>
            <a:chOff x="0" y="0"/>
            <a:chExt cx="9144001" cy="866441"/>
          </a:xfrm>
        </p:grpSpPr>
        <p:pic>
          <p:nvPicPr>
            <p:cNvPr id="3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1996797" y="-1996795"/>
              <a:ext cx="866439" cy="4860034"/>
            </a:xfrm>
            <a:prstGeom prst="rect">
              <a:avLst/>
            </a:prstGeom>
            <a:noFill/>
          </p:spPr>
        </p:pic>
        <p:pic>
          <p:nvPicPr>
            <p:cNvPr id="6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6352772" y="-1924789"/>
              <a:ext cx="866439" cy="4716018"/>
            </a:xfrm>
            <a:prstGeom prst="rect">
              <a:avLst/>
            </a:prstGeom>
            <a:noFill/>
          </p:spPr>
        </p:pic>
      </p:grpSp>
      <p:pic>
        <p:nvPicPr>
          <p:cNvPr id="28" name="Picture 30" descr="новогодний клипарт (147)"/>
          <p:cNvPicPr>
            <a:picLocks noChangeAspect="1" noChangeArrowheads="1"/>
          </p:cNvPicPr>
          <p:nvPr/>
        </p:nvPicPr>
        <p:blipFill>
          <a:blip r:embed="rId6" cstate="print"/>
          <a:srcRect l="14651" t="6649" r="18670" b="10669"/>
          <a:stretch>
            <a:fillRect/>
          </a:stretch>
        </p:blipFill>
        <p:spPr bwMode="auto">
          <a:xfrm>
            <a:off x="179512" y="4149080"/>
            <a:ext cx="2016224" cy="2500118"/>
          </a:xfrm>
          <a:prstGeom prst="rect">
            <a:avLst/>
          </a:prstGeom>
          <a:noFill/>
        </p:spPr>
      </p:pic>
      <p:pic>
        <p:nvPicPr>
          <p:cNvPr id="29" name="Picture 10" descr="новогодний клипарт (118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5013176"/>
            <a:ext cx="1258124" cy="1512168"/>
          </a:xfrm>
          <a:prstGeom prst="rect">
            <a:avLst/>
          </a:prstGeom>
          <a:noFill/>
        </p:spPr>
      </p:pic>
      <p:pic>
        <p:nvPicPr>
          <p:cNvPr id="30" name="Picture 2" descr="http://skazka-na-noch.ru/wp-content/uploads/2013/02/4-zhel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39" r="54839" b="54645"/>
          <a:stretch>
            <a:fillRect/>
          </a:stretch>
        </p:blipFill>
        <p:spPr bwMode="auto">
          <a:xfrm>
            <a:off x="2555776" y="3429000"/>
            <a:ext cx="2037069" cy="3096344"/>
          </a:xfrm>
          <a:prstGeom prst="rect">
            <a:avLst/>
          </a:prstGeom>
          <a:noFill/>
        </p:spPr>
      </p:pic>
      <p:pic>
        <p:nvPicPr>
          <p:cNvPr id="32" name="Picture 10" descr="user posted image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84"/>
          <a:stretch>
            <a:fillRect/>
          </a:stretch>
        </p:blipFill>
        <p:spPr bwMode="auto">
          <a:xfrm flipH="1">
            <a:off x="5076054" y="3356992"/>
            <a:ext cx="2088233" cy="2922578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1115616" y="2204864"/>
            <a:ext cx="20162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Миша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076056" y="2132856"/>
            <a:ext cx="201622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Витя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220072" y="2636912"/>
            <a:ext cx="30963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деревне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259632" y="2780928"/>
            <a:ext cx="30963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море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34" grpId="0"/>
      <p:bldP spid="35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6"/>
          <p:cNvGrpSpPr/>
          <p:nvPr/>
        </p:nvGrpSpPr>
        <p:grpSpPr>
          <a:xfrm>
            <a:off x="0" y="548680"/>
            <a:ext cx="683569" cy="5760640"/>
            <a:chOff x="2627784" y="476672"/>
            <a:chExt cx="457167" cy="5328592"/>
          </a:xfrm>
        </p:grpSpPr>
        <p:pic>
          <p:nvPicPr>
            <p:cNvPr id="18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476672"/>
              <a:ext cx="457167" cy="2808312"/>
            </a:xfrm>
            <a:prstGeom prst="rect">
              <a:avLst/>
            </a:prstGeom>
            <a:noFill/>
          </p:spPr>
        </p:pic>
        <p:pic>
          <p:nvPicPr>
            <p:cNvPr id="19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2996952"/>
              <a:ext cx="457167" cy="2808312"/>
            </a:xfrm>
            <a:prstGeom prst="rect">
              <a:avLst/>
            </a:prstGeom>
            <a:noFill/>
          </p:spPr>
        </p:pic>
      </p:grpSp>
      <p:grpSp>
        <p:nvGrpSpPr>
          <p:cNvPr id="5" name="Группа 13"/>
          <p:cNvGrpSpPr/>
          <p:nvPr/>
        </p:nvGrpSpPr>
        <p:grpSpPr>
          <a:xfrm>
            <a:off x="8460432" y="548680"/>
            <a:ext cx="683569" cy="5760640"/>
            <a:chOff x="2627784" y="476672"/>
            <a:chExt cx="457167" cy="5328592"/>
          </a:xfrm>
        </p:grpSpPr>
        <p:pic>
          <p:nvPicPr>
            <p:cNvPr id="15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476672"/>
              <a:ext cx="457167" cy="2808312"/>
            </a:xfrm>
            <a:prstGeom prst="rect">
              <a:avLst/>
            </a:prstGeom>
            <a:noFill/>
          </p:spPr>
        </p:pic>
        <p:pic>
          <p:nvPicPr>
            <p:cNvPr id="16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2996952"/>
              <a:ext cx="457167" cy="280831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908720"/>
            <a:ext cx="6336704" cy="11430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Коля, Ваня и Серёжа читали книжки. Один мальчик читал о путешествиях, другой о войне, а третий – о спорте. Кто о чём читал, если Коля не читал о спорте, а Ваня не читал о войне и спорте?</a:t>
            </a:r>
            <a:endParaRPr lang="ru-RU" sz="2000" b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0" y="0"/>
            <a:ext cx="9144001" cy="866441"/>
            <a:chOff x="0" y="0"/>
            <a:chExt cx="9144001" cy="866441"/>
          </a:xfrm>
        </p:grpSpPr>
        <p:pic>
          <p:nvPicPr>
            <p:cNvPr id="3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1996797" y="-1996795"/>
              <a:ext cx="866439" cy="4860034"/>
            </a:xfrm>
            <a:prstGeom prst="rect">
              <a:avLst/>
            </a:prstGeom>
            <a:noFill/>
          </p:spPr>
        </p:pic>
        <p:pic>
          <p:nvPicPr>
            <p:cNvPr id="6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6352772" y="-1924789"/>
              <a:ext cx="866439" cy="471601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5991559"/>
            <a:ext cx="9144001" cy="866441"/>
            <a:chOff x="0" y="0"/>
            <a:chExt cx="9144001" cy="866441"/>
          </a:xfrm>
        </p:grpSpPr>
        <p:pic>
          <p:nvPicPr>
            <p:cNvPr id="9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1996797" y="-1996795"/>
              <a:ext cx="866439" cy="4860034"/>
            </a:xfrm>
            <a:prstGeom prst="rect">
              <a:avLst/>
            </a:prstGeom>
            <a:noFill/>
          </p:spPr>
        </p:pic>
        <p:pic>
          <p:nvPicPr>
            <p:cNvPr id="10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6352772" y="-1924789"/>
              <a:ext cx="866439" cy="4716018"/>
            </a:xfrm>
            <a:prstGeom prst="rect">
              <a:avLst/>
            </a:prstGeom>
            <a:noFill/>
          </p:spPr>
        </p:pic>
      </p:grpSp>
      <p:pic>
        <p:nvPicPr>
          <p:cNvPr id="20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085184"/>
            <a:ext cx="4536504" cy="1584176"/>
          </a:xfrm>
          <a:prstGeom prst="rect">
            <a:avLst/>
          </a:prstGeom>
          <a:noFill/>
        </p:spPr>
      </p:pic>
      <p:pic>
        <p:nvPicPr>
          <p:cNvPr id="2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085184"/>
            <a:ext cx="4536504" cy="1584176"/>
          </a:xfrm>
          <a:prstGeom prst="rect">
            <a:avLst/>
          </a:prstGeom>
          <a:noFill/>
        </p:spPr>
      </p:pic>
      <p:pic>
        <p:nvPicPr>
          <p:cNvPr id="23" name="Picture 2" descr="http://www.playcast.ru/uploads/2013/09/29/61976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764704"/>
            <a:ext cx="1150336" cy="792089"/>
          </a:xfrm>
          <a:prstGeom prst="rect">
            <a:avLst/>
          </a:prstGeom>
          <a:noFill/>
        </p:spPr>
      </p:pic>
      <p:pic>
        <p:nvPicPr>
          <p:cNvPr id="24" name="Picture 2" descr="http://www.playcast.ru/uploads/2013/09/29/61976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24328" y="692696"/>
            <a:ext cx="1081912" cy="792089"/>
          </a:xfrm>
          <a:prstGeom prst="rect">
            <a:avLst/>
          </a:prstGeom>
          <a:noFill/>
        </p:spPr>
      </p:pic>
      <p:pic>
        <p:nvPicPr>
          <p:cNvPr id="25" name="Picture 2" descr="http://img-fotki.yandex.ru/get/4420/136487634.17/0_6dac8_2848bbd3_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240" r="31961" b="52468"/>
          <a:stretch>
            <a:fillRect/>
          </a:stretch>
        </p:blipFill>
        <p:spPr bwMode="auto">
          <a:xfrm>
            <a:off x="6948264" y="5229200"/>
            <a:ext cx="1584176" cy="1330708"/>
          </a:xfrm>
          <a:prstGeom prst="rect">
            <a:avLst/>
          </a:prstGeom>
          <a:noFill/>
        </p:spPr>
      </p:pic>
      <p:pic>
        <p:nvPicPr>
          <p:cNvPr id="26" name="Picture 6" descr="новогодний клипарт (123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365104"/>
            <a:ext cx="1405596" cy="2196245"/>
          </a:xfrm>
          <a:prstGeom prst="rect">
            <a:avLst/>
          </a:prstGeom>
          <a:noFill/>
        </p:spPr>
      </p:pic>
      <p:pic>
        <p:nvPicPr>
          <p:cNvPr id="28" name="Picture 16" descr="http://img1.liveinternet.ru/images/attach/c/2/65/645/65645670_3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5085184"/>
            <a:ext cx="1233647" cy="1520542"/>
          </a:xfrm>
          <a:prstGeom prst="rect">
            <a:avLst/>
          </a:prstGeom>
          <a:noFill/>
        </p:spPr>
      </p:pic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1907704" y="2204864"/>
          <a:ext cx="6096000" cy="34563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3491880" y="2276872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Коля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04048" y="2276872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Витя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516216" y="2276872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Серёжа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907704" y="3212976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путешествия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907704" y="4077072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война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907704" y="4941168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спорт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148064" y="400506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148064" y="4869160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148064" y="314096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635896" y="4869160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563888" y="314096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635896" y="400506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660232" y="314096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660232" y="4005064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660232" y="4941168"/>
            <a:ext cx="11521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6"/>
          <p:cNvGrpSpPr/>
          <p:nvPr/>
        </p:nvGrpSpPr>
        <p:grpSpPr>
          <a:xfrm>
            <a:off x="0" y="548680"/>
            <a:ext cx="683569" cy="5760640"/>
            <a:chOff x="2627784" y="476672"/>
            <a:chExt cx="457167" cy="5328592"/>
          </a:xfrm>
        </p:grpSpPr>
        <p:pic>
          <p:nvPicPr>
            <p:cNvPr id="18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476672"/>
              <a:ext cx="457167" cy="2808312"/>
            </a:xfrm>
            <a:prstGeom prst="rect">
              <a:avLst/>
            </a:prstGeom>
            <a:noFill/>
          </p:spPr>
        </p:pic>
        <p:pic>
          <p:nvPicPr>
            <p:cNvPr id="19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2996952"/>
              <a:ext cx="457167" cy="2808312"/>
            </a:xfrm>
            <a:prstGeom prst="rect">
              <a:avLst/>
            </a:prstGeom>
            <a:noFill/>
          </p:spPr>
        </p:pic>
      </p:grpSp>
      <p:grpSp>
        <p:nvGrpSpPr>
          <p:cNvPr id="5" name="Группа 13"/>
          <p:cNvGrpSpPr/>
          <p:nvPr/>
        </p:nvGrpSpPr>
        <p:grpSpPr>
          <a:xfrm>
            <a:off x="8460432" y="548680"/>
            <a:ext cx="683569" cy="5760640"/>
            <a:chOff x="2627784" y="476672"/>
            <a:chExt cx="457167" cy="5328592"/>
          </a:xfrm>
        </p:grpSpPr>
        <p:pic>
          <p:nvPicPr>
            <p:cNvPr id="15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476672"/>
              <a:ext cx="457167" cy="2808312"/>
            </a:xfrm>
            <a:prstGeom prst="rect">
              <a:avLst/>
            </a:prstGeom>
            <a:noFill/>
          </p:spPr>
        </p:pic>
        <p:pic>
          <p:nvPicPr>
            <p:cNvPr id="16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322" r="73422"/>
            <a:stretch>
              <a:fillRect/>
            </a:stretch>
          </p:blipFill>
          <p:spPr bwMode="auto">
            <a:xfrm>
              <a:off x="2627784" y="2996952"/>
              <a:ext cx="457167" cy="2808312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908720"/>
            <a:ext cx="5976664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Выбери нужную фигуру из 6 пронумерованных.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0" y="0"/>
            <a:ext cx="9144001" cy="866441"/>
            <a:chOff x="0" y="0"/>
            <a:chExt cx="9144001" cy="866441"/>
          </a:xfrm>
        </p:grpSpPr>
        <p:pic>
          <p:nvPicPr>
            <p:cNvPr id="3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1996797" y="-1996795"/>
              <a:ext cx="866439" cy="4860034"/>
            </a:xfrm>
            <a:prstGeom prst="rect">
              <a:avLst/>
            </a:prstGeom>
            <a:noFill/>
          </p:spPr>
        </p:pic>
        <p:pic>
          <p:nvPicPr>
            <p:cNvPr id="6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6352772" y="-1924789"/>
              <a:ext cx="866439" cy="471601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5991559"/>
            <a:ext cx="9144001" cy="866441"/>
            <a:chOff x="0" y="0"/>
            <a:chExt cx="9144001" cy="866441"/>
          </a:xfrm>
        </p:grpSpPr>
        <p:pic>
          <p:nvPicPr>
            <p:cNvPr id="9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1996797" y="-1996795"/>
              <a:ext cx="866439" cy="4860034"/>
            </a:xfrm>
            <a:prstGeom prst="rect">
              <a:avLst/>
            </a:prstGeom>
            <a:noFill/>
          </p:spPr>
        </p:pic>
        <p:pic>
          <p:nvPicPr>
            <p:cNvPr id="10" name="Picture 10" descr="новогодний декор и рамки"/>
            <p:cNvPicPr>
              <a:picLocks noChangeAspect="1" noChangeArrowheads="1"/>
            </p:cNvPicPr>
            <p:nvPr/>
          </p:nvPicPr>
          <p:blipFill>
            <a:blip r:embed="rId2" cstate="print"/>
            <a:srcRect l="37494" r="36260"/>
            <a:stretch>
              <a:fillRect/>
            </a:stretch>
          </p:blipFill>
          <p:spPr bwMode="auto">
            <a:xfrm rot="5400000">
              <a:off x="6352772" y="-1924789"/>
              <a:ext cx="866439" cy="4716018"/>
            </a:xfrm>
            <a:prstGeom prst="rect">
              <a:avLst/>
            </a:prstGeom>
            <a:noFill/>
          </p:spPr>
        </p:pic>
      </p:grpSp>
      <p:pic>
        <p:nvPicPr>
          <p:cNvPr id="20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085184"/>
            <a:ext cx="4536504" cy="1584176"/>
          </a:xfrm>
          <a:prstGeom prst="rect">
            <a:avLst/>
          </a:prstGeom>
          <a:noFill/>
        </p:spPr>
      </p:pic>
      <p:pic>
        <p:nvPicPr>
          <p:cNvPr id="2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085184"/>
            <a:ext cx="4536504" cy="1584176"/>
          </a:xfrm>
          <a:prstGeom prst="rect">
            <a:avLst/>
          </a:prstGeom>
          <a:noFill/>
        </p:spPr>
      </p:pic>
      <p:pic>
        <p:nvPicPr>
          <p:cNvPr id="23" name="Picture 2" descr="http://www.playcast.ru/uploads/2013/09/29/61976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764704"/>
            <a:ext cx="1150336" cy="792089"/>
          </a:xfrm>
          <a:prstGeom prst="rect">
            <a:avLst/>
          </a:prstGeom>
          <a:noFill/>
        </p:spPr>
      </p:pic>
      <p:pic>
        <p:nvPicPr>
          <p:cNvPr id="24" name="Picture 2" descr="http://www.playcast.ru/uploads/2013/09/29/619762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24328" y="692696"/>
            <a:ext cx="1081912" cy="792089"/>
          </a:xfrm>
          <a:prstGeom prst="rect">
            <a:avLst/>
          </a:prstGeom>
          <a:noFill/>
        </p:spPr>
      </p:pic>
      <p:pic>
        <p:nvPicPr>
          <p:cNvPr id="25" name="Picture 2" descr="http://img-fotki.yandex.ru/get/4420/136487634.17/0_6dac8_2848bbd3_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269" r="80344" b="7199"/>
          <a:stretch>
            <a:fillRect/>
          </a:stretch>
        </p:blipFill>
        <p:spPr bwMode="auto">
          <a:xfrm>
            <a:off x="755576" y="5013176"/>
            <a:ext cx="1045831" cy="1689419"/>
          </a:xfrm>
          <a:prstGeom prst="rect">
            <a:avLst/>
          </a:prstGeom>
          <a:noFill/>
        </p:spPr>
      </p:pic>
      <p:pic>
        <p:nvPicPr>
          <p:cNvPr id="26" name="Picture 36" descr=" "/>
          <p:cNvPicPr>
            <a:picLocks noChangeAspect="1" noChangeArrowheads="1"/>
          </p:cNvPicPr>
          <p:nvPr/>
        </p:nvPicPr>
        <p:blipFill>
          <a:blip r:embed="rId6" cstate="print"/>
          <a:srcRect l="21280" t="2660" r="20200" b="4240"/>
          <a:stretch>
            <a:fillRect/>
          </a:stretch>
        </p:blipFill>
        <p:spPr bwMode="auto">
          <a:xfrm>
            <a:off x="6804248" y="3284984"/>
            <a:ext cx="2088232" cy="3322187"/>
          </a:xfrm>
          <a:prstGeom prst="rect">
            <a:avLst/>
          </a:prstGeom>
          <a:noFill/>
        </p:spPr>
      </p:pic>
      <p:pic>
        <p:nvPicPr>
          <p:cNvPr id="28" name="Picture 12" descr="http://img1.liveinternet.ru/images/attach/c/2/65/645/65645645_3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4941168"/>
            <a:ext cx="1348179" cy="1575943"/>
          </a:xfrm>
          <a:prstGeom prst="rect">
            <a:avLst/>
          </a:prstGeom>
          <a:noFill/>
        </p:spPr>
      </p:pic>
      <p:pic>
        <p:nvPicPr>
          <p:cNvPr id="29" name="Picture 2" descr="D:\Презентации\Математика\Умники и умницы 2 класс\Тетрадь 2 класс\Часть 1. 1- 18 урок\Image00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EEFF4"/>
              </a:clrFrom>
              <a:clrTo>
                <a:srgbClr val="EEEFF4">
                  <a:alpha val="0"/>
                </a:srgbClr>
              </a:clrTo>
            </a:clrChange>
          </a:blip>
          <a:srcRect l="18640" t="71055" r="49523" b="9767"/>
          <a:stretch>
            <a:fillRect/>
          </a:stretch>
        </p:blipFill>
        <p:spPr bwMode="auto">
          <a:xfrm>
            <a:off x="1162578" y="1556792"/>
            <a:ext cx="4057494" cy="3456384"/>
          </a:xfrm>
          <a:prstGeom prst="rect">
            <a:avLst/>
          </a:prstGeom>
          <a:noFill/>
        </p:spPr>
      </p:pic>
      <p:pic>
        <p:nvPicPr>
          <p:cNvPr id="30" name="Picture 2" descr="D:\Презентации\Математика\Умники и умницы 2 класс\Тетрадь 2 класс\Часть 1. 1- 18 урок\Image0045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EEEDF3"/>
              </a:clrFrom>
              <a:clrTo>
                <a:srgbClr val="EEEDF3">
                  <a:alpha val="0"/>
                </a:srgbClr>
              </a:clrTo>
            </a:clrChange>
          </a:blip>
          <a:srcRect l="59885" t="71871" r="22804" b="10583"/>
          <a:stretch>
            <a:fillRect/>
          </a:stretch>
        </p:blipFill>
        <p:spPr bwMode="auto">
          <a:xfrm>
            <a:off x="5364088" y="1556791"/>
            <a:ext cx="2232248" cy="3199555"/>
          </a:xfrm>
          <a:prstGeom prst="rect">
            <a:avLst/>
          </a:prstGeom>
          <a:noFill/>
        </p:spPr>
      </p:pic>
      <p:sp>
        <p:nvSpPr>
          <p:cNvPr id="31" name="Прямоугольник 30"/>
          <p:cNvSpPr/>
          <p:nvPr/>
        </p:nvSpPr>
        <p:spPr>
          <a:xfrm>
            <a:off x="3635896" y="3717032"/>
            <a:ext cx="93610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6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6" descr="http://img0.liveinternet.ru/images/attach/c/2/65/644/65644627_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933056"/>
            <a:ext cx="1944216" cy="2491684"/>
          </a:xfrm>
          <a:prstGeom prst="rect">
            <a:avLst/>
          </a:prstGeom>
          <a:noFill/>
        </p:spPr>
      </p:pic>
      <p:pic>
        <p:nvPicPr>
          <p:cNvPr id="8" name="Picture 2" descr="http://img-fotki.yandex.ru/get/4420/136487634.17/0_6dac8_2848bbd3_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416" t="48547" r="39521" b="7199"/>
          <a:stretch>
            <a:fillRect/>
          </a:stretch>
        </p:blipFill>
        <p:spPr bwMode="auto">
          <a:xfrm>
            <a:off x="6372200" y="4725144"/>
            <a:ext cx="1128761" cy="1584176"/>
          </a:xfrm>
          <a:prstGeom prst="rect">
            <a:avLst/>
          </a:prstGeom>
          <a:noFill/>
        </p:spPr>
      </p:pic>
      <p:pic>
        <p:nvPicPr>
          <p:cNvPr id="9" name="Picture 30" descr="новогодний клипарт (147)"/>
          <p:cNvPicPr>
            <a:picLocks noChangeAspect="1" noChangeArrowheads="1"/>
          </p:cNvPicPr>
          <p:nvPr/>
        </p:nvPicPr>
        <p:blipFill>
          <a:blip r:embed="rId6" cstate="print"/>
          <a:srcRect l="14651" t="6649" r="18670" b="10669"/>
          <a:stretch>
            <a:fillRect/>
          </a:stretch>
        </p:blipFill>
        <p:spPr bwMode="auto">
          <a:xfrm>
            <a:off x="251520" y="4149080"/>
            <a:ext cx="2016224" cy="2500118"/>
          </a:xfrm>
          <a:prstGeom prst="rect">
            <a:avLst/>
          </a:prstGeom>
          <a:noFill/>
        </p:spPr>
      </p:pic>
      <p:pic>
        <p:nvPicPr>
          <p:cNvPr id="10" name="Picture 36" descr=" "/>
          <p:cNvPicPr>
            <a:picLocks noChangeAspect="1" noChangeArrowheads="1"/>
          </p:cNvPicPr>
          <p:nvPr/>
        </p:nvPicPr>
        <p:blipFill>
          <a:blip r:embed="rId7" cstate="print"/>
          <a:srcRect l="21280" t="2660" r="20200" b="4240"/>
          <a:stretch>
            <a:fillRect/>
          </a:stretch>
        </p:blipFill>
        <p:spPr bwMode="auto">
          <a:xfrm>
            <a:off x="6804248" y="3284984"/>
            <a:ext cx="2088232" cy="3322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t="2751" r="16065" b="122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139952" y="908720"/>
            <a:ext cx="4680520" cy="2043608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Вокруг носа вьётся, а в руки не даётся?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87624" y="1484784"/>
            <a:ext cx="2088232" cy="1152128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Запах.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2520280" cy="3493561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645024"/>
            <a:ext cx="2330576" cy="2808312"/>
          </a:xfrm>
          <a:prstGeom prst="rect">
            <a:avLst/>
          </a:prstGeom>
          <a:noFill/>
        </p:spPr>
      </p:pic>
      <p:pic>
        <p:nvPicPr>
          <p:cNvPr id="10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429000"/>
            <a:ext cx="2051720" cy="2952328"/>
          </a:xfrm>
          <a:prstGeom prst="rect">
            <a:avLst/>
          </a:prstGeom>
          <a:noFill/>
        </p:spPr>
      </p:pic>
      <p:pic>
        <p:nvPicPr>
          <p:cNvPr id="5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252" t="21388" r="35713" b="58995"/>
          <a:stretch>
            <a:fillRect/>
          </a:stretch>
        </p:blipFill>
        <p:spPr bwMode="auto">
          <a:xfrm>
            <a:off x="5724128" y="4005064"/>
            <a:ext cx="1944216" cy="2165359"/>
          </a:xfrm>
          <a:prstGeom prst="rect">
            <a:avLst/>
          </a:prstGeom>
          <a:noFill/>
        </p:spPr>
      </p:pic>
      <p:pic>
        <p:nvPicPr>
          <p:cNvPr id="10242" name="Picture 2" descr="http://na-bazare.com/img/goods/635_baby-doll_resize(600-600-4)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3861048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t="2751" r="16065" b="122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652120" y="908720"/>
            <a:ext cx="3168352" cy="2043608"/>
          </a:xfrm>
          <a:prstGeom prst="cloudCallout">
            <a:avLst>
              <a:gd name="adj1" fmla="val -12556"/>
              <a:gd name="adj2" fmla="val 102084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Папа, мама и дети?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87624" y="1484784"/>
            <a:ext cx="2088232" cy="1152128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Семья.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2520280" cy="3493561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645024"/>
            <a:ext cx="2330576" cy="2808312"/>
          </a:xfrm>
          <a:prstGeom prst="rect">
            <a:avLst/>
          </a:prstGeom>
          <a:noFill/>
        </p:spPr>
      </p:pic>
      <p:pic>
        <p:nvPicPr>
          <p:cNvPr id="10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429000"/>
            <a:ext cx="2051720" cy="2952328"/>
          </a:xfrm>
          <a:prstGeom prst="rect">
            <a:avLst/>
          </a:prstGeom>
          <a:noFill/>
        </p:spPr>
      </p:pic>
      <p:pic>
        <p:nvPicPr>
          <p:cNvPr id="5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252" t="21388" r="35713" b="58995"/>
          <a:stretch>
            <a:fillRect/>
          </a:stretch>
        </p:blipFill>
        <p:spPr bwMode="auto">
          <a:xfrm>
            <a:off x="5724128" y="4005064"/>
            <a:ext cx="1944216" cy="2165359"/>
          </a:xfrm>
          <a:prstGeom prst="rect">
            <a:avLst/>
          </a:prstGeom>
          <a:noFill/>
        </p:spPr>
      </p:pic>
      <p:pic>
        <p:nvPicPr>
          <p:cNvPr id="9218" name="Picture 2" descr="Внеклассное чтение в летние каникулы. 3 класс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717032"/>
            <a:ext cx="2381250" cy="2343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t="2751" r="16065" b="122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652120" y="908720"/>
            <a:ext cx="3168352" cy="2043608"/>
          </a:xfrm>
          <a:prstGeom prst="cloudCallout">
            <a:avLst>
              <a:gd name="adj1" fmla="val -12556"/>
              <a:gd name="adj2" fmla="val 102084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Цветок на котором гадают?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87624" y="1484784"/>
            <a:ext cx="2376264" cy="1152128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Ромашка.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2520280" cy="3493561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645024"/>
            <a:ext cx="2330576" cy="2808312"/>
          </a:xfrm>
          <a:prstGeom prst="rect">
            <a:avLst/>
          </a:prstGeom>
          <a:noFill/>
        </p:spPr>
      </p:pic>
      <p:pic>
        <p:nvPicPr>
          <p:cNvPr id="10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429000"/>
            <a:ext cx="2051720" cy="2952328"/>
          </a:xfrm>
          <a:prstGeom prst="rect">
            <a:avLst/>
          </a:prstGeom>
          <a:noFill/>
        </p:spPr>
      </p:pic>
      <p:pic>
        <p:nvPicPr>
          <p:cNvPr id="5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252" t="21388" r="35713" b="58995"/>
          <a:stretch>
            <a:fillRect/>
          </a:stretch>
        </p:blipFill>
        <p:spPr bwMode="auto">
          <a:xfrm>
            <a:off x="5724128" y="4005064"/>
            <a:ext cx="1944216" cy="2165359"/>
          </a:xfrm>
          <a:prstGeom prst="rect">
            <a:avLst/>
          </a:prstGeom>
          <a:noFill/>
        </p:spPr>
      </p:pic>
      <p:pic>
        <p:nvPicPr>
          <p:cNvPr id="7172" name="Picture 4" descr="http://img-fotki.yandex.ru/get/5605/persiyanovanina.4/0_5b4ea_bb6e927c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4077072"/>
            <a:ext cx="2448272" cy="19635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t="2751" r="16065" b="122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508104" y="908720"/>
            <a:ext cx="3312368" cy="2043608"/>
          </a:xfrm>
          <a:prstGeom prst="cloudCallout">
            <a:avLst>
              <a:gd name="adj1" fmla="val -9852"/>
              <a:gd name="adj2" fmla="val 103150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Картина с видами природы?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87624" y="1484784"/>
            <a:ext cx="2088232" cy="1152128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Пейзаж.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2520280" cy="3493561"/>
          </a:xfrm>
          <a:prstGeom prst="rect">
            <a:avLst/>
          </a:prstGeom>
          <a:noFill/>
        </p:spPr>
      </p:pic>
      <p:pic>
        <p:nvPicPr>
          <p:cNvPr id="10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3429000"/>
            <a:ext cx="2051720" cy="2952328"/>
          </a:xfrm>
          <a:prstGeom prst="rect">
            <a:avLst/>
          </a:prstGeom>
          <a:noFill/>
        </p:spPr>
      </p:pic>
      <p:pic>
        <p:nvPicPr>
          <p:cNvPr id="8194" name="Picture 2" descr="http://img1.liveinternet.ru/images/attach/c/2/74/136/74136463_0_8f0c6_eee7004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2924944"/>
            <a:ext cx="4032448" cy="2682530"/>
          </a:xfrm>
          <a:prstGeom prst="rect">
            <a:avLst/>
          </a:prstGeom>
          <a:noFill/>
        </p:spPr>
      </p:pic>
      <p:pic>
        <p:nvPicPr>
          <p:cNvPr id="5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252" t="21388" r="35713" b="58995"/>
          <a:stretch>
            <a:fillRect/>
          </a:stretch>
        </p:blipFill>
        <p:spPr bwMode="auto">
          <a:xfrm>
            <a:off x="5724128" y="4005064"/>
            <a:ext cx="1944216" cy="2165359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645024"/>
            <a:ext cx="233057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4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sz="2700" dirty="0"/>
          </a:p>
        </p:txBody>
      </p:sp>
      <p:pic>
        <p:nvPicPr>
          <p:cNvPr id="7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0" t="48944" r="69458" b="28624"/>
          <a:stretch>
            <a:fillRect/>
          </a:stretch>
        </p:blipFill>
        <p:spPr bwMode="auto">
          <a:xfrm flipH="1">
            <a:off x="5652120" y="4365104"/>
            <a:ext cx="1008112" cy="1956923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5508104" y="908720"/>
            <a:ext cx="3312368" cy="2043608"/>
          </a:xfrm>
          <a:prstGeom prst="cloudCallout">
            <a:avLst>
              <a:gd name="adj1" fmla="val -28584"/>
              <a:gd name="adj2" fmla="val 120728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Цветок «лысеющий» на ветру?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1187624" y="1484784"/>
            <a:ext cx="2736304" cy="1152128"/>
          </a:xfrm>
          <a:prstGeom prst="cloudCallout">
            <a:avLst>
              <a:gd name="adj1" fmla="val 16103"/>
              <a:gd name="adj2" fmla="val 19210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Одуванчик.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1" name="Picture 12" descr="http://img1.liveinternet.ru/images/attach/c/2/65/924/65924414_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92896"/>
            <a:ext cx="2376264" cy="3618755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573016"/>
            <a:ext cx="2330576" cy="2808312"/>
          </a:xfrm>
          <a:prstGeom prst="rect">
            <a:avLst/>
          </a:prstGeom>
          <a:noFill/>
        </p:spPr>
      </p:pic>
      <p:pic>
        <p:nvPicPr>
          <p:cNvPr id="12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645024"/>
            <a:ext cx="750629" cy="1080120"/>
          </a:xfrm>
          <a:prstGeom prst="rect">
            <a:avLst/>
          </a:prstGeom>
          <a:noFill/>
        </p:spPr>
      </p:pic>
      <p:pic>
        <p:nvPicPr>
          <p:cNvPr id="4" name="Picture 4" descr="http://lh3.ggpht.com/_-6jIC8Zo6GQ/S5-sx-FMkBI/AAAAAAAADBw/WJjIRpbSwbc/df8591df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3789040"/>
            <a:ext cx="2448272" cy="2017912"/>
          </a:xfrm>
          <a:prstGeom prst="rect">
            <a:avLst/>
          </a:prstGeom>
          <a:noFill/>
        </p:spPr>
      </p:pic>
      <p:pic>
        <p:nvPicPr>
          <p:cNvPr id="12290" name="Picture 2" descr="http://www.abc-color.com/image/coloring/flowers/001/dandelion/dandelion-picture-color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3888" y="4509120"/>
            <a:ext cx="2212926" cy="1526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4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sz="2700" dirty="0"/>
          </a:p>
        </p:txBody>
      </p:sp>
      <p:pic>
        <p:nvPicPr>
          <p:cNvPr id="7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0" t="48944" r="69458" b="28624"/>
          <a:stretch>
            <a:fillRect/>
          </a:stretch>
        </p:blipFill>
        <p:spPr bwMode="auto">
          <a:xfrm flipH="1">
            <a:off x="5652120" y="4365104"/>
            <a:ext cx="1008112" cy="1956923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5508104" y="1340768"/>
            <a:ext cx="2880320" cy="1611560"/>
          </a:xfrm>
          <a:prstGeom prst="cloudCallout">
            <a:avLst>
              <a:gd name="adj1" fmla="val -24213"/>
              <a:gd name="adj2" fmla="val 126792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Зарытое сокровище?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1187624" y="1484784"/>
            <a:ext cx="2160240" cy="1152128"/>
          </a:xfrm>
          <a:prstGeom prst="cloudCallout">
            <a:avLst>
              <a:gd name="adj1" fmla="val 37904"/>
              <a:gd name="adj2" fmla="val 169428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Клад.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1" name="Picture 12" descr="http://img1.liveinternet.ru/images/attach/c/2/65/924/65924414_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92896"/>
            <a:ext cx="2376264" cy="3618755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573016"/>
            <a:ext cx="2330576" cy="2808312"/>
          </a:xfrm>
          <a:prstGeom prst="rect">
            <a:avLst/>
          </a:prstGeom>
          <a:noFill/>
        </p:spPr>
      </p:pic>
      <p:pic>
        <p:nvPicPr>
          <p:cNvPr id="12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645024"/>
            <a:ext cx="750629" cy="1080120"/>
          </a:xfrm>
          <a:prstGeom prst="rect">
            <a:avLst/>
          </a:prstGeom>
          <a:noFill/>
        </p:spPr>
      </p:pic>
      <p:pic>
        <p:nvPicPr>
          <p:cNvPr id="4" name="Picture 4" descr="http://lh3.ggpht.com/_-6jIC8Zo6GQ/S5-sx-FMkBI/AAAAAAAADBw/WJjIRpbSwbc/df8591df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3789040"/>
            <a:ext cx="2448272" cy="2017912"/>
          </a:xfrm>
          <a:prstGeom prst="rect">
            <a:avLst/>
          </a:prstGeom>
          <a:noFill/>
        </p:spPr>
      </p:pic>
      <p:pic>
        <p:nvPicPr>
          <p:cNvPr id="6146" name="Picture 2" descr="http://alfaday.net/uploads/posts/2013-03/thumbs/1362857471_4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4797152"/>
            <a:ext cx="1697273" cy="1638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4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sz="2700" dirty="0"/>
          </a:p>
        </p:txBody>
      </p:sp>
      <p:pic>
        <p:nvPicPr>
          <p:cNvPr id="7" name="Picture 8" descr="Забавные пингвины в векторе | Penguins vector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90" t="48944" r="69458" b="28624"/>
          <a:stretch>
            <a:fillRect/>
          </a:stretch>
        </p:blipFill>
        <p:spPr bwMode="auto">
          <a:xfrm flipH="1">
            <a:off x="5652120" y="4365104"/>
            <a:ext cx="1008112" cy="1956923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5508104" y="1340768"/>
            <a:ext cx="2880320" cy="1611560"/>
          </a:xfrm>
          <a:prstGeom prst="cloudCallout">
            <a:avLst>
              <a:gd name="adj1" fmla="val -24213"/>
              <a:gd name="adj2" fmla="val 126792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Последний месяц осени?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1187624" y="1484784"/>
            <a:ext cx="2160240" cy="1152128"/>
          </a:xfrm>
          <a:prstGeom prst="cloudCallout">
            <a:avLst>
              <a:gd name="adj1" fmla="val 37904"/>
              <a:gd name="adj2" fmla="val 169428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Ноябрь.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1" name="Picture 12" descr="http://img1.liveinternet.ru/images/attach/c/2/65/924/65924414_0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92896"/>
            <a:ext cx="2376264" cy="3618755"/>
          </a:xfrm>
          <a:prstGeom prst="rect">
            <a:avLst/>
          </a:prstGeom>
          <a:noFill/>
        </p:spPr>
      </p:pic>
      <p:pic>
        <p:nvPicPr>
          <p:cNvPr id="6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573016"/>
            <a:ext cx="2330576" cy="2808312"/>
          </a:xfrm>
          <a:prstGeom prst="rect">
            <a:avLst/>
          </a:prstGeom>
          <a:noFill/>
        </p:spPr>
      </p:pic>
      <p:pic>
        <p:nvPicPr>
          <p:cNvPr id="12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645024"/>
            <a:ext cx="750629" cy="1080120"/>
          </a:xfrm>
          <a:prstGeom prst="rect">
            <a:avLst/>
          </a:prstGeom>
          <a:noFill/>
        </p:spPr>
      </p:pic>
      <p:pic>
        <p:nvPicPr>
          <p:cNvPr id="4" name="Picture 4" descr="http://lh3.ggpht.com/_-6jIC8Zo6GQ/S5-sx-FMkBI/AAAAAAAADBw/WJjIRpbSwbc/df8591df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3789040"/>
            <a:ext cx="2448272" cy="2017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1039</TotalTime>
  <Words>634</Words>
  <Application>Microsoft Office PowerPoint</Application>
  <PresentationFormat>Экран (4:3)</PresentationFormat>
  <Paragraphs>153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Раскрась кубики на рисунке, если красный ниже зелёного, а жёлтый ты видишь справа от зелёного.</vt:lpstr>
      <vt:lpstr>Раскрась рисунок. В коробке лежит красный мяч. Изнутри коробка жёлтая, а снаружи – зелёная.</vt:lpstr>
      <vt:lpstr>Раскрась рисунок. Красный кубик лежит в коробке, синей изнутри и жёлтой снаружи.</vt:lpstr>
      <vt:lpstr>Сколько треугольников можно найти на чертеже?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Рассади кроликов в три клетки так, чтобы в первой клетке было столько кроликов, сколько во второй, а в третьей столько, сколько в первых двух вместе. Напиши, сколько кроликов в каждой клетке.</vt:lpstr>
      <vt:lpstr>В пустые клеточки впиши буквы  так, чтобы получились новые слова.</vt:lpstr>
      <vt:lpstr>В пустые клеточки впиши буквы  так, чтобы получились новые слова.</vt:lpstr>
      <vt:lpstr>Придумай ещё слова, в которых спрятались ноты.</vt:lpstr>
      <vt:lpstr>Придумай ещё слова, в которых спрятались ноты.</vt:lpstr>
      <vt:lpstr>Две девочки и два мальчика из 2 «Б» класса соревновались в умении решать задачи. Всего ребята решили 11 задач, причём – все разное количество. Кто решил больше задач: мальчики или девочки, если один мальчик решил больше всех, а другой – меньше всех?</vt:lpstr>
      <vt:lpstr>Расставь в свободных клеточках числа 4, 5, 6, 7, 8, 9 так, чтобы сумма чисел в каждом столбике и каждой строчке равнялась 15.</vt:lpstr>
      <vt:lpstr>Миша и Витя поехали отдыхать на море летом: один – в деревню, другой – на море. Где был Миша, если Витя не был на море?</vt:lpstr>
      <vt:lpstr>Коля, Ваня и Серёжа читали книжки. Один мальчик читал о путешествиях, другой о войне, а третий – о спорте. Кто о чём читал, если Коля не читал о спорте, а Ваня не читал о войне и спорте?</vt:lpstr>
      <vt:lpstr>Выбери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119</cp:revision>
  <dcterms:modified xsi:type="dcterms:W3CDTF">2014-11-28T17:41:45Z</dcterms:modified>
</cp:coreProperties>
</file>