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66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65" r:id="rId26"/>
    <p:sldId id="290" r:id="rId27"/>
    <p:sldId id="291" r:id="rId28"/>
    <p:sldId id="292" r:id="rId29"/>
    <p:sldId id="293" r:id="rId30"/>
    <p:sldId id="294" r:id="rId31"/>
    <p:sldId id="267" r:id="rId32"/>
    <p:sldId id="295" r:id="rId33"/>
    <p:sldId id="296" r:id="rId34"/>
    <p:sldId id="297" r:id="rId35"/>
    <p:sldId id="299" r:id="rId36"/>
    <p:sldId id="308" r:id="rId37"/>
    <p:sldId id="301" r:id="rId38"/>
    <p:sldId id="302" r:id="rId39"/>
    <p:sldId id="303" r:id="rId40"/>
    <p:sldId id="304" r:id="rId41"/>
    <p:sldId id="305" r:id="rId42"/>
    <p:sldId id="306" r:id="rId43"/>
    <p:sldId id="300" r:id="rId44"/>
    <p:sldId id="25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2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2.png"/><Relationship Id="rId7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32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005064"/>
            <a:ext cx="1882769" cy="1954432"/>
          </a:xfrm>
          <a:prstGeom prst="rect">
            <a:avLst/>
          </a:prstGeom>
          <a:noFill/>
        </p:spPr>
      </p:pic>
      <p:pic>
        <p:nvPicPr>
          <p:cNvPr id="8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012160" y="3645024"/>
            <a:ext cx="1728192" cy="2120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067944" y="1700808"/>
            <a:ext cx="4536504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холодильнике греют суп?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067944" y="1700808"/>
            <a:ext cx="4536504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Мясорубкой мелют мясо?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03648" y="692696"/>
            <a:ext cx="633670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прослушайте 1 раз текст, а затем ответьте на вопросы.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1700808"/>
            <a:ext cx="6696744" cy="410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Однажды в начале весны Мишу с мамой и папой пригласили в деревню на день рождения дедушки Степана. Семья отправилась в гости восьмичасовым поездом с Киевского вокзала. Ехать было не очень долго:  нужная остановка по счёту 8 от конца. Дедушка был рад приезду.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10" descr="http://img-fotki.yandex.ru/get/5302/svetlera.40/0_5075a_38e7eb9f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869160"/>
            <a:ext cx="1255216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03648" y="692696"/>
            <a:ext cx="63367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тветьте на вопросы.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будут называть мальчика, когда он станет взрослым, если его отца зовут Иван?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2276872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Иванович</a:t>
            </a:r>
            <a:endParaRPr lang="ru-RU" sz="32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2852936"/>
            <a:ext cx="7200800" cy="1274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 какого вокзала семья отправилась в дорогу?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3933056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Киевского</a:t>
            </a:r>
            <a:endParaRPr lang="ru-RU" sz="32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4437112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Поезд отправился в 7 часов?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5373216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Нет, в 8 часов.</a:t>
            </a:r>
            <a:endParaRPr lang="ru-RU" sz="32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10" descr="http://img-fotki.yandex.ru/get/5302/svetlera.40/0_5075a_38e7eb9f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869160"/>
            <a:ext cx="1255216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03648" y="692696"/>
            <a:ext cx="63367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тветьте на вопросы.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 какой по счёту остановке они вышли, если всего на этой ветке 12 остановок?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2276872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4</a:t>
            </a:r>
            <a:endParaRPr lang="ru-RU" sz="32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2924944"/>
            <a:ext cx="72008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 дедушки был праздник, какой?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3933056"/>
            <a:ext cx="367240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рождения</a:t>
            </a:r>
            <a:endParaRPr lang="ru-RU" sz="32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4437112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Дело было зимой?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35896" y="5373216"/>
            <a:ext cx="417646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Нет, ранней весной</a:t>
            </a:r>
            <a:endParaRPr lang="ru-RU" sz="32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10" descr="http://img-fotki.yandex.ru/get/5302/svetlera.40/0_5075a_38e7eb9f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869160"/>
            <a:ext cx="1255216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403648" y="692696"/>
            <a:ext cx="63367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Определи на слух общий звук, для слов каждого ряда.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134076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Лак, крот, мерка, куча, сковорода.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2420888"/>
            <a:ext cx="72008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Порог, пар, дуб, короб, апрель.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3284984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Столбик, ирис, пир, утюги, аист.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23728" y="5085184"/>
            <a:ext cx="576064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4221088"/>
            <a:ext cx="69847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Око, домик, порт, сторож, окно.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" name="Picture 26" descr="http://img-fotki.yandex.ru/get/6005/svetlera.73/0_51a03_b034a352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043608" y="5559725"/>
            <a:ext cx="2166664" cy="129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1" grpId="1"/>
      <p:bldP spid="13" grpId="0"/>
      <p:bldP spid="13" grpId="1"/>
      <p:bldP spid="15" grpId="0"/>
      <p:bldP spid="15" grpId="1"/>
      <p:bldP spid="16" grpId="0"/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620688"/>
            <a:ext cx="7560840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Внимательно послушайте слова и постарайтесь их запомнить. Слова прочитаю 2 раза. Чтобы слова лучше запомнить, старайтесь связать их в предложение.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2636912"/>
            <a:ext cx="6984776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МАМА, ДЕТИ, ЧЕЛОВЕК,БРАТ, ДОБРОТА, ТЁТЯ, МУЖЧИНА, РЕБЁНОК.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" name="Picture 4" descr="http://img-fotki.yandex.ru/get/5108/svetlera.40/0_50756_527cc447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402527"/>
            <a:ext cx="2880320" cy="2455473"/>
          </a:xfrm>
          <a:prstGeom prst="rect">
            <a:avLst/>
          </a:prstGeom>
          <a:noFill/>
        </p:spPr>
      </p:pic>
      <p:pic>
        <p:nvPicPr>
          <p:cNvPr id="19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5280009"/>
            <a:ext cx="2233464" cy="1577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1" grpId="1"/>
      <p:bldP spid="11" grpId="2"/>
      <p:bldP spid="11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620688"/>
            <a:ext cx="75608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Запишите ответы на вопросы.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268760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Сколько букв в последнем слове?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1916832"/>
            <a:ext cx="8640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2492896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Сколько слов состояло только из одного слога?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3284984"/>
            <a:ext cx="8640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3933056"/>
            <a:ext cx="698477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Какое слово было употреблено и в единственном, и во множественном числе?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5445224"/>
            <a:ext cx="29523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ДОБРОТА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280009"/>
            <a:ext cx="2233464" cy="1577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2" grpId="1"/>
      <p:bldP spid="13" grpId="0"/>
      <p:bldP spid="15" grpId="0"/>
      <p:bldP spid="15" grpId="1"/>
      <p:bldP spid="16" grpId="0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620688"/>
            <a:ext cx="75608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Запишите ответы на вопросы.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87624" y="1268760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Какое слово третье от начала?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3968" y="1916832"/>
            <a:ext cx="309634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2852936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Сколько слов заканчивались на согласную?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3573016"/>
            <a:ext cx="8640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4149080"/>
            <a:ext cx="698477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Сколько </a:t>
            </a:r>
            <a:r>
              <a:rPr lang="ru-RU" sz="3200" b="1" dirty="0" smtClean="0">
                <a:solidFill>
                  <a:schemeClr val="tx1"/>
                </a:solidFill>
              </a:rPr>
              <a:t>слов заканчивались </a:t>
            </a:r>
            <a:r>
              <a:rPr lang="ru-RU" sz="3200" b="1" dirty="0" smtClean="0">
                <a:solidFill>
                  <a:schemeClr val="tx1"/>
                </a:solidFill>
              </a:rPr>
              <a:t>на букву «А» 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96136" y="5445224"/>
            <a:ext cx="180020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280009"/>
            <a:ext cx="2233464" cy="1577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2" grpId="1"/>
      <p:bldP spid="13" grpId="0"/>
      <p:bldP spid="15" grpId="0"/>
      <p:bldP spid="15" grpId="1"/>
      <p:bldP spid="16" grpId="0"/>
      <p:bldP spid="17" grpId="0"/>
      <p:bldP spid="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620688"/>
            <a:ext cx="75608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	Запишите ответы на вопросы.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628800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Встречалась ли в этих словах буква «Ж»?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2636912"/>
            <a:ext cx="31683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МУЖЧИНА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3429000"/>
            <a:ext cx="698477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Запишите два слова с буквой «Ё»?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4653136"/>
            <a:ext cx="446449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ТЁТЯ, РЕБЁНОК</a:t>
            </a:r>
            <a:endParaRPr lang="ru-RU" sz="48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280009"/>
            <a:ext cx="2233464" cy="1577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2" grpId="1"/>
      <p:bldP spid="13" grpId="0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004048" y="1700808"/>
            <a:ext cx="2952328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Железо горит?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67744" y="620688"/>
            <a:ext cx="46085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Поставь точку.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Picture 4" descr="http://img-fotki.yandex.ru/get/5108/svetlera.40/0_50756_527cc447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680" y="4402527"/>
            <a:ext cx="2880320" cy="2455473"/>
          </a:xfrm>
          <a:prstGeom prst="rect">
            <a:avLst/>
          </a:prstGeom>
          <a:noFill/>
        </p:spPr>
      </p:pic>
      <p:pic>
        <p:nvPicPr>
          <p:cNvPr id="19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280009"/>
            <a:ext cx="2233464" cy="1577991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3635896" y="1556792"/>
            <a:ext cx="2232248" cy="20882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1772816"/>
            <a:ext cx="1800200" cy="1728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20598244">
            <a:off x="2770973" y="1712556"/>
            <a:ext cx="2794665" cy="1406912"/>
          </a:xfrm>
          <a:prstGeom prst="rt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3861048"/>
            <a:ext cx="590465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Поставьте коричневым карандашом точку, которая расположена вне круга, но внутри</a:t>
            </a:r>
            <a:r>
              <a:rPr lang="ru-RU" sz="2400" b="1" dirty="0" smtClean="0">
                <a:solidFill>
                  <a:schemeClr val="tx1"/>
                </a:solidFill>
              </a:rPr>
              <a:t> треугольника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67744" y="620688"/>
            <a:ext cx="46085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Поставь точку.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Picture 4" descr="http://img-fotki.yandex.ru/get/5108/svetlera.40/0_50756_527cc447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680" y="4402527"/>
            <a:ext cx="2880320" cy="2455473"/>
          </a:xfrm>
          <a:prstGeom prst="rect">
            <a:avLst/>
          </a:prstGeom>
          <a:noFill/>
        </p:spPr>
      </p:pic>
      <p:pic>
        <p:nvPicPr>
          <p:cNvPr id="19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280009"/>
            <a:ext cx="2233464" cy="1577991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3635896" y="1556792"/>
            <a:ext cx="2232248" cy="20882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1772816"/>
            <a:ext cx="1800200" cy="1728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20598244">
            <a:off x="2770973" y="1712556"/>
            <a:ext cx="2794665" cy="1406912"/>
          </a:xfrm>
          <a:prstGeom prst="rt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3861048"/>
            <a:ext cx="590465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Поставьте жёлтым карандашом точку, которая расположена вне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треугольника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и вне квадрата.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67744" y="620688"/>
            <a:ext cx="46085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Поставь точку.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Picture 4" descr="http://img-fotki.yandex.ru/get/5108/svetlera.40/0_50756_527cc447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680" y="4402527"/>
            <a:ext cx="2880320" cy="2455473"/>
          </a:xfrm>
          <a:prstGeom prst="rect">
            <a:avLst/>
          </a:prstGeom>
          <a:noFill/>
        </p:spPr>
      </p:pic>
      <p:pic>
        <p:nvPicPr>
          <p:cNvPr id="19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280009"/>
            <a:ext cx="2233464" cy="1577991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3635896" y="1556792"/>
            <a:ext cx="2232248" cy="20882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1772816"/>
            <a:ext cx="1800200" cy="1728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20598244">
            <a:off x="2770973" y="1712556"/>
            <a:ext cx="2794665" cy="1406912"/>
          </a:xfrm>
          <a:prstGeom prst="rt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4005064"/>
            <a:ext cx="590465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Поставьте синим карандашом точку, которая расположена внутри круга, и внутри треугольника,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и внутри квадрата.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67744" y="620688"/>
            <a:ext cx="46085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Поставь точку.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Picture 4" descr="http://img-fotki.yandex.ru/get/5108/svetlera.40/0_50756_527cc447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680" y="4402527"/>
            <a:ext cx="2880320" cy="2455473"/>
          </a:xfrm>
          <a:prstGeom prst="rect">
            <a:avLst/>
          </a:prstGeom>
          <a:noFill/>
        </p:spPr>
      </p:pic>
      <p:pic>
        <p:nvPicPr>
          <p:cNvPr id="19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5280009"/>
            <a:ext cx="2233464" cy="1577991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3635896" y="1556792"/>
            <a:ext cx="2232248" cy="20882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1772816"/>
            <a:ext cx="1800200" cy="1728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20598244">
            <a:off x="2770973" y="1712556"/>
            <a:ext cx="2794665" cy="1406912"/>
          </a:xfrm>
          <a:prstGeom prst="rt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4005064"/>
            <a:ext cx="5904656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Поставьте красным карандашом точку, которая расположена вне круга, но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 внутри квадрата.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r="78350" b="4851"/>
          <a:stretch>
            <a:fillRect/>
          </a:stretch>
        </p:blipFill>
        <p:spPr bwMode="auto">
          <a:xfrm>
            <a:off x="1" y="0"/>
            <a:ext cx="1475655" cy="6858000"/>
          </a:xfrm>
          <a:prstGeom prst="rect">
            <a:avLst/>
          </a:prstGeom>
          <a:noFill/>
        </p:spPr>
      </p:pic>
      <p:pic>
        <p:nvPicPr>
          <p:cNvPr id="5" name="Picture 8" descr="http://futuru.ru/uploads/posts/2010-06/1276612408_futuru.ru.206.jpg"/>
          <p:cNvPicPr>
            <a:picLocks noChangeAspect="1" noChangeArrowheads="1"/>
          </p:cNvPicPr>
          <p:nvPr/>
        </p:nvPicPr>
        <p:blipFill>
          <a:blip r:embed="rId2" cstate="print"/>
          <a:srcRect l="75987" b="4451"/>
          <a:stretch>
            <a:fillRect/>
          </a:stretch>
        </p:blipFill>
        <p:spPr bwMode="auto">
          <a:xfrm>
            <a:off x="7596336" y="0"/>
            <a:ext cx="154766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131024" cy="72008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2400" b="1" dirty="0">
              <a:solidFill>
                <a:srgbClr val="EE12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6374" y="4581128"/>
            <a:ext cx="1137626" cy="936104"/>
          </a:xfrm>
          <a:prstGeom prst="rect">
            <a:avLst/>
          </a:prstGeom>
          <a:noFill/>
        </p:spPr>
      </p:pic>
      <p:pic>
        <p:nvPicPr>
          <p:cNvPr id="7" name="Picture 12" descr="http://img1.liveinternet.ru/images/attach/c/1/62/889/62889246_1282166558_d82d4bd419b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23528" y="332656"/>
            <a:ext cx="1008112" cy="10081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67744" y="620688"/>
            <a:ext cx="46085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4" descr="http://img-fotki.yandex.ru/get/5108/svetlera.40/0_50756_527cc447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402527"/>
            <a:ext cx="2880320" cy="2455473"/>
          </a:xfrm>
          <a:prstGeom prst="rect">
            <a:avLst/>
          </a:prstGeom>
          <a:noFill/>
        </p:spPr>
      </p:pic>
      <p:pic>
        <p:nvPicPr>
          <p:cNvPr id="19" name="Picture 6" descr="http://img-fotki.yandex.ru/get/4808/svetlera.40/0_50758_bc82b289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5085184"/>
            <a:ext cx="2233464" cy="1577991"/>
          </a:xfrm>
          <a:prstGeom prst="rect">
            <a:avLst/>
          </a:prstGeom>
          <a:noFill/>
        </p:spPr>
      </p:pic>
      <p:sp>
        <p:nvSpPr>
          <p:cNvPr id="13" name="Овал 12"/>
          <p:cNvSpPr/>
          <p:nvPr/>
        </p:nvSpPr>
        <p:spPr>
          <a:xfrm>
            <a:off x="3635896" y="1556792"/>
            <a:ext cx="2232248" cy="208823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1772816"/>
            <a:ext cx="1800200" cy="17281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ый треугольник 15"/>
          <p:cNvSpPr/>
          <p:nvPr/>
        </p:nvSpPr>
        <p:spPr>
          <a:xfrm rot="20598244">
            <a:off x="2770973" y="1712556"/>
            <a:ext cx="2794665" cy="1406912"/>
          </a:xfrm>
          <a:prstGeom prst="rt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131840" y="2636912"/>
            <a:ext cx="288032" cy="26632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11960" y="1844824"/>
            <a:ext cx="288032" cy="26632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932040" y="2564904"/>
            <a:ext cx="288032" cy="26632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084168" y="2132856"/>
            <a:ext cx="288032" cy="26632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  <p:bldP spid="17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43192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08720"/>
            <a:ext cx="72728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каких сказок А.С. Пушкина эти отрывки? Напиши.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700808"/>
            <a:ext cx="590465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«Отпусти ты, старче, меня в море!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Дорогой за себя дам откуп: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Откуплюсь чем только пожелаешь».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1754509" cy="1440160"/>
          </a:xfrm>
          <a:prstGeom prst="rect">
            <a:avLst/>
          </a:prstGeom>
          <a:noFill/>
        </p:spPr>
      </p:pic>
      <p:pic>
        <p:nvPicPr>
          <p:cNvPr id="9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80312" y="2564904"/>
            <a:ext cx="1584176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16016" y="3645024"/>
            <a:ext cx="309634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«Сказка о рыбаке и рыбке»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3794" name="Picture 2" descr="http://img0.liveinternet.ru/images/attach/b/3/19/225/19225145_17692084_pushkin_Dmitriy_Nepomnyaschiy_i_Olga_Popugaev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3212976"/>
            <a:ext cx="2448272" cy="2985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43192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08720"/>
            <a:ext cx="72728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каких сказок А.С. Пушкина эти отрывки? Напиши.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700808"/>
            <a:ext cx="6480720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«…Поди-ка сюда, Верный мой работник </a:t>
            </a:r>
            <a:r>
              <a:rPr lang="ru-RU" sz="2400" b="1" dirty="0" err="1" smtClean="0">
                <a:solidFill>
                  <a:schemeClr val="tx1"/>
                </a:solidFill>
              </a:rPr>
              <a:t>Балда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Слушай: платить обязались черти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Мне оброк по самой моей смерти…».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1754509" cy="1440160"/>
          </a:xfrm>
          <a:prstGeom prst="rect">
            <a:avLst/>
          </a:prstGeom>
          <a:noFill/>
        </p:spPr>
      </p:pic>
      <p:pic>
        <p:nvPicPr>
          <p:cNvPr id="9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80312" y="2564904"/>
            <a:ext cx="1584176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36096" y="3429000"/>
            <a:ext cx="2808312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«Сказка о попе и его работнике </a:t>
            </a:r>
            <a:r>
              <a:rPr lang="ru-RU" sz="2800" b="1" dirty="0" err="1" smtClean="0">
                <a:solidFill>
                  <a:srgbClr val="FF0000"/>
                </a:solidFill>
              </a:rPr>
              <a:t>Балде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96" name="Picture 4" descr="https://upload.wikimedia.org/wikipedia/ru/b/bf/%D0%A1%D0%BA%D0%B0%D0%B7%D0%BA%D0%B0_%D0%BE_%D0%BF%D0%BE%D0%BF%D0%B5_%D0%B8_%D0%BE_%D1%80%D0%B0%D0%B1%D0%BE%D1%82%D0%BD%D0%B8%D0%BA%D0%B5_%D0%B5%D0%B3%D0%BE_%D0%91%D0%B0%D0%BB%D0%B4%D0%B5_(%D0%BC%D1%83%D0%BB%D1%8C%D1%82%D1%84%D0%B8%D0%BB%D1%8C%D0%BC,_1973)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284984"/>
            <a:ext cx="3457575" cy="2609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43192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08720"/>
            <a:ext cx="72728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каких сказок А.С. Пушкина эти отрывки? Напиши.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916832"/>
            <a:ext cx="4248472" cy="2232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«Знайте, вот что не безделка: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Есть в лесу, под елью белка,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Белка песенки поёт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 орешки всё грызёт,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 орешки не простые,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Все скорлупки золотые»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340768"/>
            <a:ext cx="1754509" cy="1440160"/>
          </a:xfrm>
          <a:prstGeom prst="rect">
            <a:avLst/>
          </a:prstGeom>
          <a:noFill/>
        </p:spPr>
      </p:pic>
      <p:pic>
        <p:nvPicPr>
          <p:cNvPr id="9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92280" y="4725144"/>
            <a:ext cx="1584176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99792" y="4365104"/>
            <a:ext cx="4608512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«Сказка о царе </a:t>
            </a:r>
            <a:r>
              <a:rPr lang="ru-RU" sz="2000" b="1" dirty="0" err="1" smtClean="0">
                <a:solidFill>
                  <a:srgbClr val="FF0000"/>
                </a:solidFill>
              </a:rPr>
              <a:t>Салтане</a:t>
            </a:r>
            <a:r>
              <a:rPr lang="ru-RU" sz="2000" b="1" dirty="0" smtClean="0">
                <a:solidFill>
                  <a:srgbClr val="FF0000"/>
                </a:solidFill>
              </a:rPr>
              <a:t>, о сыне его славном и могучем богатыре </a:t>
            </a:r>
            <a:r>
              <a:rPr lang="ru-RU" sz="2000" b="1" dirty="0" err="1" smtClean="0">
                <a:solidFill>
                  <a:srgbClr val="FF0000"/>
                </a:solidFill>
              </a:rPr>
              <a:t>Гвидоне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Салтановиче</a:t>
            </a:r>
            <a:r>
              <a:rPr lang="ru-RU" sz="2000" b="1" dirty="0" smtClean="0">
                <a:solidFill>
                  <a:srgbClr val="FF0000"/>
                </a:solidFill>
              </a:rPr>
              <a:t> и о прекрасной царевне Лебеди»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raskraska.com/catalog0001/2581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030"/>
          <a:stretch>
            <a:fillRect/>
          </a:stretch>
        </p:blipFill>
        <p:spPr bwMode="auto">
          <a:xfrm>
            <a:off x="6372201" y="2060848"/>
            <a:ext cx="1670922" cy="2232248"/>
          </a:xfrm>
          <a:prstGeom prst="rect">
            <a:avLst/>
          </a:prstGeom>
          <a:noFill/>
        </p:spPr>
      </p:pic>
      <p:pic>
        <p:nvPicPr>
          <p:cNvPr id="7172" name="Picture 4" descr="http://img0.liveinternet.ru/images/attach/c/3/84/302/84302176_large_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988840"/>
            <a:ext cx="2940154" cy="2220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43192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08720"/>
            <a:ext cx="72728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каких сказок А.С. Пушкина эти отрывки? Напиши.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700808"/>
            <a:ext cx="432048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«Ветер, ветер! Ты могуч,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Ты гоняешь стаи туч,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Ты волнуешь сине море,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Всюду веешь на просторе,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боишься никого,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Кроме Бога одного».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1754509" cy="1440160"/>
          </a:xfrm>
          <a:prstGeom prst="rect">
            <a:avLst/>
          </a:prstGeom>
          <a:noFill/>
        </p:spPr>
      </p:pic>
      <p:pic>
        <p:nvPicPr>
          <p:cNvPr id="9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4653136"/>
            <a:ext cx="1584176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987824" y="4437112"/>
            <a:ext cx="388843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«Сказка о мёртвой царевне и о семи богатырях»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://ummama.ru/wp-content/uploads/2011/03/Skazka-o-mertvoi-tsarev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916832"/>
            <a:ext cx="3384376" cy="2538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43192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08720"/>
            <a:ext cx="72728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каких сказок А.С. Пушкина эти отрывки? Напиши.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556792"/>
            <a:ext cx="4680520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«Посади ты эту птицу, -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Молвил он царю, - на спицу;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Петушок мой золотой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Будет верный сторож твой: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Коль кругом всё будет мирно,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Так сидеть он будет смирно…».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340768"/>
            <a:ext cx="1754509" cy="1440160"/>
          </a:xfrm>
          <a:prstGeom prst="rect">
            <a:avLst/>
          </a:prstGeom>
          <a:noFill/>
        </p:spPr>
      </p:pic>
      <p:pic>
        <p:nvPicPr>
          <p:cNvPr id="9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4437112"/>
            <a:ext cx="1584176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27784" y="4581128"/>
            <a:ext cx="432048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«Сказка о золотом петушке»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nevsepic.com.ua/uploads/posts/2011-10/thumbs/1319302297_www.nevsepic.com.ua-37246_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772816"/>
            <a:ext cx="2817214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004048" y="1700808"/>
            <a:ext cx="2952328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Рыба плавает?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mongefiel.files.wordpress.com/2008/03/moldura_flor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43192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908720"/>
            <a:ext cx="727280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каких сказок А.С. Пушкина эти отрывки? Напиши.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1700808"/>
            <a:ext cx="4392488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«Ах ты, свет моя медведиха,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кого меня покинула,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Вдовца печального,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Вдовца горемычного?»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20272" y="2060848"/>
            <a:ext cx="1728193" cy="144016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563888" y="3717032"/>
            <a:ext cx="439248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«Сказка о медведихе»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100" name="Picture 4" descr="http://img-fotki.yandex.ru/get/6210/157060903.2f/0_862ec_eb2de627_XL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556792"/>
            <a:ext cx="2232248" cy="3016551"/>
          </a:xfrm>
          <a:prstGeom prst="rect">
            <a:avLst/>
          </a:prstGeom>
          <a:noFill/>
        </p:spPr>
      </p:pic>
      <p:pic>
        <p:nvPicPr>
          <p:cNvPr id="4102" name="Picture 6" descr="http://img-fotki.yandex.ru/get/6308/157060903.2f/0_862ed_d2e44d55_X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4509120"/>
            <a:ext cx="1855615" cy="2348880"/>
          </a:xfrm>
          <a:prstGeom prst="rect">
            <a:avLst/>
          </a:prstGeom>
          <a:noFill/>
        </p:spPr>
      </p:pic>
      <p:pic>
        <p:nvPicPr>
          <p:cNvPr id="4104" name="Picture 8" descr="http://img-fotki.yandex.ru/get/6307/157060903.2f/0_862ee_979b3f1f_X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553744"/>
            <a:ext cx="1926934" cy="2304256"/>
          </a:xfrm>
          <a:prstGeom prst="rect">
            <a:avLst/>
          </a:prstGeom>
          <a:noFill/>
        </p:spPr>
      </p:pic>
      <p:pic>
        <p:nvPicPr>
          <p:cNvPr id="4106" name="Picture 10" descr="http://img-fotki.yandex.ru/get/6308/157060903.2f/0_862ef_aabdc9_XL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4653136"/>
            <a:ext cx="1802476" cy="2204864"/>
          </a:xfrm>
          <a:prstGeom prst="rect">
            <a:avLst/>
          </a:prstGeom>
          <a:noFill/>
        </p:spPr>
      </p:pic>
      <p:pic>
        <p:nvPicPr>
          <p:cNvPr id="4108" name="Picture 12" descr="http://img-fotki.yandex.ru/get/6306/157060903.2f/0_862f0_125ff117_XL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5" y="4725144"/>
            <a:ext cx="1751607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futuru.ru/uploads/posts/2010-05/1272889405_futuru.ru.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221488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620688"/>
            <a:ext cx="734481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Впиши вместо чёрточек буквы, являющиеся окончанием предыдущего слова и началом следующего.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988840"/>
            <a:ext cx="7812360" cy="259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ТРУ….ЕНЁ….ОНЕ….АПЛ….БЛОК….СЛИ….РА….АРО….ОРОГА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1988840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Д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7984" y="1988840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1988840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Ц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172400" y="1988840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2852936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2852936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4048" y="2852936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К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72200" y="2852936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Н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244408" y="2780928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Д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3645024"/>
            <a:ext cx="72008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ctr"/>
            <a:r>
              <a:rPr lang="ru-RU" sz="6000" b="1" dirty="0" smtClean="0">
                <a:solidFill>
                  <a:srgbClr val="FF0000"/>
                </a:solidFill>
              </a:rPr>
              <a:t>Д</a:t>
            </a:r>
            <a:endParaRPr lang="ru-RU" sz="6000" b="1" dirty="0" smtClean="0">
              <a:solidFill>
                <a:srgbClr val="FF0000"/>
              </a:solidFill>
            </a:endParaRPr>
          </a:p>
        </p:txBody>
      </p:sp>
      <p:pic>
        <p:nvPicPr>
          <p:cNvPr id="18" name="Picture 16" descr="http://img-fotki.yandex.ru/get/5705/svetlera.41/0_507ba_86c42d21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00192" y="4985792"/>
            <a:ext cx="1709407" cy="1872208"/>
          </a:xfrm>
          <a:prstGeom prst="rect">
            <a:avLst/>
          </a:prstGeom>
          <a:noFill/>
        </p:spPr>
      </p:pic>
      <p:pic>
        <p:nvPicPr>
          <p:cNvPr id="19" name="Picture 26" descr="http://img-fotki.yandex.ru/get/6005/svetlera.73/0_51a03_b034a352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259632" y="5445224"/>
            <a:ext cx="2166664" cy="1298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futuru.ru/uploads/posts/2010-05/1272889405_futuru.ru.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6995120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9184" y="620688"/>
            <a:ext cx="7344816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Пятачок посадил 8 желудей. Из всех желудей, кроме двух, выросли дубы. На всех дубах, кроме двух, растут жёлуди. Жёлуди со всех плодоносящих дубов, кроме одного, - невкусные. Определи, сколько дубов с невкусными желудями.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852936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852936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852936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852936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852936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861048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789040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клипарты\еда раст\cf38a773ff7dо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789040"/>
            <a:ext cx="1152128" cy="79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 flipH="1">
            <a:off x="6444208" y="3645024"/>
            <a:ext cx="792088" cy="12241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812360" y="2636912"/>
            <a:ext cx="792088" cy="12241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3419872" y="2636912"/>
            <a:ext cx="792088" cy="1224136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4932040" y="2564904"/>
            <a:ext cx="792088" cy="1224136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3419872" y="3789040"/>
            <a:ext cx="1130424" cy="1008112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164288" y="4725144"/>
            <a:ext cx="1493499" cy="1832931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2267744" y="4941168"/>
            <a:ext cx="525658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8 – 2 – 2 – 1 = 3 (ж.)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://www.mamusik.ru/upload/userimages/uubypnonsvkccdsreuzyo.png"/>
          <p:cNvPicPr>
            <a:picLocks noChangeAspect="1" noChangeArrowheads="1"/>
          </p:cNvPicPr>
          <p:nvPr/>
        </p:nvPicPr>
        <p:blipFill>
          <a:blip r:embed="rId5" cstate="print"/>
          <a:srcRect l="19243" r="20277" b="11171"/>
          <a:stretch>
            <a:fillRect/>
          </a:stretch>
        </p:blipFill>
        <p:spPr bwMode="auto">
          <a:xfrm>
            <a:off x="395536" y="3212976"/>
            <a:ext cx="158417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futuru.ru/uploads/posts/2010-05/1272889405_futuru.ru.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3508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9184" y="620688"/>
            <a:ext cx="7344816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Лена, Таня и Оля участвовали в соревнованиях по бегу. Лена прибежала на 2 секунды раньше Оли, а Оля на 1 секунду позже Тани. Кто прибежал раньше – Таня или Лена – и на сколько секунд?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067944" y="3068960"/>
            <a:ext cx="15841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267744" y="2636912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Лена</a:t>
            </a:r>
            <a:endParaRPr lang="ru-RU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3356992"/>
            <a:ext cx="151216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Таня</a:t>
            </a:r>
            <a:endParaRPr lang="ru-RU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4077072"/>
            <a:ext cx="13681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Оля</a:t>
            </a:r>
            <a:endParaRPr lang="ru-RU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4067944" y="3789040"/>
            <a:ext cx="158417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139952" y="4437112"/>
            <a:ext cx="15121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652120" y="3068960"/>
            <a:ext cx="79208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444208" y="3068960"/>
            <a:ext cx="79208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652120" y="3789040"/>
            <a:ext cx="79208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779912" y="4725144"/>
            <a:ext cx="417646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Раньше прибежала Лена, на 1 секунду.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02" name="Picture 2" descr="http://go4.imgsmail.ru/imgpreview?key=5ead746ec60e6ebc&amp;mb=imgdb_preview_58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32240" y="5229200"/>
            <a:ext cx="2160240" cy="1905000"/>
          </a:xfrm>
          <a:prstGeom prst="rect">
            <a:avLst/>
          </a:prstGeom>
          <a:noFill/>
        </p:spPr>
      </p:pic>
      <p:pic>
        <p:nvPicPr>
          <p:cNvPr id="51204" name="Picture 4" descr="http://s46.radikal.ru/i114/0810/b8/3d00fd163d11t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922"/>
          <a:stretch>
            <a:fillRect/>
          </a:stretch>
        </p:blipFill>
        <p:spPr bwMode="auto">
          <a:xfrm flipH="1">
            <a:off x="179512" y="5013176"/>
            <a:ext cx="2975148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futuru.ru/uploads/posts/2010-05/1272889405_futuru.ru.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663508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</a:t>
            </a:r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</a:rPr>
              <a:t>Г</a:t>
            </a:r>
            <a:r>
              <a:rPr lang="ru-RU" sz="2400" b="1" dirty="0" smtClean="0">
                <a:solidFill>
                  <a:srgbClr val="00B0F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r>
              <a:rPr lang="ru-RU" sz="2400" b="1" dirty="0" smtClean="0">
                <a:solidFill>
                  <a:srgbClr val="00B050"/>
                </a:solidFill>
              </a:rPr>
              <a:t>К</a:t>
            </a:r>
            <a:r>
              <a:rPr lang="ru-RU" sz="2400" b="1" dirty="0" smtClean="0">
                <a:solidFill>
                  <a:srgbClr val="00B0F0"/>
                </a:solidFill>
              </a:rPr>
              <a:t>О</a:t>
            </a:r>
            <a:r>
              <a:rPr lang="ru-RU" sz="2400" b="1" dirty="0" smtClean="0">
                <a:solidFill>
                  <a:srgbClr val="0070C0"/>
                </a:solidFill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</a:rPr>
              <a:t>Ы</a:t>
            </a:r>
            <a:r>
              <a:rPr lang="ru-RU" sz="2400" b="1" dirty="0" smtClean="0">
                <a:solidFill>
                  <a:srgbClr val="FF0000"/>
                </a:solidFill>
              </a:rPr>
              <a:t>Е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r>
              <a:rPr lang="ru-RU" sz="2400" b="1" dirty="0" smtClean="0">
                <a:solidFill>
                  <a:srgbClr val="00B050"/>
                </a:solidFill>
              </a:rPr>
              <a:t>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2400" b="1" dirty="0" smtClean="0">
                <a:solidFill>
                  <a:srgbClr val="FF0000"/>
                </a:solidFill>
              </a:rPr>
              <a:t>А</a:t>
            </a:r>
            <a:r>
              <a:rPr lang="ru-RU" sz="2400" b="1" dirty="0" smtClean="0">
                <a:solidFill>
                  <a:srgbClr val="FFC000"/>
                </a:solidFill>
              </a:rPr>
              <a:t>Н</a:t>
            </a:r>
            <a:r>
              <a:rPr lang="ru-RU" sz="2400" b="1" dirty="0" smtClean="0">
                <a:solidFill>
                  <a:srgbClr val="00B050"/>
                </a:solidFill>
              </a:rPr>
              <a:t>И</a:t>
            </a:r>
            <a:r>
              <a:rPr lang="ru-RU" sz="2400" b="1" dirty="0" smtClean="0">
                <a:solidFill>
                  <a:srgbClr val="00B0F0"/>
                </a:solidFill>
              </a:rPr>
              <a:t>Я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9184" y="620688"/>
            <a:ext cx="7344816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Раздели данную фигуру на четыре одинаковые части так, чтобы в каждой из них был закрашенный квадрат.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0178" name="Picture 2" descr="http://thumbs.dreamstime.com/t/%D0%B3%D1%83%D1%81%D0%B5%D0%BD%D0%B8%D1%86%D0%B0-2670806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79371" y="4829943"/>
            <a:ext cx="2864629" cy="202805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31840" y="2132856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2132856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2132856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940152" y="2132856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131840" y="2996952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3861048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2996952"/>
            <a:ext cx="914400" cy="864096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067944" y="3861048"/>
            <a:ext cx="914400" cy="864096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004048" y="2996952"/>
            <a:ext cx="914400" cy="864096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2996952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004048" y="3861048"/>
            <a:ext cx="914400" cy="864096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940152" y="3861048"/>
            <a:ext cx="914400" cy="8640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131840" y="2996952"/>
            <a:ext cx="0" cy="17281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1840" y="4725144"/>
            <a:ext cx="18722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004048" y="3861048"/>
            <a:ext cx="0" cy="8640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067944" y="3861048"/>
            <a:ext cx="9361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067944" y="2996952"/>
            <a:ext cx="0" cy="8640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131840" y="2996952"/>
            <a:ext cx="9361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004048" y="3861048"/>
            <a:ext cx="936104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5004048" y="2132856"/>
            <a:ext cx="0" cy="18002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004048" y="2132856"/>
            <a:ext cx="1872208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6876256" y="2132856"/>
            <a:ext cx="0" cy="864096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868144" y="2996952"/>
            <a:ext cx="936104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5940152" y="2996952"/>
            <a:ext cx="0" cy="864096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1772816"/>
            <a:ext cx="597666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Набрать в рот воды</a:t>
            </a:r>
            <a:r>
              <a:rPr lang="ru-RU" sz="3600" b="1" dirty="0" smtClean="0">
                <a:solidFill>
                  <a:schemeClr val="tx1"/>
                </a:solidFill>
              </a:rPr>
              <a:t>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http://p-shkola.by/isimages/s000176_793036.jpg"/>
          <p:cNvPicPr>
            <a:picLocks noChangeAspect="1" noChangeArrowheads="1"/>
          </p:cNvPicPr>
          <p:nvPr/>
        </p:nvPicPr>
        <p:blipFill>
          <a:blip r:embed="rId3" cstate="print"/>
          <a:srcRect b="48621"/>
          <a:stretch>
            <a:fillRect/>
          </a:stretch>
        </p:blipFill>
        <p:spPr bwMode="auto">
          <a:xfrm>
            <a:off x="1403648" y="1916832"/>
            <a:ext cx="6432105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8" name="Picture 2" descr="http://p-shkola.by/isimages/s000176_793036.jpg"/>
          <p:cNvPicPr>
            <a:picLocks noChangeAspect="1" noChangeArrowheads="1"/>
          </p:cNvPicPr>
          <p:nvPr/>
        </p:nvPicPr>
        <p:blipFill>
          <a:blip r:embed="rId3" cstate="print"/>
          <a:srcRect t="51379"/>
          <a:stretch>
            <a:fillRect/>
          </a:stretch>
        </p:blipFill>
        <p:spPr bwMode="auto">
          <a:xfrm>
            <a:off x="971600" y="1844824"/>
            <a:ext cx="7146115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628800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 огонь и в воду.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2852936"/>
            <a:ext cx="331236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Преданный кому-либо</a:t>
            </a:r>
            <a:r>
              <a:rPr lang="ru-RU" sz="3200" b="1" dirty="0" smtClean="0">
                <a:solidFill>
                  <a:srgbClr val="0070C0"/>
                </a:solidFill>
              </a:rPr>
              <a:t>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8" name="Picture 4" descr="http://zno.znaimo.com.ua/tw_files2/urls_29/565/d-564100/7z-docs/1_html_6f1c8e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085184"/>
            <a:ext cx="1933575" cy="1524001"/>
          </a:xfrm>
          <a:prstGeom prst="rect">
            <a:avLst/>
          </a:prstGeom>
          <a:noFill/>
        </p:spPr>
      </p:pic>
      <p:pic>
        <p:nvPicPr>
          <p:cNvPr id="59396" name="Picture 4" descr="http://translate.academic.ru/pictures/idioms_pictures_ru_en/42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2348880"/>
            <a:ext cx="3600400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Носить воду решетом.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3356992"/>
            <a:ext cx="3168352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Заниматься бессмысленной работой.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58370" name="Picture 2" descr="http://cdn01.ru/files/users/images/4a/b3/4ab37e4921350b6c1c54298939cd25c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3212976"/>
            <a:ext cx="3514756" cy="253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Вилами по воде писано.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140968"/>
            <a:ext cx="28803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Неизвестно.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8" name="Picture 4" descr="http://zno.znaimo.com.ua/tw_files2/urls_29/565/d-564100/7z-docs/1_html_6f1c8e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085184"/>
            <a:ext cx="1933575" cy="1524001"/>
          </a:xfrm>
          <a:prstGeom prst="rect">
            <a:avLst/>
          </a:prstGeom>
          <a:noFill/>
        </p:spPr>
      </p:pic>
      <p:pic>
        <p:nvPicPr>
          <p:cNvPr id="57346" name="Picture 2" descr="http://big-pig.ucoz.ru/pictures/1/0081_child_fig0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068960"/>
            <a:ext cx="3312368" cy="2900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004048" y="1700808"/>
            <a:ext cx="2952328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Заяц летает?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Сидеть на хлебе и воде.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3068960"/>
            <a:ext cx="33843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Бедствовать</a:t>
            </a:r>
            <a:r>
              <a:rPr lang="ru-RU" sz="3200" b="1" dirty="0" smtClean="0">
                <a:solidFill>
                  <a:srgbClr val="0070C0"/>
                </a:solidFill>
              </a:rPr>
              <a:t>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8" name="Picture 4" descr="http://zno.znaimo.com.ua/tw_files2/urls_29/565/d-564100/7z-docs/1_html_6f1c8e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085184"/>
            <a:ext cx="1933575" cy="1524001"/>
          </a:xfrm>
          <a:prstGeom prst="rect">
            <a:avLst/>
          </a:prstGeom>
          <a:noFill/>
        </p:spPr>
      </p:pic>
      <p:pic>
        <p:nvPicPr>
          <p:cNvPr id="56324" name="Picture 4" descr="http://iceshtorm.ru/p/7/bryzgi_voda_volna_1920x12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148064" y="3501008"/>
            <a:ext cx="2880320" cy="1944216"/>
          </a:xfrm>
          <a:prstGeom prst="rect">
            <a:avLst/>
          </a:prstGeom>
          <a:noFill/>
        </p:spPr>
      </p:pic>
      <p:pic>
        <p:nvPicPr>
          <p:cNvPr id="56322" name="Picture 2" descr="http://www.proza.ru/pics/2012/07/10/118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933056"/>
            <a:ext cx="2042592" cy="1531944"/>
          </a:xfrm>
          <a:prstGeom prst="rect">
            <a:avLst/>
          </a:prstGeom>
          <a:noFill/>
        </p:spPr>
      </p:pic>
      <p:pic>
        <p:nvPicPr>
          <p:cNvPr id="56326" name="Picture 6" descr="http://img-fotki.yandex.ru/get/9109/102699435.91c/0_a7b9a_9b07f391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220072" y="3068960"/>
            <a:ext cx="2160240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Седьмая вода на киселе.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068960"/>
            <a:ext cx="3240360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Дальний родственник.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8" name="Picture 4" descr="http://zno.znaimo.com.ua/tw_files2/urls_29/565/d-564100/7z-docs/1_html_6f1c8e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085184"/>
            <a:ext cx="1933575" cy="1524001"/>
          </a:xfrm>
          <a:prstGeom prst="rect">
            <a:avLst/>
          </a:prstGeom>
          <a:noFill/>
        </p:spPr>
      </p:pic>
      <p:pic>
        <p:nvPicPr>
          <p:cNvPr id="55298" name="Picture 2" descr="http://www.k2x2.info/jazykoznanie/lingvisticheskie_detektivy/i_003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780928"/>
            <a:ext cx="1619351" cy="3061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980728"/>
            <a:ext cx="460851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пару: фразеологизм и его значение.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844824"/>
            <a:ext cx="777686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Вывести на чистую воду.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2996952"/>
            <a:ext cx="2952328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Разоблачить кого-нибудь.</a:t>
            </a:r>
            <a:endParaRPr lang="ru-RU" sz="3200" b="1" dirty="0" smtClean="0">
              <a:solidFill>
                <a:srgbClr val="0070C0"/>
              </a:solidFill>
            </a:endParaRPr>
          </a:p>
        </p:txBody>
      </p:sp>
      <p:pic>
        <p:nvPicPr>
          <p:cNvPr id="8" name="Picture 4" descr="http://zno.znaimo.com.ua/tw_files2/urls_29/565/d-564100/7z-docs/1_html_6f1c8e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085184"/>
            <a:ext cx="1933575" cy="1524001"/>
          </a:xfrm>
          <a:prstGeom prst="rect">
            <a:avLst/>
          </a:prstGeom>
          <a:noFill/>
        </p:spPr>
      </p:pic>
      <p:pic>
        <p:nvPicPr>
          <p:cNvPr id="54274" name="Picture 2" descr="http://comics.ru/dic/d47_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284984"/>
            <a:ext cx="3619500" cy="2047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8092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ЛОГИЧЕСКИ - ПОИСКОВЫЕ ЗАДАНИЯ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556792"/>
            <a:ext cx="5976664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Общий вес троих детей </a:t>
            </a:r>
            <a:r>
              <a:rPr lang="ru-RU" sz="2800" b="1" dirty="0" smtClean="0">
                <a:solidFill>
                  <a:srgbClr val="FF0000"/>
                </a:solidFill>
              </a:rPr>
              <a:t>72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кг. Артём весит столько же, сколько две его младших сестры. Сколько весит Артём?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3284984"/>
            <a:ext cx="18002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r>
              <a:rPr lang="ru-RU" sz="3600" b="1" dirty="0" smtClean="0">
                <a:solidFill>
                  <a:schemeClr val="tx1"/>
                </a:solidFill>
              </a:rPr>
              <a:t>) 18 кг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4077072"/>
            <a:ext cx="18002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б) 24 кг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284984"/>
            <a:ext cx="18002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в) 32 кг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4077072"/>
            <a:ext cx="1800200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г) 36 кг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" name="Picture 4" descr="http://zno.znaimo.com.ua/tw_files2/urls_29/565/d-564100/7z-docs/1_html_6f1c8e90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5085184"/>
            <a:ext cx="1933575" cy="152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7F717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0" descr="http://img-fotki.yandex.ru/get/5302/svetlera.40/0_5075a_38e7eb9f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365104"/>
            <a:ext cx="1255216" cy="1988840"/>
          </a:xfrm>
          <a:prstGeom prst="rect">
            <a:avLst/>
          </a:prstGeom>
          <a:noFill/>
        </p:spPr>
      </p:pic>
      <p:pic>
        <p:nvPicPr>
          <p:cNvPr id="7" name="Picture 26" descr="http://img-fotki.yandex.ru/get/6005/svetlera.73/0_51a03_b034a352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5013176"/>
            <a:ext cx="2081808" cy="1298275"/>
          </a:xfrm>
          <a:prstGeom prst="rect">
            <a:avLst/>
          </a:prstGeom>
          <a:noFill/>
        </p:spPr>
      </p:pic>
      <p:pic>
        <p:nvPicPr>
          <p:cNvPr id="8" name="Picture 18" descr="http://img-fotki.yandex.ru/get/5604/svetlera.41/0_507bb_42e3cf4e_XX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995936" y="3717032"/>
            <a:ext cx="1742594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004048" y="1700808"/>
            <a:ext cx="2952328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Воробей бегает?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5004048" y="1700808"/>
            <a:ext cx="2952328" cy="1512168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Мальчик ест хлеб?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Да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716016" y="1700808"/>
            <a:ext cx="3240360" cy="1728192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 реке плавает кит?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499992" y="1700808"/>
            <a:ext cx="3456384" cy="1728192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Шапка из рыбьего меха?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1.liveinternet.ru/images/attach/c/4/81/665/81665779_large_ram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28"/>
            <a:ext cx="9144000" cy="6869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93610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000" b="1" dirty="0" smtClean="0">
                <a:solidFill>
                  <a:srgbClr val="EE12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ь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</a:t>
            </a:r>
            <a:r>
              <a:rPr lang="ru-RU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3600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4499992" y="1700808"/>
            <a:ext cx="3456384" cy="1728192"/>
          </a:xfrm>
          <a:prstGeom prst="cloudCallout">
            <a:avLst>
              <a:gd name="adj1" fmla="val -10965"/>
              <a:gd name="adj2" fmla="val 8279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На сосне растут яблоки?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619672" y="1700808"/>
            <a:ext cx="2088232" cy="1224136"/>
          </a:xfrm>
          <a:prstGeom prst="cloudCallout">
            <a:avLst>
              <a:gd name="adj1" fmla="val 45838"/>
              <a:gd name="adj2" fmla="val 14759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Нет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2" descr="http://img-fotki.yandex.ru/get/4403/svetlera.73/0_519fa_438c3a26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6056" y="3612293"/>
            <a:ext cx="1728192" cy="2120963"/>
          </a:xfrm>
          <a:prstGeom prst="rect">
            <a:avLst/>
          </a:prstGeom>
          <a:noFill/>
        </p:spPr>
      </p:pic>
      <p:pic>
        <p:nvPicPr>
          <p:cNvPr id="8" name="Picture 8" descr="http://img-fotki.yandex.ru/get/5208/svetlera.40/0_50759_ade4a980_X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240" cy="2242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1133</Words>
  <Application>Microsoft Office PowerPoint</Application>
  <PresentationFormat>Экран (4:3)</PresentationFormat>
  <Paragraphs>211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Разминка Ответь «ДА» или «НЕТ».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РАЗВИТИЕ СЛУХОВОЙ ПАМЯТИ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ЛОГИЧЕСКИ - ПОИСКОВЫЕ ЗАДАНИЯ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54</cp:revision>
  <dcterms:modified xsi:type="dcterms:W3CDTF">2015-03-26T16:03:33Z</dcterms:modified>
</cp:coreProperties>
</file>