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6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79" r:id="rId23"/>
    <p:sldId id="283" r:id="rId24"/>
    <p:sldId id="282" r:id="rId25"/>
    <p:sldId id="284" r:id="rId26"/>
    <p:sldId id="260" r:id="rId27"/>
    <p:sldId id="287" r:id="rId28"/>
    <p:sldId id="285" r:id="rId29"/>
    <p:sldId id="288" r:id="rId30"/>
    <p:sldId id="262" r:id="rId31"/>
    <p:sldId id="25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23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84984"/>
            <a:ext cx="1728192" cy="2341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Помидор красный?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705/134838133.91/0_7b25e_d30773a8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861048"/>
            <a:ext cx="2664296" cy="2200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Колесо квадратное?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Запомни </a:t>
            </a:r>
            <a:r>
              <a:rPr lang="ru-RU" sz="2400" b="1" dirty="0" smtClean="0"/>
              <a:t>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7622" t="56317" b="7090"/>
          <a:stretch>
            <a:fillRect/>
          </a:stretch>
        </p:blipFill>
        <p:spPr bwMode="auto">
          <a:xfrm>
            <a:off x="1475656" y="1484784"/>
            <a:ext cx="6247456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221088"/>
            <a:ext cx="1440160" cy="2336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Запомни </a:t>
            </a:r>
            <a:r>
              <a:rPr lang="ru-RU" sz="2400" b="1" dirty="0" smtClean="0"/>
              <a:t>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7192" t="56317" b="7090"/>
          <a:stretch>
            <a:fillRect/>
          </a:stretch>
        </p:blipFill>
        <p:spPr bwMode="auto">
          <a:xfrm>
            <a:off x="1187625" y="1581830"/>
            <a:ext cx="6912768" cy="3646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221088"/>
            <a:ext cx="1440160" cy="2336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7622" t="56317" b="7090"/>
          <a:stretch>
            <a:fillRect/>
          </a:stretch>
        </p:blipFill>
        <p:spPr bwMode="auto">
          <a:xfrm>
            <a:off x="395536" y="908720"/>
            <a:ext cx="5296335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7192" t="56317" b="7090"/>
          <a:stretch>
            <a:fillRect/>
          </a:stretch>
        </p:blipFill>
        <p:spPr bwMode="auto">
          <a:xfrm>
            <a:off x="3563888" y="3645024"/>
            <a:ext cx="5048113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331640" y="4221088"/>
            <a:ext cx="1490414" cy="2336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404664"/>
            <a:ext cx="7416824" cy="11430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b="1" dirty="0"/>
          </a:p>
        </p:txBody>
      </p:sp>
      <p:pic>
        <p:nvPicPr>
          <p:cNvPr id="7" name="Picture 3" descr="D:\Презентации\Математика\Умники и умницы 2 класс\Тетрадь 2 класс 2 часть\Image00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9E8EE"/>
              </a:clrFrom>
              <a:clrTo>
                <a:srgbClr val="E9E8EE">
                  <a:alpha val="0"/>
                </a:srgbClr>
              </a:clrTo>
            </a:clrChange>
          </a:blip>
          <a:srcRect l="28389" t="30399" r="44462" b="52072"/>
          <a:stretch>
            <a:fillRect/>
          </a:stretch>
        </p:blipFill>
        <p:spPr bwMode="auto">
          <a:xfrm>
            <a:off x="2771800" y="1340768"/>
            <a:ext cx="4176464" cy="381329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43808" y="5157192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КОЛОБОК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 descr="http://q.foto.radikal.ru/0702/74168e6b31d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5536" y="3933056"/>
            <a:ext cx="1584176" cy="1850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404664"/>
            <a:ext cx="7416824" cy="114300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b="1" dirty="0"/>
          </a:p>
        </p:txBody>
      </p:sp>
      <p:pic>
        <p:nvPicPr>
          <p:cNvPr id="7" name="Picture 3" descr="D:\Презентации\Математика\Умники и умницы 2 класс\Тетрадь 2 класс 2 часть\Image00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CEF"/>
              </a:clrFrom>
              <a:clrTo>
                <a:srgbClr val="EEECEF">
                  <a:alpha val="0"/>
                </a:srgbClr>
              </a:clrTo>
            </a:clrChange>
          </a:blip>
          <a:srcRect l="63211" t="30399" r="10099" b="52072"/>
          <a:stretch>
            <a:fillRect/>
          </a:stretch>
        </p:blipFill>
        <p:spPr bwMode="auto">
          <a:xfrm>
            <a:off x="2555776" y="1412776"/>
            <a:ext cx="4341816" cy="40324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55776" y="5445224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МОЛОТОК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8" descr="http://q.foto.radikal.ru/0702/74168e6b31d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1550761" cy="1850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768752" cy="171420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Фотографии, возможно, получились бы хорошие, если бы фотограф не забывал переводить плёнку. А теперь все снимки оказались на одном кадре. Сколько их было сделано?</a:t>
            </a:r>
            <a:endParaRPr lang="ru-RU" sz="20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0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9FB"/>
              </a:clrFrom>
              <a:clrTo>
                <a:srgbClr val="F9F9FB">
                  <a:alpha val="0"/>
                </a:srgbClr>
              </a:clrTo>
            </a:clrChange>
          </a:blip>
          <a:srcRect l="32458" t="57130" r="48287" b="30514"/>
          <a:stretch>
            <a:fillRect/>
          </a:stretch>
        </p:blipFill>
        <p:spPr bwMode="auto">
          <a:xfrm>
            <a:off x="2699792" y="1844824"/>
            <a:ext cx="3888432" cy="35283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48264" y="3140968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2" name="Picture 4" descr="http://gold.co.ua/uploads/posts/2009-04/1240935227_pic_id1209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36" t="2276" r="46377" b="73488"/>
          <a:stretch>
            <a:fillRect/>
          </a:stretch>
        </p:blipFill>
        <p:spPr bwMode="auto">
          <a:xfrm>
            <a:off x="467544" y="3933056"/>
            <a:ext cx="1440160" cy="1889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5904656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Сколько узлов завяжется, если моряки потянут за концы каната?</a:t>
            </a:r>
            <a:endParaRPr lang="ru-RU" sz="24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0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67256" t="67954" r="4419" b="9829"/>
          <a:stretch>
            <a:fillRect/>
          </a:stretch>
        </p:blipFill>
        <p:spPr bwMode="auto">
          <a:xfrm>
            <a:off x="3203848" y="1412776"/>
            <a:ext cx="3744416" cy="4153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64288" y="2996952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http://www.playcast.ru/uploads/2014/02/23/757187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1953217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836712"/>
            <a:ext cx="741682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Перед вами </a:t>
            </a:r>
            <a:r>
              <a:rPr lang="ru-RU" sz="2000" b="1" dirty="0" err="1" smtClean="0">
                <a:solidFill>
                  <a:schemeClr val="tx1"/>
                </a:solidFill>
              </a:rPr>
              <a:t>слоговица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Потрудитесь ухитриться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Слоговицу</a:t>
            </a:r>
            <a:r>
              <a:rPr lang="ru-RU" sz="2000" b="1" dirty="0" smtClean="0">
                <a:solidFill>
                  <a:schemeClr val="tx1"/>
                </a:solidFill>
              </a:rPr>
              <a:t> разгадать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 слова все-все назвать.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(Цифры – это слоги. Одинаковые слоги обозначены одинаковыми цифрами.)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2852936"/>
            <a:ext cx="741682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1-2-3  -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стоит с едой для поросят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005064"/>
            <a:ext cx="345638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КО – РЫ - ТО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http://www.coollady.ru/puc/5/23-2/005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35780" flipH="1">
            <a:off x="302792" y="851740"/>
            <a:ext cx="1328650" cy="2088232"/>
          </a:xfrm>
          <a:prstGeom prst="rect">
            <a:avLst/>
          </a:prstGeom>
          <a:noFill/>
        </p:spPr>
      </p:pic>
      <p:pic>
        <p:nvPicPr>
          <p:cNvPr id="38914" name="Picture 2" descr="http://img1.liveinternet.ru/images/attach/c/2/67/869/67869239_1292344818_1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869160"/>
            <a:ext cx="1944216" cy="1384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Топор из дерева?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221088"/>
            <a:ext cx="1944216" cy="2117882"/>
          </a:xfrm>
          <a:prstGeom prst="rect">
            <a:avLst/>
          </a:prstGeom>
          <a:noFill/>
        </p:spPr>
      </p:pic>
      <p:pic>
        <p:nvPicPr>
          <p:cNvPr id="16386" name="Picture 2" descr="http://www.clipartov.net/images/mini/18/000001736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429000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980728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1-2-3  - КО – РЫ - ТО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916832"/>
            <a:ext cx="7416824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4-5-6  -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чем больше бьют, тем больше рад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3933056"/>
            <a:ext cx="345638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БА – РА - БАН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2" name="Picture 2" descr="http://www.coollady.ru/puc/5/23-2/005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35780" flipH="1">
            <a:off x="302791" y="563707"/>
            <a:ext cx="1328650" cy="2088232"/>
          </a:xfrm>
          <a:prstGeom prst="rect">
            <a:avLst/>
          </a:prstGeom>
          <a:noFill/>
        </p:spPr>
      </p:pic>
      <p:pic>
        <p:nvPicPr>
          <p:cNvPr id="36866" name="Picture 2" descr="http://files.vector-images.com/clipart/music_prg18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4509120"/>
            <a:ext cx="2016224" cy="181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 descr="http://www.coollady.ru/puc/5/23-2/005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35780" flipH="1">
            <a:off x="302791" y="851739"/>
            <a:ext cx="1328650" cy="2088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11560" y="908720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1-2-3  - КО – РЫ - ТО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2204864"/>
            <a:ext cx="741682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1-7-5</a:t>
            </a:r>
            <a:r>
              <a:rPr lang="ru-RU" sz="4000" b="1" dirty="0" smtClean="0">
                <a:solidFill>
                  <a:schemeClr val="tx1"/>
                </a:solidFill>
              </a:rPr>
              <a:t>  </a:t>
            </a:r>
            <a:r>
              <a:rPr lang="ru-RU" sz="4000" b="1" dirty="0" smtClean="0">
                <a:solidFill>
                  <a:srgbClr val="FF0000"/>
                </a:solidFill>
              </a:rPr>
              <a:t>-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чехол, где спрятан пистолет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3429000"/>
            <a:ext cx="345638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КО – БУ - РА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484784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4-5-6  - БА – РА - БАН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4077072"/>
            <a:ext cx="741682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2 - 4  -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на хлеб клюёт, </a:t>
            </a:r>
          </a:p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на сахар нет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5301208"/>
            <a:ext cx="345638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РЫ - БА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5842" name="Picture 2" descr="http://img3.cliparto.com/pic/xl/195165/4117945-leather-holster-and-knife-in-scabbar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30" t="17016" r="43301" b="22213"/>
          <a:stretch>
            <a:fillRect/>
          </a:stretch>
        </p:blipFill>
        <p:spPr bwMode="auto">
          <a:xfrm>
            <a:off x="7380312" y="2348880"/>
            <a:ext cx="1324947" cy="1440160"/>
          </a:xfrm>
          <a:prstGeom prst="rect">
            <a:avLst/>
          </a:prstGeom>
          <a:noFill/>
        </p:spPr>
      </p:pic>
      <p:pic>
        <p:nvPicPr>
          <p:cNvPr id="35844" name="Picture 4" descr="http://img-fotki.yandex.ru/get/5312/131624064.4f/0_6b6a0_7ea77bf3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509120"/>
            <a:ext cx="2098204" cy="2098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056784" cy="100811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«Найди спрятанные имена». Будь внимательнее: в некоторых предложениях имён может быть несколько.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268760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Пример: Принесите ко</a:t>
            </a:r>
            <a:r>
              <a:rPr lang="ru-RU" sz="4000" b="1" dirty="0" smtClean="0">
                <a:solidFill>
                  <a:srgbClr val="FF0000"/>
                </a:solidFill>
              </a:rPr>
              <a:t>фе</a:t>
            </a:r>
            <a:r>
              <a:rPr lang="ru-RU" sz="4000" b="1" dirty="0" smtClean="0">
                <a:solidFill>
                  <a:schemeClr val="tx1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дя</a:t>
            </a:r>
            <a:r>
              <a:rPr lang="ru-RU" sz="4000" b="1" dirty="0" smtClean="0">
                <a:solidFill>
                  <a:schemeClr val="tx1"/>
                </a:solidFill>
              </a:rPr>
              <a:t>де.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132856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Где лежат бигуди мамы?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860032" y="2852936"/>
            <a:ext cx="122413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475656" y="3140968"/>
            <a:ext cx="741682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Я акварельными красками рисую радугу.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644008" y="4365104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21088"/>
            <a:ext cx="1565945" cy="1825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056784" cy="100811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«Найди спрятанные имена». Будь внимательнее: в некоторых предложениях имён может быть несколько.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84784"/>
            <a:ext cx="741682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Прошу разрешить поставить на этом окне две рамы.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996952"/>
            <a:ext cx="74168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Что было раньше на месте панорамы?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835696" y="1988840"/>
            <a:ext cx="11521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547664" y="4293096"/>
            <a:ext cx="741682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Зашёл баран на поле гороха и остановился.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716016" y="2636912"/>
            <a:ext cx="10081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275856" y="3356992"/>
            <a:ext cx="11521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20272" y="3356992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347864" y="4005064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283968" y="4869160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868144" y="4797152"/>
            <a:ext cx="93610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372200" y="4869160"/>
            <a:ext cx="1008112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1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21088"/>
            <a:ext cx="1565945" cy="1825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Подбери нужные антонимы к многозначным словам.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980728"/>
            <a:ext cx="3600400" cy="4536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Редкий лес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Редкий волос</a:t>
            </a: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Близкий путь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Близкий человек</a:t>
            </a:r>
          </a:p>
          <a:p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Тонкая льдина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Тонкая работа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80728"/>
            <a:ext cx="1944216" cy="4536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Густой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Частый</a:t>
            </a:r>
          </a:p>
          <a:p>
            <a:pPr algn="r"/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Чужой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Далёкий</a:t>
            </a:r>
          </a:p>
          <a:p>
            <a:pPr algn="r"/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Грубая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Толстая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75856" y="1628800"/>
            <a:ext cx="1656184" cy="57606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75856" y="1700808"/>
            <a:ext cx="1728192" cy="43204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347864" y="2996952"/>
            <a:ext cx="1656184" cy="5040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347864" y="2996952"/>
            <a:ext cx="1656184" cy="5760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275856" y="4293096"/>
            <a:ext cx="1728192" cy="57606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75856" y="4365104"/>
            <a:ext cx="1656184" cy="57606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941168"/>
            <a:ext cx="1465920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Подбери нужные антонимы к многозначным словам.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1484784"/>
            <a:ext cx="3888432" cy="3456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Полный мужчина Полный стакан</a:t>
            </a: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Толстый ребёнок Толстый журнал</a:t>
            </a:r>
          </a:p>
          <a:p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80728"/>
            <a:ext cx="1944216" cy="4536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Пустой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Худой</a:t>
            </a:r>
          </a:p>
          <a:p>
            <a:pPr algn="r"/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Худой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Тонкий</a:t>
            </a:r>
          </a:p>
          <a:p>
            <a:pPr algn="r"/>
            <a:endParaRPr lang="ru-RU" b="1" dirty="0" smtClean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75856" y="2204864"/>
            <a:ext cx="1656184" cy="57606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3203848" y="2276872"/>
            <a:ext cx="1728192" cy="43204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3275856" y="3429000"/>
            <a:ext cx="1656184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347864" y="4005064"/>
            <a:ext cx="1584176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437112"/>
            <a:ext cx="1758769" cy="195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560" y="476672"/>
            <a:ext cx="7283152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Расставь числа от 10 до 20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2915816" y="27809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177281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08104" y="314096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67944" y="450912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>
            <a:stCxn id="10" idx="7"/>
          </p:cNvCxnSpPr>
          <p:nvPr/>
        </p:nvCxnSpPr>
        <p:spPr>
          <a:xfrm flipV="1">
            <a:off x="3696305" y="2420888"/>
            <a:ext cx="1091719" cy="49395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5"/>
          </p:cNvCxnSpPr>
          <p:nvPr/>
        </p:nvCxnSpPr>
        <p:spPr>
          <a:xfrm>
            <a:off x="5568513" y="2553305"/>
            <a:ext cx="227623" cy="5876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3"/>
          </p:cNvCxnSpPr>
          <p:nvPr/>
        </p:nvCxnSpPr>
        <p:spPr>
          <a:xfrm flipH="1">
            <a:off x="4788024" y="3921457"/>
            <a:ext cx="853991" cy="65967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6"/>
            <a:endCxn id="12" idx="2"/>
          </p:cNvCxnSpPr>
          <p:nvPr/>
        </p:nvCxnSpPr>
        <p:spPr>
          <a:xfrm>
            <a:off x="3830216" y="3238128"/>
            <a:ext cx="1677888" cy="36004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2915816" y="2852936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844824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104" y="3212976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17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67944" y="4581128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26" name="Picture 18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9552" y="3284984"/>
            <a:ext cx="1928986" cy="2235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560" y="476672"/>
            <a:ext cx="7283152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Расставь числа от 10 до 20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2915816" y="278092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177281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652120" y="3573016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211960" y="450912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>
            <a:stCxn id="11" idx="3"/>
            <a:endCxn id="10" idx="7"/>
          </p:cNvCxnSpPr>
          <p:nvPr/>
        </p:nvCxnSpPr>
        <p:spPr>
          <a:xfrm flipH="1">
            <a:off x="3696305" y="2553305"/>
            <a:ext cx="1225630" cy="3615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5"/>
          </p:cNvCxnSpPr>
          <p:nvPr/>
        </p:nvCxnSpPr>
        <p:spPr>
          <a:xfrm>
            <a:off x="5568513" y="2553305"/>
            <a:ext cx="443647" cy="10197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076056" y="4293096"/>
            <a:ext cx="709976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6"/>
          </p:cNvCxnSpPr>
          <p:nvPr/>
        </p:nvCxnSpPr>
        <p:spPr>
          <a:xfrm flipV="1">
            <a:off x="3830216" y="2636912"/>
            <a:ext cx="3046040" cy="60121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732240" y="1916832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 стрелкой 26"/>
          <p:cNvCxnSpPr>
            <a:stCxn id="10" idx="5"/>
          </p:cNvCxnSpPr>
          <p:nvPr/>
        </p:nvCxnSpPr>
        <p:spPr>
          <a:xfrm>
            <a:off x="3696305" y="3561417"/>
            <a:ext cx="659671" cy="101971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788024" y="1844824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15816" y="2852936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52120" y="3645024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1960" y="4581128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1988840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</a:t>
            </a:r>
            <a:r>
              <a:rPr lang="ru-RU" sz="4800" b="1" dirty="0" smtClean="0">
                <a:solidFill>
                  <a:schemeClr val="tx1"/>
                </a:solidFill>
              </a:rPr>
              <a:t>0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33" name="Picture 18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9552" y="3284984"/>
            <a:ext cx="1928986" cy="2235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560" y="476672"/>
            <a:ext cx="7283152" cy="50405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Выбери правильный ответ.</a:t>
            </a:r>
            <a:endParaRPr lang="ru-RU" sz="2400" b="1" dirty="0"/>
          </a:p>
        </p:txBody>
      </p:sp>
      <p:pic>
        <p:nvPicPr>
          <p:cNvPr id="2051" name="Picture 3" descr="D:\Презентации\Математика\Умники и умницы 2 класс\Тетрадь 2 класс 2 часть\Image007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9F8FD"/>
              </a:clrFrom>
              <a:clrTo>
                <a:srgbClr val="F9F8FD">
                  <a:alpha val="0"/>
                </a:srgbClr>
              </a:clrTo>
            </a:clrChange>
          </a:blip>
          <a:srcRect l="76709" t="29978" r="14750" b="63088"/>
          <a:stretch>
            <a:fillRect/>
          </a:stretch>
        </p:blipFill>
        <p:spPr bwMode="auto">
          <a:xfrm>
            <a:off x="2915816" y="2564904"/>
            <a:ext cx="1549352" cy="1779022"/>
          </a:xfrm>
          <a:prstGeom prst="rect">
            <a:avLst/>
          </a:prstGeom>
          <a:noFill/>
        </p:spPr>
      </p:pic>
      <p:sp>
        <p:nvSpPr>
          <p:cNvPr id="5" name="Заголовок 7"/>
          <p:cNvSpPr txBox="1">
            <a:spLocks/>
          </p:cNvSpPr>
          <p:nvPr/>
        </p:nvSpPr>
        <p:spPr>
          <a:xfrm>
            <a:off x="683568" y="908720"/>
            <a:ext cx="7283152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Две девочки были в куртках, а одна – в пальто. Кто во что был одет, если Маша с Надей и Катя с Надей были одеты по разному?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3" descr="D:\Презентации\Математика\Умники и умницы 2 класс\Тетрадь 2 класс 2 часть\Image007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84186" t="22702" r="5205" b="66195"/>
          <a:stretch>
            <a:fillRect/>
          </a:stretch>
        </p:blipFill>
        <p:spPr bwMode="auto">
          <a:xfrm>
            <a:off x="5580112" y="2420888"/>
            <a:ext cx="1800200" cy="266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979712" y="2852936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2420888"/>
            <a:ext cx="9361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4869160"/>
            <a:ext cx="165618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Надя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4293096"/>
            <a:ext cx="187220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Маша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Катя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869160"/>
            <a:ext cx="2098204" cy="168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2" y="0"/>
            <a:ext cx="9141248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560" y="476672"/>
            <a:ext cx="7283152" cy="50405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Выбери правильный ответ.</a:t>
            </a:r>
            <a:endParaRPr lang="ru-RU" sz="2400" b="1" dirty="0"/>
          </a:p>
        </p:txBody>
      </p:sp>
      <p:sp>
        <p:nvSpPr>
          <p:cNvPr id="5" name="Заголовок 7"/>
          <p:cNvSpPr txBox="1">
            <a:spLocks/>
          </p:cNvSpPr>
          <p:nvPr/>
        </p:nvSpPr>
        <p:spPr>
          <a:xfrm>
            <a:off x="683568" y="908720"/>
            <a:ext cx="7283152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Две девочки были в куртках, а одна – в пальто. Кто во что был одет, если Маша с Надей и Катя с Надей были одеты по разному?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7"/>
          <p:cNvSpPr txBox="1">
            <a:spLocks/>
          </p:cNvSpPr>
          <p:nvPr/>
        </p:nvSpPr>
        <p:spPr>
          <a:xfrm>
            <a:off x="1259632" y="2492896"/>
            <a:ext cx="728315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а</a:t>
            </a:r>
            <a:r>
              <a:rPr lang="ru-RU" sz="3200" b="1" noProof="0" dirty="0" smtClean="0">
                <a:latin typeface="+mj-lt"/>
                <a:ea typeface="+mj-ea"/>
                <a:cs typeface="+mj-cs"/>
              </a:rPr>
              <a:t>) Маша и Надя – в куртках,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noProof="0" dirty="0" smtClean="0">
                <a:latin typeface="+mj-lt"/>
                <a:ea typeface="+mj-ea"/>
                <a:cs typeface="+mj-cs"/>
              </a:rPr>
              <a:t>Катя – в пальто.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7"/>
          <p:cNvSpPr txBox="1">
            <a:spLocks/>
          </p:cNvSpPr>
          <p:nvPr/>
        </p:nvSpPr>
        <p:spPr>
          <a:xfrm>
            <a:off x="1475656" y="3645024"/>
            <a:ext cx="7283152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noProof="0" dirty="0" smtClean="0">
                <a:latin typeface="+mj-lt"/>
                <a:ea typeface="+mj-ea"/>
                <a:cs typeface="+mj-cs"/>
              </a:rPr>
              <a:t>б) Маша и Катя – в куртках,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noProof="0" dirty="0" smtClean="0">
                <a:latin typeface="+mj-lt"/>
                <a:ea typeface="+mj-ea"/>
                <a:cs typeface="+mj-cs"/>
              </a:rPr>
              <a:t>Надя – в пальто.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6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869160"/>
            <a:ext cx="2098204" cy="1686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182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Зима холодная?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14338" name="Picture 2" descr="http://img1.liveinternet.ru/images/attach/c/4/80/716/80716455_large_0_435f1_94936c48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708920"/>
            <a:ext cx="2044038" cy="2346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4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Выбери нужную фигуру из 6 пронумерованных.</a:t>
            </a:r>
            <a:endParaRPr lang="ru-RU" sz="2800" dirty="0"/>
          </a:p>
        </p:txBody>
      </p:sp>
      <p:pic>
        <p:nvPicPr>
          <p:cNvPr id="7" name="Picture 3" descr="D:\Презентации\Математика\Умники и умницы 2 класс\Тетрадь 2 класс 2 часть\Image007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9EF"/>
              </a:clrFrom>
              <a:clrTo>
                <a:srgbClr val="EAE9EF">
                  <a:alpha val="0"/>
                </a:srgbClr>
              </a:clrTo>
            </a:clrChange>
          </a:blip>
          <a:srcRect l="19173" t="39014" r="55003" b="44384"/>
          <a:stretch>
            <a:fillRect/>
          </a:stretch>
        </p:blipFill>
        <p:spPr bwMode="auto">
          <a:xfrm>
            <a:off x="1691680" y="908720"/>
            <a:ext cx="3384376" cy="3076705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 2 часть\Image007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6E4E7"/>
              </a:clrFrom>
              <a:clrTo>
                <a:srgbClr val="E6E4E7">
                  <a:alpha val="0"/>
                </a:srgbClr>
              </a:clrTo>
            </a:clrChange>
          </a:blip>
          <a:srcRect l="51453" t="40674" r="20961" b="45629"/>
          <a:stretch>
            <a:fillRect/>
          </a:stretch>
        </p:blipFill>
        <p:spPr bwMode="auto">
          <a:xfrm>
            <a:off x="5148064" y="2348880"/>
            <a:ext cx="3281820" cy="2304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851920" y="2924944"/>
            <a:ext cx="100811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8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869160"/>
            <a:ext cx="2386236" cy="1574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653136"/>
            <a:ext cx="2242220" cy="1820682"/>
          </a:xfrm>
          <a:prstGeom prst="rect">
            <a:avLst/>
          </a:prstGeom>
          <a:noFill/>
        </p:spPr>
      </p:pic>
      <p:pic>
        <p:nvPicPr>
          <p:cNvPr id="8" name="Picture 12" descr="Клипарт к 23 феврал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581128"/>
            <a:ext cx="1201969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Собака родила щенят?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13314" name="Picture 2" descr="http://img-fotki.yandex.ru/get/6201/39663434.cd/0_6eabc_5d7af0de_L.jpg%3Cbr%20/%3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068960"/>
            <a:ext cx="2608962" cy="2746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Газета из пластмассы?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12290" name="Picture 2" descr="http://lib.znate.ru/pars_docs/refs/2/1048/1048_html_m25a7cf7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356992"/>
            <a:ext cx="1872208" cy="2046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Осёл</a:t>
            </a:r>
            <a:r>
              <a:rPr lang="ru-RU" sz="2400" b="1" dirty="0" smtClean="0">
                <a:solidFill>
                  <a:schemeClr val="tx1"/>
                </a:solidFill>
              </a:rPr>
              <a:t> говорит?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11268" name="Picture 4" descr="Осел из Шрека 417-05-2010..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212976"/>
            <a:ext cx="186917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Сандалии бумажные?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10242" name="Picture 2" descr="http://images.vector-images.com/clipart/xl/170/shoes_prg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861048"/>
            <a:ext cx="2305614" cy="2105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 камня течёт вода?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9218" name="Picture 2" descr="http://img-fotki.yandex.ru/get/6103/66124276.5c/0_6edbb_a8622156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924944"/>
            <a:ext cx="2304256" cy="2306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beautiful-pict.narod.ru/IMAGES/beautiful0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39"/>
            <a:ext cx="9144000" cy="68935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7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556792"/>
            <a:ext cx="3096344" cy="161156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Крыша из песка?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772816"/>
            <a:ext cx="2160240" cy="1440160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8" descr="Клипарт к 23 феврал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728192" cy="2341723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933056"/>
            <a:ext cx="1944216" cy="2117882"/>
          </a:xfrm>
          <a:prstGeom prst="rect">
            <a:avLst/>
          </a:prstGeom>
          <a:noFill/>
        </p:spPr>
      </p:pic>
      <p:pic>
        <p:nvPicPr>
          <p:cNvPr id="8194" name="Picture 2" descr="http://www.nord-expert.ru/files/1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068960"/>
            <a:ext cx="2664296" cy="1796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602</Words>
  <Application>Microsoft Office PowerPoint</Application>
  <PresentationFormat>Экран (4:3)</PresentationFormat>
  <Paragraphs>133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</vt:lpstr>
      <vt:lpstr>Не водя рукой по линиям, а лишь следя глазами, определи, какие буквы соответствуют цифрам. Запиши зашифрованные слова.</vt:lpstr>
      <vt:lpstr>Не водя рукой по линиям, а лишь следя глазами, определи, какие буквы соответствуют цифрам. Запиши зашифрованные слова.</vt:lpstr>
      <vt:lpstr>Фотографии, возможно, получились бы хорошие, если бы фотограф не забывал переводить плёнку. А теперь все снимки оказались на одном кадре. Сколько их было сделано?</vt:lpstr>
      <vt:lpstr>Сколько узлов завяжется, если моряки потянут за концы каната?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«Найди спрятанные имена». Будь внимательнее: в некоторых предложениях имён может быть несколько.</vt:lpstr>
      <vt:lpstr>«Найди спрятанные имена». Будь внимательнее: в некоторых предложениях имён может быть несколько.</vt:lpstr>
      <vt:lpstr>Подбери нужные антонимы к многозначным словам.</vt:lpstr>
      <vt:lpstr>Подбери нужные антонимы к многозначным словам.</vt:lpstr>
      <vt:lpstr>Расставь числа от 10 до 20 в кружки так, чтобы стрелка всегда была направлена от кружка с большим числом к кружку с меньшим.</vt:lpstr>
      <vt:lpstr>Расставь числа от 10 до 20 в кружки так, чтобы стрелка всегда была направлена от кружка с большим числом к кружку с меньшим.</vt:lpstr>
      <vt:lpstr>Выбери правильный ответ.</vt:lpstr>
      <vt:lpstr>Выбери правильный ответ.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27</cp:revision>
  <dcterms:modified xsi:type="dcterms:W3CDTF">2015-02-09T13:25:42Z</dcterms:modified>
</cp:coreProperties>
</file>