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63" r:id="rId13"/>
    <p:sldId id="275" r:id="rId14"/>
    <p:sldId id="276" r:id="rId15"/>
    <p:sldId id="273" r:id="rId16"/>
    <p:sldId id="277" r:id="rId17"/>
    <p:sldId id="262" r:id="rId18"/>
    <p:sldId id="279" r:id="rId19"/>
    <p:sldId id="278" r:id="rId20"/>
    <p:sldId id="280" r:id="rId21"/>
    <p:sldId id="281" r:id="rId22"/>
    <p:sldId id="282" r:id="rId23"/>
    <p:sldId id="283" r:id="rId24"/>
    <p:sldId id="285" r:id="rId25"/>
    <p:sldId id="286" r:id="rId26"/>
    <p:sldId id="284" r:id="rId27"/>
    <p:sldId id="287" r:id="rId28"/>
    <p:sldId id="288" r:id="rId29"/>
    <p:sldId id="290" r:id="rId30"/>
    <p:sldId id="289" r:id="rId31"/>
    <p:sldId id="292" r:id="rId32"/>
    <p:sldId id="293" r:id="rId33"/>
    <p:sldId id="25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16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547664" y="3068960"/>
            <a:ext cx="1656184" cy="2497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467544" y="404664"/>
            <a:ext cx="4824536" cy="2259632"/>
          </a:xfrm>
          <a:prstGeom prst="cloudCallout">
            <a:avLst>
              <a:gd name="adj1" fmla="val -7762"/>
              <a:gd name="adj2" fmla="val 7537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Очень добродушная, мягкая, послушная. Но когда захочет, даже камень точит.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112" y="1196752"/>
            <a:ext cx="2880320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Вода.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475656" y="548680"/>
            <a:ext cx="3600400" cy="2115616"/>
          </a:xfrm>
          <a:prstGeom prst="cloudCallout">
            <a:avLst>
              <a:gd name="adj1" fmla="val -20461"/>
              <a:gd name="adj2" fmla="val 7586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Какое число считается не счастливым.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112" y="1196752"/>
            <a:ext cx="2880320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13.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http://li-web.ru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933056"/>
            <a:ext cx="1958618" cy="2176242"/>
          </a:xfrm>
          <a:prstGeom prst="rect">
            <a:avLst/>
          </a:prstGeom>
          <a:noFill/>
        </p:spPr>
      </p:pic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0"/>
            <a:ext cx="8856984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Запомни увиденные изображения и нарисуй как можно точнее.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5" name="Picture 12" descr="http://turboportal.ru/uploads/posts/2013-12/1386772319_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948264" y="3861048"/>
            <a:ext cx="672488" cy="56828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973" t="53135" r="951" b="3835"/>
          <a:stretch>
            <a:fillRect/>
          </a:stretch>
        </p:blipFill>
        <p:spPr bwMode="auto">
          <a:xfrm>
            <a:off x="755576" y="1412776"/>
            <a:ext cx="567711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http://li-web.ru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933056"/>
            <a:ext cx="1958618" cy="2176242"/>
          </a:xfrm>
          <a:prstGeom prst="rect">
            <a:avLst/>
          </a:prstGeom>
          <a:noFill/>
        </p:spPr>
      </p:pic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0"/>
            <a:ext cx="8856984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Запомни увиденные изображения и нарисуй как можно точнее.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5" name="Picture 12" descr="http://turboportal.ru/uploads/posts/2013-12/1386772319_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948264" y="3861048"/>
            <a:ext cx="672488" cy="568283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57" t="54156" r="1087" b="5243"/>
          <a:stretch>
            <a:fillRect/>
          </a:stretch>
        </p:blipFill>
        <p:spPr bwMode="auto">
          <a:xfrm>
            <a:off x="1115616" y="1268760"/>
            <a:ext cx="576064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http://li-web.ru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933056"/>
            <a:ext cx="1958618" cy="2176242"/>
          </a:xfrm>
          <a:prstGeom prst="rect">
            <a:avLst/>
          </a:prstGeom>
          <a:noFill/>
        </p:spPr>
      </p:pic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0"/>
            <a:ext cx="8856984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Проверь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5" name="Picture 12" descr="http://turboportal.ru/uploads/posts/2013-12/1386772319_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948264" y="3861048"/>
            <a:ext cx="672488" cy="568283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973" t="53135" r="951" b="3835"/>
          <a:stretch>
            <a:fillRect/>
          </a:stretch>
        </p:blipFill>
        <p:spPr bwMode="auto">
          <a:xfrm>
            <a:off x="1115616" y="1268760"/>
            <a:ext cx="3744416" cy="256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57" t="54156" r="1087" b="5243"/>
          <a:stretch>
            <a:fillRect/>
          </a:stretch>
        </p:blipFill>
        <p:spPr bwMode="auto">
          <a:xfrm>
            <a:off x="2627784" y="3429000"/>
            <a:ext cx="3888432" cy="243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liveinternet.ru/journal_proc.php?action=redirect&amp;url=http://img0.liveinternet.ru/images/attach/c/3/75/564/75564830_large_0_5a328_5fc0fed9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99592" y="3573016"/>
            <a:ext cx="1440160" cy="2780232"/>
          </a:xfrm>
          <a:prstGeom prst="rect">
            <a:avLst/>
          </a:prstGeom>
          <a:noFill/>
        </p:spPr>
      </p:pic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\Часть 1. 1- 18 урок\Image004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5E6EA"/>
              </a:clrFrom>
              <a:clrTo>
                <a:srgbClr val="E5E6EA">
                  <a:alpha val="0"/>
                </a:srgbClr>
              </a:clrTo>
            </a:clrChange>
          </a:blip>
          <a:srcRect l="15814" t="68365" r="47156" b="13014"/>
          <a:stretch>
            <a:fillRect/>
          </a:stretch>
        </p:blipFill>
        <p:spPr bwMode="auto">
          <a:xfrm>
            <a:off x="2411760" y="1268760"/>
            <a:ext cx="5400600" cy="3840427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539552" y="0"/>
            <a:ext cx="8064896" cy="1130424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 водя рукой по линиям, а лишь следя глазами, определи, какие буквы соответствуют цифрам. Отгадай загадку.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5085184"/>
            <a:ext cx="223224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Летом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5085184"/>
            <a:ext cx="223224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гуляет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\Математика\Умники и умницы 2 класс\Тетрадь 2 класс\Часть 1. 1- 18 урок\Image004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52022" t="68365" r="3077" b="13596"/>
          <a:stretch>
            <a:fillRect/>
          </a:stretch>
        </p:blipFill>
        <p:spPr bwMode="auto">
          <a:xfrm>
            <a:off x="2123728" y="1196752"/>
            <a:ext cx="5957072" cy="3384376"/>
          </a:xfrm>
          <a:prstGeom prst="rect">
            <a:avLst/>
          </a:prstGeom>
          <a:noFill/>
        </p:spPr>
      </p:pic>
      <p:pic>
        <p:nvPicPr>
          <p:cNvPr id="4" name="Picture 10" descr="http://www.liveinternet.ru/journal_proc.php?action=redirect&amp;url=http://img0.liveinternet.ru/images/attach/c/3/75/564/75564830_large_0_5a328_5fc0fed9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99592" y="3573016"/>
            <a:ext cx="1440160" cy="2780232"/>
          </a:xfrm>
          <a:prstGeom prst="rect">
            <a:avLst/>
          </a:prstGeom>
          <a:noFill/>
        </p:spPr>
      </p:pic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6" name="Облако 5"/>
          <p:cNvSpPr/>
          <p:nvPr/>
        </p:nvSpPr>
        <p:spPr>
          <a:xfrm>
            <a:off x="539552" y="0"/>
            <a:ext cx="8064896" cy="1130424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 водя рукой по линиям, а лишь следя глазами, определи, какие буквы соответствуют цифрам. Отгадай загадку.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653136"/>
            <a:ext cx="24482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зимой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4581128"/>
            <a:ext cx="273630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отдыхает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5085184"/>
            <a:ext cx="309634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медведь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g-fotki.yandex.ru/get/4512/lulu0501.a9/0_60a43_35bafdc1_orig.jpg"/>
          <p:cNvPicPr>
            <a:picLocks noChangeAspect="1" noChangeArrowheads="1"/>
          </p:cNvPicPr>
          <p:nvPr/>
        </p:nvPicPr>
        <p:blipFill>
          <a:blip r:embed="rId2" cstate="print"/>
          <a:srcRect l="3131" t="5128"/>
          <a:stretch>
            <a:fillRect/>
          </a:stretch>
        </p:blipFill>
        <p:spPr bwMode="auto">
          <a:xfrm flipH="1">
            <a:off x="611560" y="3284984"/>
            <a:ext cx="2664296" cy="3013726"/>
          </a:xfrm>
          <a:prstGeom prst="rect">
            <a:avLst/>
          </a:prstGeom>
          <a:noFill/>
        </p:spPr>
      </p:pic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Сосчитай количество яблок.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4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0411" t="7189" r="40478" b="75262"/>
          <a:stretch>
            <a:fillRect/>
          </a:stretch>
        </p:blipFill>
        <p:spPr bwMode="auto">
          <a:xfrm>
            <a:off x="3419872" y="1484784"/>
            <a:ext cx="4392488" cy="37444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55776" y="2996952"/>
            <a:ext cx="914400" cy="4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2204864"/>
            <a:ext cx="1224136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12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Презентации\Математика\Умники и умницы 2 класс\Тетрадь 2 класс\Часть 1. 1- 18 урок\Image004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DDAE1"/>
              </a:clrFrom>
              <a:clrTo>
                <a:srgbClr val="DDDAE1">
                  <a:alpha val="0"/>
                </a:srgbClr>
              </a:clrTo>
            </a:clrChange>
          </a:blip>
          <a:srcRect l="61650" t="29825" r="4445" b="46865"/>
          <a:stretch>
            <a:fillRect/>
          </a:stretch>
        </p:blipFill>
        <p:spPr bwMode="auto">
          <a:xfrm>
            <a:off x="4860032" y="2060848"/>
            <a:ext cx="3610687" cy="3510390"/>
          </a:xfrm>
          <a:prstGeom prst="rect">
            <a:avLst/>
          </a:prstGeom>
          <a:noFill/>
        </p:spPr>
      </p:pic>
      <p:pic>
        <p:nvPicPr>
          <p:cNvPr id="6" name="Picture 4" descr="http://img-fotki.yandex.ru/get/4512/lulu0501.a9/0_60a43_35bafdc1_orig.jpg"/>
          <p:cNvPicPr>
            <a:picLocks noChangeAspect="1" noChangeArrowheads="1"/>
          </p:cNvPicPr>
          <p:nvPr/>
        </p:nvPicPr>
        <p:blipFill>
          <a:blip r:embed="rId3" cstate="print"/>
          <a:srcRect l="3131" t="5128"/>
          <a:stretch>
            <a:fillRect/>
          </a:stretch>
        </p:blipFill>
        <p:spPr bwMode="auto">
          <a:xfrm flipH="1">
            <a:off x="467544" y="4365104"/>
            <a:ext cx="1900389" cy="2149630"/>
          </a:xfrm>
          <a:prstGeom prst="rect">
            <a:avLst/>
          </a:prstGeom>
          <a:noFill/>
        </p:spPr>
      </p:pic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143003" y="-1142998"/>
            <a:ext cx="6857998" cy="91439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47667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В пятиугольнике слева найди такие же фигуры, как фигуры О, К, И. 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Впиши в фигуры их номера.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4077072"/>
            <a:ext cx="914400" cy="4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D:\Презентации\Математика\Умники и умницы 2 класс\Тетрадь 2 класс\Часть 1. 1- 18 урок\Image004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CFF"/>
              </a:clrFrom>
              <a:clrTo>
                <a:srgbClr val="FBFCFF">
                  <a:alpha val="0"/>
                </a:srgbClr>
              </a:clrTo>
            </a:clrChange>
          </a:blip>
          <a:srcRect l="18708" t="32489" r="44942" b="54191"/>
          <a:stretch>
            <a:fillRect/>
          </a:stretch>
        </p:blipFill>
        <p:spPr bwMode="auto">
          <a:xfrm>
            <a:off x="1187624" y="1556792"/>
            <a:ext cx="3960440" cy="205222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75656" y="3501008"/>
            <a:ext cx="6480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2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87824" y="3573016"/>
            <a:ext cx="6480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628800"/>
            <a:ext cx="6480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6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ЛОГИЧЕСКИ - ПОИСКОВЫЕ ЗАДАНИЯ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80" y="4077072"/>
            <a:ext cx="1655524" cy="2487084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724128" y="548680"/>
            <a:ext cx="252028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математические действия и прочитай слова.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5576" y="4077072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988840"/>
            <a:ext cx="6768752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ВЕР + ЛИС + ТУ – УС + О – ИЛ + ЛЁТ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4005064"/>
            <a:ext cx="35283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ВЕРТОЛЁТ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043608" y="620688"/>
            <a:ext cx="4680520" cy="2043608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 и Б сидели на трубе. А – упало, Б – пропало, что осталось на трубе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6136" y="1196752"/>
            <a:ext cx="2088232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ЛОГИЧЕСКИ - ПОИСКОВЫЕ ЗАДАНИЯ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80" y="4077072"/>
            <a:ext cx="1655524" cy="2487084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724128" y="548680"/>
            <a:ext cx="252028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математические действия и прочитай слова.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5576" y="4077072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988840"/>
            <a:ext cx="6768752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ГРО + УЗИ – ОИ + ОВУ – 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У + ИК=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4005064"/>
            <a:ext cx="35283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ГРУЗОВИК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ЛОГИЧЕСКИ - ПОИСКОВЫЕ ЗАДАНИЯ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80" y="4077072"/>
            <a:ext cx="1655524" cy="2487084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724128" y="548680"/>
            <a:ext cx="252028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математические действия и прочитай слова.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5576" y="4077072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988840"/>
            <a:ext cx="6768752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АВОР + Т + МАК – РОК +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ОБ – МА + УС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4005064"/>
            <a:ext cx="35283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АВТОБУС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ЛОГИЧЕСКИ - ПОИСКОВЫЕ ЗАДАНИЯ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80" y="4077072"/>
            <a:ext cx="1655524" cy="2487084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724128" y="548680"/>
            <a:ext cx="252028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математические действия и прочитай слова.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5576" y="4077072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988840"/>
            <a:ext cx="6768752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РОТ + КИ – КОР + РАК –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И + ТОР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4005064"/>
            <a:ext cx="35283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ТРАКТОР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ЛОГИЧЕСКИ - ПОИСКОВЫЕ ЗАДАНИЯ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2280" y="4077072"/>
            <a:ext cx="1655524" cy="2487084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724128" y="548680"/>
            <a:ext cx="252028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Выполни математические действия и прочитай слова.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55576" y="4077072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15616" y="1988840"/>
            <a:ext cx="6768752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ЮСА + МИ + ОЛ – Ю +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ЁТ – И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4005064"/>
            <a:ext cx="35283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САМОЛЁТ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Вставь пропущенные знаки математических действий.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580112" y="4077072"/>
            <a:ext cx="1655524" cy="2487084"/>
          </a:xfrm>
          <a:prstGeom prst="rect">
            <a:avLst/>
          </a:prstGeom>
          <a:noFill/>
        </p:spPr>
      </p:pic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483768" y="4077072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1412776"/>
            <a:ext cx="676875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     2     3     4     5 = 5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5616" y="2636912"/>
            <a:ext cx="676875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     2     3     4     5 = 9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2780928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2780928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39952" y="2780928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64088" y="2780928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Вставь пропущенные знаки математических действий.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148064" y="4149080"/>
            <a:ext cx="1655524" cy="2487084"/>
          </a:xfrm>
          <a:prstGeom prst="rect">
            <a:avLst/>
          </a:prstGeom>
          <a:noFill/>
        </p:spPr>
      </p:pic>
      <p:pic>
        <p:nvPicPr>
          <p:cNvPr id="7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699792" y="4149080"/>
            <a:ext cx="1512168" cy="23762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1412776"/>
            <a:ext cx="676875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     2     3     4     5 = 7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1556792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2708920"/>
            <a:ext cx="73448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     2     3     4     5 = 15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03648" y="285293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99792" y="285293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285293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20072" y="285293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0" cy="9143998"/>
          </a:xfrm>
          <a:prstGeom prst="rect">
            <a:avLst/>
          </a:prstGeom>
          <a:noFill/>
        </p:spPr>
      </p:pic>
      <p:pic>
        <p:nvPicPr>
          <p:cNvPr id="10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4005064"/>
            <a:ext cx="1656184" cy="2497543"/>
          </a:xfrm>
          <a:prstGeom prst="rect">
            <a:avLst/>
          </a:prstGeom>
          <a:noFill/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«Слова в корзинку»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611560" y="1052736"/>
            <a:ext cx="3096344" cy="1944216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</a:rPr>
              <a:t>Ай» запрячем в серединку, Соберём слова в корзинку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9912" y="1772816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920" y="2708920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20" y="3717032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984" y="177281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Ш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177281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270892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М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270892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717032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Ч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00192" y="3717032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0" cy="9143998"/>
          </a:xfrm>
          <a:prstGeom prst="rect">
            <a:avLst/>
          </a:prstGeom>
          <a:noFill/>
        </p:spPr>
      </p:pic>
      <p:pic>
        <p:nvPicPr>
          <p:cNvPr id="10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4005064"/>
            <a:ext cx="1656184" cy="2497543"/>
          </a:xfrm>
          <a:prstGeom prst="rect">
            <a:avLst/>
          </a:prstGeom>
          <a:noFill/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«Слова в корзинку»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611560" y="1052736"/>
            <a:ext cx="3096344" cy="1944216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</a:rPr>
              <a:t>Ай» запрячем в серединку, Соберём слова в корзинку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9912" y="1772816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920" y="2708920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20" y="3717032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984" y="177281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З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177281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270892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270892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717032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00192" y="3717032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0" cy="9143998"/>
          </a:xfrm>
          <a:prstGeom prst="rect">
            <a:avLst/>
          </a:prstGeom>
          <a:noFill/>
        </p:spPr>
      </p:pic>
      <p:pic>
        <p:nvPicPr>
          <p:cNvPr id="10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4005064"/>
            <a:ext cx="1656184" cy="2497543"/>
          </a:xfrm>
          <a:prstGeom prst="rect">
            <a:avLst/>
          </a:prstGeom>
          <a:noFill/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«Слова в корзинку»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611560" y="1052736"/>
            <a:ext cx="3096344" cy="1944216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000" b="1" dirty="0" smtClean="0">
                <a:solidFill>
                  <a:schemeClr val="tx1"/>
                </a:solidFill>
              </a:rPr>
              <a:t>Ай» запрячем в серединку, Соберём слова в корзинку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9912" y="1772816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920" y="2708920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20" y="3717032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984" y="177281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177281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270892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Ш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192" y="270892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</a:t>
            </a:r>
            <a:r>
              <a:rPr lang="ru-RU" sz="5400" b="1" dirty="0" smtClean="0">
                <a:solidFill>
                  <a:schemeClr val="tx1"/>
                </a:solidFill>
              </a:rPr>
              <a:t>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717032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Ч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56176" y="3717032"/>
            <a:ext cx="1728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23928" y="4581128"/>
            <a:ext cx="396044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35896" y="4581128"/>
            <a:ext cx="201622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СЛУЧ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6176" y="4581128"/>
            <a:ext cx="17281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НЫЙ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0" cy="9143998"/>
          </a:xfrm>
          <a:prstGeom prst="rect">
            <a:avLst/>
          </a:prstGeom>
          <a:noFill/>
        </p:spPr>
      </p:pic>
      <p:pic>
        <p:nvPicPr>
          <p:cNvPr id="10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4005064"/>
            <a:ext cx="1656184" cy="2497543"/>
          </a:xfrm>
          <a:prstGeom prst="rect">
            <a:avLst/>
          </a:prstGeom>
          <a:noFill/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«Слова в корзинку»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611560" y="1052736"/>
            <a:ext cx="3096344" cy="1944216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 теперь слова и с «ОЙ» позовём мы за собой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39952" y="1268760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Б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1960" y="126876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148064" y="126876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84168" y="126876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1960" y="220486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211960" y="314096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211960" y="4077072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148064" y="220486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48064" y="314096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48064" y="4077072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084168" y="220486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084168" y="314096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84168" y="4077072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11960" y="501317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148064" y="501317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84168" y="501317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139952" y="2204864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В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139952" y="3140968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Р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11960" y="4077072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П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211960" y="501317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М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46" grpId="0"/>
      <p:bldP spid="47" grpId="0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043608" y="620688"/>
            <a:ext cx="4680520" cy="2043608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Звук парный звуку «с». Назови другие парные.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6136" y="1196752"/>
            <a:ext cx="2088232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0" cy="9143998"/>
          </a:xfrm>
          <a:prstGeom prst="rect">
            <a:avLst/>
          </a:prstGeom>
          <a:noFill/>
        </p:spPr>
      </p:pic>
      <p:pic>
        <p:nvPicPr>
          <p:cNvPr id="10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4005064"/>
            <a:ext cx="1656184" cy="2497543"/>
          </a:xfrm>
          <a:prstGeom prst="rect">
            <a:avLst/>
          </a:prstGeom>
          <a:noFill/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«Слова в корзинку»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611560" y="1052736"/>
            <a:ext cx="3096344" cy="1944216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 теперь слова и с «ОЙ» позовём мы за собой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47864" y="249289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347864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347864" y="436510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3968" y="249289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283968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3968" y="436510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220072" y="249289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20072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20072" y="436510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56176" y="249289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7092280" y="2492896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56176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275856" y="2492896"/>
            <a:ext cx="10801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М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084168" y="2492896"/>
            <a:ext cx="10081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092280" y="2492896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092280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56176" y="436510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092280" y="436510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347864" y="34290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156176" y="34290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092280" y="3429000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47864" y="436510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С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156176" y="436510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092280" y="4365104"/>
            <a:ext cx="9361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6" grpId="0"/>
      <p:bldP spid="47" grpId="0"/>
      <p:bldP spid="48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 smtClean="0"/>
              <a:t>Девочки Вера, Надя и Галя собирали ягоды: одна – клубнику, другая – смородину, третья – малину. Кто, что собирал, если Надя не собирала клубнику, а Галя не собирала смородину и клубнику?</a:t>
            </a:r>
            <a:endParaRPr lang="ru-RU" sz="1800" b="1" dirty="0"/>
          </a:p>
        </p:txBody>
      </p:sp>
      <p:pic>
        <p:nvPicPr>
          <p:cNvPr id="4" name="Picture 18" descr="Детский клипарт - Принцессы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581128"/>
            <a:ext cx="1851808" cy="2107358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19672" y="1700808"/>
          <a:ext cx="6096000" cy="3456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03848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Вера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Надя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1844824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Галя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636912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клубника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3501008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смородина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19672" y="4365104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малина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72200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60032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60032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6" y="350100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347864" y="436510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47864" y="2636912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http://img192.imageshack.us/img192/5066/32263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359967"/>
            <a:ext cx="1316821" cy="2498033"/>
          </a:xfrm>
          <a:prstGeom prst="rect">
            <a:avLst/>
          </a:prstGeom>
          <a:noFill/>
        </p:spPr>
      </p:pic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Выбери нужную фигуру из 6 пронумерованных.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4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EDEF"/>
              </a:clrFrom>
              <a:clrTo>
                <a:srgbClr val="EDEDEF">
                  <a:alpha val="0"/>
                </a:srgbClr>
              </a:clrTo>
            </a:clrChange>
          </a:blip>
          <a:srcRect l="20503" t="73336" r="44711" b="9752"/>
          <a:stretch>
            <a:fillRect/>
          </a:stretch>
        </p:blipFill>
        <p:spPr bwMode="auto">
          <a:xfrm>
            <a:off x="1187624" y="1340768"/>
            <a:ext cx="4294295" cy="2952328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\Часть 1. 1- 18 урок\Image004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261" t="73336" r="12099" b="9752"/>
          <a:stretch>
            <a:fillRect/>
          </a:stretch>
        </p:blipFill>
        <p:spPr bwMode="auto">
          <a:xfrm>
            <a:off x="5436096" y="2996952"/>
            <a:ext cx="2596652" cy="25202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95936" y="3284984"/>
            <a:ext cx="122413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8" descr="Детский клипарт - Принцессы 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758336"/>
            <a:ext cx="2448272" cy="2786134"/>
          </a:xfrm>
          <a:prstGeom prst="rect">
            <a:avLst/>
          </a:prstGeom>
          <a:noFill/>
        </p:spPr>
      </p:pic>
      <p:pic>
        <p:nvPicPr>
          <p:cNvPr id="7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3752460"/>
            <a:ext cx="1728192" cy="2606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259632" y="404664"/>
            <a:ext cx="4032448" cy="225963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Эта гласная в русском языке никогда не может стоять в начале слова.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6136" y="1196752"/>
            <a:ext cx="2088232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Ы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259632" y="404664"/>
            <a:ext cx="4032448" cy="225963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Эта буква похожа на антенну.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6136" y="1196752"/>
            <a:ext cx="2088232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259632" y="404664"/>
            <a:ext cx="4032448" cy="225963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Это растение заставляет человека плакать.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6136" y="1196752"/>
            <a:ext cx="2088232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Лук.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259632" y="404664"/>
            <a:ext cx="4032448" cy="225963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Этот прекрасный цветок не бывает без шипов.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6136" y="1196752"/>
            <a:ext cx="2088232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Роза.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259632" y="404664"/>
            <a:ext cx="4032448" cy="225963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Она носит </a:t>
            </a:r>
            <a:r>
              <a:rPr lang="ru-RU" sz="2400" b="1" dirty="0" smtClean="0">
                <a:solidFill>
                  <a:schemeClr val="tx1"/>
                </a:solidFill>
              </a:rPr>
              <a:t>д</a:t>
            </a:r>
            <a:r>
              <a:rPr lang="ru-RU" sz="2400" b="1" dirty="0" smtClean="0">
                <a:solidFill>
                  <a:schemeClr val="tx1"/>
                </a:solidFill>
              </a:rPr>
              <a:t>етёнышей в сумке на животе.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112" y="1196752"/>
            <a:ext cx="2880320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Кенгуру.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 cstate="print"/>
          <a:srcRect b="22375"/>
          <a:stretch>
            <a:fillRect/>
          </a:stretch>
        </p:blipFill>
        <p:spPr bwMode="auto">
          <a:xfrm flipH="1">
            <a:off x="5436096" y="2996952"/>
            <a:ext cx="3312368" cy="3312368"/>
          </a:xfrm>
          <a:prstGeom prst="rect">
            <a:avLst/>
          </a:prstGeom>
          <a:noFill/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2592288" cy="3223549"/>
          </a:xfrm>
          <a:prstGeom prst="rect">
            <a:avLst/>
          </a:prstGeom>
          <a:noFill/>
        </p:spPr>
      </p:pic>
      <p:pic>
        <p:nvPicPr>
          <p:cNvPr id="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 cstate="print"/>
          <a:srcRect l="1474" t="1173" r="1801" b="2718"/>
          <a:stretch>
            <a:fillRect/>
          </a:stretch>
        </p:blipFill>
        <p:spPr bwMode="auto">
          <a:xfrm rot="5400000">
            <a:off x="1020786" y="-1265213"/>
            <a:ext cx="7029400" cy="92170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171400"/>
            <a:ext cx="7725544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7030A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301208"/>
            <a:ext cx="3099077" cy="1224136"/>
          </a:xfrm>
          <a:prstGeom prst="rect">
            <a:avLst/>
          </a:prstGeom>
          <a:noFill/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 cstate="print"/>
          <a:srcRect r="6213" b="2715"/>
          <a:stretch>
            <a:fillRect/>
          </a:stretch>
        </p:blipFill>
        <p:spPr bwMode="auto">
          <a:xfrm flipH="1">
            <a:off x="1547664" y="2636912"/>
            <a:ext cx="886252" cy="1080120"/>
          </a:xfrm>
          <a:prstGeom prst="rect">
            <a:avLst/>
          </a:prstGeom>
          <a:noFill/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2636912"/>
            <a:ext cx="829189" cy="731194"/>
          </a:xfrm>
          <a:prstGeom prst="rect">
            <a:avLst/>
          </a:prstGeom>
          <a:noFill/>
        </p:spPr>
      </p:pic>
      <p:pic>
        <p:nvPicPr>
          <p:cNvPr id="12" name="Picture 2" descr=" (237x347,  144Kb)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861048"/>
            <a:ext cx="1524619" cy="2232248"/>
          </a:xfrm>
          <a:prstGeom prst="rect">
            <a:avLst/>
          </a:prstGeom>
          <a:noFill/>
        </p:spPr>
      </p:pic>
      <p:sp>
        <p:nvSpPr>
          <p:cNvPr id="13" name="Выноска-облако 12"/>
          <p:cNvSpPr/>
          <p:nvPr/>
        </p:nvSpPr>
        <p:spPr>
          <a:xfrm>
            <a:off x="1259632" y="404664"/>
            <a:ext cx="4032448" cy="225963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Есть такое чудо, которое летом – бежит, а зимой - стоит.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112" y="1196752"/>
            <a:ext cx="2880320" cy="1152128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Речка.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660</Words>
  <Application>Microsoft Office PowerPoint</Application>
  <PresentationFormat>Экран (4:3)</PresentationFormat>
  <Paragraphs>189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Слайд 15</vt:lpstr>
      <vt:lpstr>Слайд 16</vt:lpstr>
      <vt:lpstr>Сосчитай количество яблок.</vt:lpstr>
      <vt:lpstr>В пятиугольнике слева найди такие же фигуры, как фигуры О, К, И.  Впиши в фигуры их номера.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Вставь пропущенные знаки математических действий.</vt:lpstr>
      <vt:lpstr>Вставь пропущенные знаки математических действий.</vt:lpstr>
      <vt:lpstr>«Слова в корзинку»</vt:lpstr>
      <vt:lpstr>«Слова в корзинку»</vt:lpstr>
      <vt:lpstr>«Слова в корзинку»</vt:lpstr>
      <vt:lpstr>«Слова в корзинку»</vt:lpstr>
      <vt:lpstr>«Слова в корзинку»</vt:lpstr>
      <vt:lpstr>Девочки Вера, Надя и Галя собирали ягоды: одна – клубнику, другая – смородину, третья – малину. Кто, что собирал, если Надя не собирала клубнику, а Галя не собирала смородину и клубнику?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36</cp:revision>
  <dcterms:modified xsi:type="dcterms:W3CDTF">2014-12-02T18:19:31Z</dcterms:modified>
</cp:coreProperties>
</file>