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4" r:id="rId15"/>
    <p:sldId id="276" r:id="rId16"/>
    <p:sldId id="275" r:id="rId17"/>
    <p:sldId id="277" r:id="rId18"/>
    <p:sldId id="278" r:id="rId19"/>
    <p:sldId id="279" r:id="rId20"/>
    <p:sldId id="280" r:id="rId21"/>
    <p:sldId id="281" r:id="rId22"/>
    <p:sldId id="282" r:id="rId23"/>
    <p:sldId id="283" r:id="rId24"/>
    <p:sldId id="285" r:id="rId25"/>
    <p:sldId id="284" r:id="rId26"/>
    <p:sldId id="287" r:id="rId27"/>
    <p:sldId id="257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6" y="-4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4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gif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4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gif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7.png"/><Relationship Id="rId5" Type="http://schemas.openxmlformats.org/officeDocument/2006/relationships/image" Target="../media/image4.png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7.png"/><Relationship Id="rId5" Type="http://schemas.openxmlformats.org/officeDocument/2006/relationships/image" Target="../media/image4.png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2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0.png"/><Relationship Id="rId5" Type="http://schemas.openxmlformats.org/officeDocument/2006/relationships/image" Target="../media/image27.png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3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7.png"/><Relationship Id="rId7" Type="http://schemas.openxmlformats.org/officeDocument/2006/relationships/image" Target="../media/image11.png"/><Relationship Id="rId12" Type="http://schemas.openxmlformats.org/officeDocument/2006/relationships/image" Target="../media/image42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png"/><Relationship Id="rId11" Type="http://schemas.openxmlformats.org/officeDocument/2006/relationships/image" Target="../media/image41.png"/><Relationship Id="rId5" Type="http://schemas.openxmlformats.org/officeDocument/2006/relationships/image" Target="../media/image9.png"/><Relationship Id="rId10" Type="http://schemas.openxmlformats.org/officeDocument/2006/relationships/image" Target="../media/image40.png"/><Relationship Id="rId4" Type="http://schemas.openxmlformats.org/officeDocument/2006/relationships/image" Target="../media/image38.png"/><Relationship Id="rId9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7.png"/><Relationship Id="rId7" Type="http://schemas.openxmlformats.org/officeDocument/2006/relationships/image" Target="../media/image11.png"/><Relationship Id="rId12" Type="http://schemas.openxmlformats.org/officeDocument/2006/relationships/image" Target="../media/image42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png"/><Relationship Id="rId11" Type="http://schemas.openxmlformats.org/officeDocument/2006/relationships/image" Target="../media/image41.png"/><Relationship Id="rId5" Type="http://schemas.openxmlformats.org/officeDocument/2006/relationships/image" Target="../media/image9.png"/><Relationship Id="rId10" Type="http://schemas.openxmlformats.org/officeDocument/2006/relationships/image" Target="../media/image40.png"/><Relationship Id="rId4" Type="http://schemas.openxmlformats.org/officeDocument/2006/relationships/image" Target="../media/image38.png"/><Relationship Id="rId9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7.png"/><Relationship Id="rId7" Type="http://schemas.openxmlformats.org/officeDocument/2006/relationships/image" Target="../media/image11.png"/><Relationship Id="rId12" Type="http://schemas.openxmlformats.org/officeDocument/2006/relationships/image" Target="../media/image42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png"/><Relationship Id="rId11" Type="http://schemas.openxmlformats.org/officeDocument/2006/relationships/image" Target="../media/image41.png"/><Relationship Id="rId5" Type="http://schemas.openxmlformats.org/officeDocument/2006/relationships/image" Target="../media/image9.png"/><Relationship Id="rId10" Type="http://schemas.openxmlformats.org/officeDocument/2006/relationships/image" Target="../media/image40.png"/><Relationship Id="rId4" Type="http://schemas.openxmlformats.org/officeDocument/2006/relationships/image" Target="../media/image38.png"/><Relationship Id="rId9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13" Type="http://schemas.openxmlformats.org/officeDocument/2006/relationships/image" Target="../media/image42.png"/><Relationship Id="rId3" Type="http://schemas.openxmlformats.org/officeDocument/2006/relationships/image" Target="../media/image37.png"/><Relationship Id="rId7" Type="http://schemas.openxmlformats.org/officeDocument/2006/relationships/image" Target="../media/image11.png"/><Relationship Id="rId12" Type="http://schemas.openxmlformats.org/officeDocument/2006/relationships/image" Target="../media/image33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png"/><Relationship Id="rId11" Type="http://schemas.openxmlformats.org/officeDocument/2006/relationships/image" Target="../media/image44.png"/><Relationship Id="rId5" Type="http://schemas.openxmlformats.org/officeDocument/2006/relationships/image" Target="../media/image9.png"/><Relationship Id="rId10" Type="http://schemas.openxmlformats.org/officeDocument/2006/relationships/image" Target="../media/image43.jpeg"/><Relationship Id="rId4" Type="http://schemas.openxmlformats.org/officeDocument/2006/relationships/image" Target="../media/image38.png"/><Relationship Id="rId9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4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gif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6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13" Type="http://schemas.openxmlformats.org/officeDocument/2006/relationships/image" Target="../media/image15.png"/><Relationship Id="rId3" Type="http://schemas.openxmlformats.org/officeDocument/2006/relationships/image" Target="../media/image37.png"/><Relationship Id="rId7" Type="http://schemas.openxmlformats.org/officeDocument/2006/relationships/image" Target="../media/image11.png"/><Relationship Id="rId12" Type="http://schemas.openxmlformats.org/officeDocument/2006/relationships/image" Target="../media/image3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png"/><Relationship Id="rId11" Type="http://schemas.openxmlformats.org/officeDocument/2006/relationships/image" Target="../media/image45.png"/><Relationship Id="rId5" Type="http://schemas.openxmlformats.org/officeDocument/2006/relationships/image" Target="../media/image9.png"/><Relationship Id="rId10" Type="http://schemas.openxmlformats.org/officeDocument/2006/relationships/image" Target="../media/image43.jpeg"/><Relationship Id="rId4" Type="http://schemas.openxmlformats.org/officeDocument/2006/relationships/image" Target="../media/image38.png"/><Relationship Id="rId9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13" Type="http://schemas.openxmlformats.org/officeDocument/2006/relationships/image" Target="../media/image46.png"/><Relationship Id="rId3" Type="http://schemas.openxmlformats.org/officeDocument/2006/relationships/image" Target="../media/image37.png"/><Relationship Id="rId7" Type="http://schemas.openxmlformats.org/officeDocument/2006/relationships/image" Target="../media/image11.png"/><Relationship Id="rId12" Type="http://schemas.openxmlformats.org/officeDocument/2006/relationships/image" Target="../media/image3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0" Type="http://schemas.openxmlformats.org/officeDocument/2006/relationships/image" Target="../media/image43.jpeg"/><Relationship Id="rId4" Type="http://schemas.openxmlformats.org/officeDocument/2006/relationships/image" Target="../media/image38.png"/><Relationship Id="rId9" Type="http://schemas.openxmlformats.org/officeDocument/2006/relationships/image" Target="../media/image14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13" Type="http://schemas.openxmlformats.org/officeDocument/2006/relationships/image" Target="../media/image47.jpeg"/><Relationship Id="rId3" Type="http://schemas.openxmlformats.org/officeDocument/2006/relationships/image" Target="../media/image37.png"/><Relationship Id="rId7" Type="http://schemas.openxmlformats.org/officeDocument/2006/relationships/image" Target="../media/image11.png"/><Relationship Id="rId12" Type="http://schemas.openxmlformats.org/officeDocument/2006/relationships/image" Target="../media/image15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png"/><Relationship Id="rId11" Type="http://schemas.openxmlformats.org/officeDocument/2006/relationships/image" Target="../media/image3.png"/><Relationship Id="rId5" Type="http://schemas.openxmlformats.org/officeDocument/2006/relationships/image" Target="../media/image9.png"/><Relationship Id="rId10" Type="http://schemas.openxmlformats.org/officeDocument/2006/relationships/image" Target="../media/image2.png"/><Relationship Id="rId4" Type="http://schemas.openxmlformats.org/officeDocument/2006/relationships/image" Target="../media/image38.png"/><Relationship Id="rId9" Type="http://schemas.openxmlformats.org/officeDocument/2006/relationships/image" Target="../media/image14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13" Type="http://schemas.openxmlformats.org/officeDocument/2006/relationships/image" Target="../media/image47.jpeg"/><Relationship Id="rId3" Type="http://schemas.openxmlformats.org/officeDocument/2006/relationships/image" Target="../media/image37.png"/><Relationship Id="rId7" Type="http://schemas.openxmlformats.org/officeDocument/2006/relationships/image" Target="../media/image11.png"/><Relationship Id="rId12" Type="http://schemas.openxmlformats.org/officeDocument/2006/relationships/image" Target="../media/image15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png"/><Relationship Id="rId11" Type="http://schemas.openxmlformats.org/officeDocument/2006/relationships/image" Target="../media/image3.png"/><Relationship Id="rId5" Type="http://schemas.openxmlformats.org/officeDocument/2006/relationships/image" Target="../media/image9.png"/><Relationship Id="rId10" Type="http://schemas.openxmlformats.org/officeDocument/2006/relationships/image" Target="../media/image2.png"/><Relationship Id="rId4" Type="http://schemas.openxmlformats.org/officeDocument/2006/relationships/image" Target="../media/image38.png"/><Relationship Id="rId9" Type="http://schemas.openxmlformats.org/officeDocument/2006/relationships/image" Target="../media/image14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13" Type="http://schemas.openxmlformats.org/officeDocument/2006/relationships/image" Target="../media/image47.jpeg"/><Relationship Id="rId3" Type="http://schemas.openxmlformats.org/officeDocument/2006/relationships/image" Target="../media/image37.png"/><Relationship Id="rId7" Type="http://schemas.openxmlformats.org/officeDocument/2006/relationships/image" Target="../media/image11.png"/><Relationship Id="rId12" Type="http://schemas.openxmlformats.org/officeDocument/2006/relationships/image" Target="../media/image15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png"/><Relationship Id="rId11" Type="http://schemas.openxmlformats.org/officeDocument/2006/relationships/image" Target="../media/image3.png"/><Relationship Id="rId5" Type="http://schemas.openxmlformats.org/officeDocument/2006/relationships/image" Target="../media/image9.png"/><Relationship Id="rId10" Type="http://schemas.openxmlformats.org/officeDocument/2006/relationships/image" Target="../media/image2.png"/><Relationship Id="rId4" Type="http://schemas.openxmlformats.org/officeDocument/2006/relationships/image" Target="../media/image38.png"/><Relationship Id="rId9" Type="http://schemas.openxmlformats.org/officeDocument/2006/relationships/image" Target="../media/image14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13" Type="http://schemas.openxmlformats.org/officeDocument/2006/relationships/image" Target="../media/image50.png"/><Relationship Id="rId3" Type="http://schemas.openxmlformats.org/officeDocument/2006/relationships/image" Target="../media/image37.png"/><Relationship Id="rId7" Type="http://schemas.openxmlformats.org/officeDocument/2006/relationships/image" Target="../media/image11.png"/><Relationship Id="rId12" Type="http://schemas.openxmlformats.org/officeDocument/2006/relationships/image" Target="../media/image47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png"/><Relationship Id="rId11" Type="http://schemas.openxmlformats.org/officeDocument/2006/relationships/image" Target="../media/image49.png"/><Relationship Id="rId5" Type="http://schemas.openxmlformats.org/officeDocument/2006/relationships/image" Target="../media/image9.png"/><Relationship Id="rId10" Type="http://schemas.openxmlformats.org/officeDocument/2006/relationships/image" Target="../media/image48.png"/><Relationship Id="rId4" Type="http://schemas.openxmlformats.org/officeDocument/2006/relationships/image" Target="../media/image38.png"/><Relationship Id="rId9" Type="http://schemas.openxmlformats.org/officeDocument/2006/relationships/image" Target="../media/image14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13" Type="http://schemas.openxmlformats.org/officeDocument/2006/relationships/image" Target="../media/image47.jpeg"/><Relationship Id="rId3" Type="http://schemas.openxmlformats.org/officeDocument/2006/relationships/image" Target="../media/image37.png"/><Relationship Id="rId7" Type="http://schemas.openxmlformats.org/officeDocument/2006/relationships/image" Target="../media/image11.png"/><Relationship Id="rId12" Type="http://schemas.openxmlformats.org/officeDocument/2006/relationships/image" Target="../media/image50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png"/><Relationship Id="rId11" Type="http://schemas.openxmlformats.org/officeDocument/2006/relationships/image" Target="../media/image49.png"/><Relationship Id="rId5" Type="http://schemas.openxmlformats.org/officeDocument/2006/relationships/image" Target="../media/image9.png"/><Relationship Id="rId10" Type="http://schemas.openxmlformats.org/officeDocument/2006/relationships/image" Target="../media/image48.png"/><Relationship Id="rId4" Type="http://schemas.openxmlformats.org/officeDocument/2006/relationships/image" Target="../media/image38.png"/><Relationship Id="rId9" Type="http://schemas.openxmlformats.org/officeDocument/2006/relationships/image" Target="../media/image1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7" Type="http://schemas.openxmlformats.org/officeDocument/2006/relationships/image" Target="../media/image3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.png"/><Relationship Id="rId5" Type="http://schemas.openxmlformats.org/officeDocument/2006/relationships/image" Target="../media/image15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4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gif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4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gif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8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4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gif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4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gif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4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gif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4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gif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4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gif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Школьная доска. Шаблон для презентац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0469" cy="6858000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2195736" y="1340768"/>
            <a:ext cx="4968552" cy="15750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Умники и умницы</a:t>
            </a:r>
            <a:b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</a:b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2 класс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339752" y="2564904"/>
            <a:ext cx="4968552" cy="15750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Занятие</a:t>
            </a:r>
            <a:r>
              <a:rPr kumimoji="0" lang="ru-RU" sz="44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noProof="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14</a:t>
            </a:r>
            <a:r>
              <a:rPr kumimoji="0" lang="ru-RU" sz="44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.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123728" y="3861048"/>
            <a:ext cx="4968552" cy="17910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Презентацию подготовила 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 Романова Лариса Викторовна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МБОУ СОШ №276,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г.Гаджиево</a:t>
            </a: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,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Мурманской области</a:t>
            </a:r>
            <a:endParaRPr kumimoji="0" lang="ru-RU" sz="16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onotype Corsiva" pitchFamily="66" charset="0"/>
              <a:ea typeface="+mj-ea"/>
              <a:cs typeface="+mj-cs"/>
            </a:endParaRPr>
          </a:p>
        </p:txBody>
      </p:sp>
      <p:pic>
        <p:nvPicPr>
          <p:cNvPr id="7" name="Picture 32" descr="http://img0.liveinternet.ru/images/attach/c/2/65/644/65644528_0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8183" y="3501008"/>
            <a:ext cx="1661196" cy="2069872"/>
          </a:xfrm>
          <a:prstGeom prst="rect">
            <a:avLst/>
          </a:prstGeom>
          <a:noFill/>
        </p:spPr>
      </p:pic>
      <p:pic>
        <p:nvPicPr>
          <p:cNvPr id="9" name="Picture 16" descr="новогодний клипарт (33)"/>
          <p:cNvPicPr>
            <a:picLocks noChangeAspect="1" noChangeArrowheads="1"/>
          </p:cNvPicPr>
          <p:nvPr/>
        </p:nvPicPr>
        <p:blipFill>
          <a:blip r:embed="rId4" cstate="print"/>
          <a:srcRect t="70000" r="50000"/>
          <a:stretch>
            <a:fillRect/>
          </a:stretch>
        </p:blipFill>
        <p:spPr bwMode="auto">
          <a:xfrm>
            <a:off x="2195736" y="4941168"/>
            <a:ext cx="1080120" cy="648072"/>
          </a:xfrm>
          <a:prstGeom prst="rect">
            <a:avLst/>
          </a:prstGeom>
          <a:noFill/>
        </p:spPr>
      </p:pic>
      <p:pic>
        <p:nvPicPr>
          <p:cNvPr id="8" name="Picture 8" descr="http://img-fotki.yandex.ru/get/4513/svetlera.3e/0_506fe_1ea709bb_XXX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75656" y="4029066"/>
            <a:ext cx="1224136" cy="16321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://s017.radikal.ru/i434/1112/f9/01f7874d4ed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08720"/>
            <a:ext cx="9106241" cy="5445225"/>
          </a:xfrm>
          <a:prstGeom prst="rect">
            <a:avLst/>
          </a:prstGeom>
          <a:noFill/>
        </p:spPr>
      </p:pic>
      <p:pic>
        <p:nvPicPr>
          <p:cNvPr id="15" name="Picture 6" descr="новогодний клипарт (14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52320" y="476672"/>
            <a:ext cx="1691680" cy="3312368"/>
          </a:xfrm>
          <a:prstGeom prst="rect">
            <a:avLst/>
          </a:prstGeom>
          <a:noFill/>
        </p:spPr>
      </p:pic>
      <p:pic>
        <p:nvPicPr>
          <p:cNvPr id="10" name="Picture 6" descr="новогодний клипарт (14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0" y="620688"/>
            <a:ext cx="1691680" cy="3312368"/>
          </a:xfrm>
          <a:prstGeom prst="rect">
            <a:avLst/>
          </a:prstGeom>
          <a:noFill/>
        </p:spPr>
      </p:pic>
      <p:pic>
        <p:nvPicPr>
          <p:cNvPr id="7" name="Picture 18" descr="новогодний клипарт (2)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16632"/>
            <a:ext cx="2376264" cy="1188132"/>
          </a:xfrm>
          <a:prstGeom prst="rect">
            <a:avLst/>
          </a:prstGeom>
          <a:noFill/>
        </p:spPr>
      </p:pic>
      <p:pic>
        <p:nvPicPr>
          <p:cNvPr id="8" name="Picture 18" descr="новогодний клипарт (2)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16216" y="116632"/>
            <a:ext cx="2376264" cy="1188132"/>
          </a:xfrm>
          <a:prstGeom prst="rect">
            <a:avLst/>
          </a:prstGeom>
          <a:noFill/>
        </p:spPr>
      </p:pic>
      <p:pic>
        <p:nvPicPr>
          <p:cNvPr id="5" name="Picture 20" descr="Новый год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4572000" cy="619126"/>
          </a:xfrm>
          <a:prstGeom prst="rect">
            <a:avLst/>
          </a:prstGeom>
          <a:noFill/>
        </p:spPr>
      </p:pic>
      <p:pic>
        <p:nvPicPr>
          <p:cNvPr id="6" name="Picture 20" descr="Новый год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7984" y="0"/>
            <a:ext cx="4716016" cy="61912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69269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92D05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FFFF00"/>
                </a:solidFill>
              </a:rPr>
              <a:t>и</a:t>
            </a:r>
            <a:r>
              <a:rPr lang="ru-RU" b="1" dirty="0" smtClean="0">
                <a:solidFill>
                  <a:srgbClr val="92D050"/>
                </a:solidFill>
              </a:rPr>
              <a:t>н</a:t>
            </a:r>
            <a:r>
              <a:rPr lang="ru-RU" b="1" dirty="0" smtClean="0">
                <a:solidFill>
                  <a:srgbClr val="FFC00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grpSp>
        <p:nvGrpSpPr>
          <p:cNvPr id="9" name="Группа 49"/>
          <p:cNvGrpSpPr/>
          <p:nvPr/>
        </p:nvGrpSpPr>
        <p:grpSpPr>
          <a:xfrm>
            <a:off x="0" y="3087139"/>
            <a:ext cx="1226477" cy="3770861"/>
            <a:chOff x="0" y="3087139"/>
            <a:chExt cx="1226477" cy="3770861"/>
          </a:xfrm>
        </p:grpSpPr>
        <p:pic>
          <p:nvPicPr>
            <p:cNvPr id="22" name="Picture 8" descr="новогодний клипарт (59)"/>
            <p:cNvPicPr>
              <a:picLocks noChangeAspect="1" noChangeArrowheads="1"/>
            </p:cNvPicPr>
            <p:nvPr/>
          </p:nvPicPr>
          <p:blipFill>
            <a:blip r:embed="rId6" cstate="print"/>
            <a:srcRect l="7292" r="7629" b="51384"/>
            <a:stretch>
              <a:fillRect/>
            </a:stretch>
          </p:blipFill>
          <p:spPr bwMode="auto">
            <a:xfrm rot="15131283">
              <a:off x="-106684" y="3391813"/>
              <a:ext cx="1421812" cy="812464"/>
            </a:xfrm>
            <a:prstGeom prst="rect">
              <a:avLst/>
            </a:prstGeom>
            <a:noFill/>
          </p:spPr>
        </p:pic>
        <p:pic>
          <p:nvPicPr>
            <p:cNvPr id="26" name="Picture 2" descr="новогодний клипарт (32)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67544" y="6209928"/>
              <a:ext cx="648072" cy="648072"/>
            </a:xfrm>
            <a:prstGeom prst="rect">
              <a:avLst/>
            </a:prstGeom>
            <a:noFill/>
          </p:spPr>
        </p:pic>
        <p:pic>
          <p:nvPicPr>
            <p:cNvPr id="28" name="Picture 8" descr="новогодний клипарт (59)"/>
            <p:cNvPicPr>
              <a:picLocks noChangeAspect="1" noChangeArrowheads="1"/>
            </p:cNvPicPr>
            <p:nvPr/>
          </p:nvPicPr>
          <p:blipFill>
            <a:blip r:embed="rId6" cstate="print"/>
            <a:srcRect l="7292" r="7629" b="51384"/>
            <a:stretch>
              <a:fillRect/>
            </a:stretch>
          </p:blipFill>
          <p:spPr bwMode="auto">
            <a:xfrm rot="15131283">
              <a:off x="-287213" y="4471933"/>
              <a:ext cx="1421812" cy="812464"/>
            </a:xfrm>
            <a:prstGeom prst="rect">
              <a:avLst/>
            </a:prstGeom>
            <a:noFill/>
          </p:spPr>
        </p:pic>
        <p:grpSp>
          <p:nvGrpSpPr>
            <p:cNvPr id="11" name="Группа 29"/>
            <p:cNvGrpSpPr/>
            <p:nvPr/>
          </p:nvGrpSpPr>
          <p:grpSpPr>
            <a:xfrm>
              <a:off x="0" y="3429000"/>
              <a:ext cx="1226477" cy="3250332"/>
              <a:chOff x="107504" y="3429000"/>
              <a:chExt cx="1226477" cy="3250332"/>
            </a:xfrm>
          </p:grpSpPr>
          <p:pic>
            <p:nvPicPr>
              <p:cNvPr id="19" name="Picture 2" descr="новогодний клипарт (32)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251520" y="3429000"/>
                <a:ext cx="648072" cy="648072"/>
              </a:xfrm>
              <a:prstGeom prst="rect">
                <a:avLst/>
              </a:prstGeom>
              <a:noFill/>
            </p:spPr>
          </p:pic>
          <p:pic>
            <p:nvPicPr>
              <p:cNvPr id="20" name="Picture 6" descr="новогодний клипарт (60)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323528" y="3861048"/>
                <a:ext cx="946076" cy="946076"/>
              </a:xfrm>
              <a:prstGeom prst="rect">
                <a:avLst/>
              </a:prstGeom>
              <a:noFill/>
            </p:spPr>
          </p:pic>
          <p:pic>
            <p:nvPicPr>
              <p:cNvPr id="21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 l="38893" t="51047" r="12491" b="2767"/>
              <a:stretch>
                <a:fillRect/>
              </a:stretch>
            </p:blipFill>
            <p:spPr bwMode="auto">
              <a:xfrm rot="17845475">
                <a:off x="269212" y="4331852"/>
                <a:ext cx="590480" cy="560956"/>
              </a:xfrm>
              <a:prstGeom prst="rect">
                <a:avLst/>
              </a:prstGeom>
              <a:noFill/>
            </p:spPr>
          </p:pic>
          <p:pic>
            <p:nvPicPr>
              <p:cNvPr id="23" name="Picture 6" descr="новогодний клипарт (60)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395536" y="4797152"/>
                <a:ext cx="874068" cy="874068"/>
              </a:xfrm>
              <a:prstGeom prst="rect">
                <a:avLst/>
              </a:prstGeom>
              <a:noFill/>
            </p:spPr>
          </p:pic>
          <p:pic>
            <p:nvPicPr>
              <p:cNvPr id="24" name="Picture 2" descr="новогодний клипарт (32)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107504" y="5229200"/>
                <a:ext cx="648072" cy="648072"/>
              </a:xfrm>
              <a:prstGeom prst="rect">
                <a:avLst/>
              </a:prstGeom>
              <a:noFill/>
            </p:spPr>
          </p:pic>
          <p:pic>
            <p:nvPicPr>
              <p:cNvPr id="25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 l="38893" t="51047" r="12491" b="2767"/>
              <a:stretch>
                <a:fillRect/>
              </a:stretch>
            </p:blipFill>
            <p:spPr bwMode="auto">
              <a:xfrm rot="17845475">
                <a:off x="485236" y="5627996"/>
                <a:ext cx="590480" cy="560956"/>
              </a:xfrm>
              <a:prstGeom prst="rect">
                <a:avLst/>
              </a:prstGeom>
              <a:noFill/>
            </p:spPr>
          </p:pic>
          <p:pic>
            <p:nvPicPr>
              <p:cNvPr id="27" name="Picture 6" descr="новогодний клипарт (60)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107504" y="5949280"/>
                <a:ext cx="730052" cy="730052"/>
              </a:xfrm>
              <a:prstGeom prst="rect">
                <a:avLst/>
              </a:prstGeom>
              <a:noFill/>
            </p:spPr>
          </p:pic>
          <p:pic>
            <p:nvPicPr>
              <p:cNvPr id="29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 l="7292" r="7629" b="51384"/>
              <a:stretch>
                <a:fillRect/>
              </a:stretch>
            </p:blipFill>
            <p:spPr bwMode="auto">
              <a:xfrm rot="15131283">
                <a:off x="216843" y="5408037"/>
                <a:ext cx="1421812" cy="812464"/>
              </a:xfrm>
              <a:prstGeom prst="rect">
                <a:avLst/>
              </a:prstGeom>
              <a:noFill/>
            </p:spPr>
          </p:pic>
        </p:grpSp>
      </p:grpSp>
      <p:pic>
        <p:nvPicPr>
          <p:cNvPr id="49" name="Picture 8" descr="новогодний клипарт (59)"/>
          <p:cNvPicPr>
            <a:picLocks noChangeAspect="1" noChangeArrowheads="1"/>
          </p:cNvPicPr>
          <p:nvPr/>
        </p:nvPicPr>
        <p:blipFill>
          <a:blip r:embed="rId6" cstate="print"/>
          <a:srcRect l="7292" r="7629" b="51384"/>
          <a:stretch>
            <a:fillRect/>
          </a:stretch>
        </p:blipFill>
        <p:spPr bwMode="auto">
          <a:xfrm rot="11820867">
            <a:off x="5523849" y="306872"/>
            <a:ext cx="1421812" cy="812464"/>
          </a:xfrm>
          <a:prstGeom prst="rect">
            <a:avLst/>
          </a:prstGeom>
          <a:noFill/>
        </p:spPr>
      </p:pic>
      <p:grpSp>
        <p:nvGrpSpPr>
          <p:cNvPr id="12" name="Группа 50"/>
          <p:cNvGrpSpPr/>
          <p:nvPr/>
        </p:nvGrpSpPr>
        <p:grpSpPr>
          <a:xfrm flipH="1">
            <a:off x="7991872" y="3087139"/>
            <a:ext cx="1152128" cy="3770861"/>
            <a:chOff x="0" y="3087139"/>
            <a:chExt cx="1226477" cy="3770861"/>
          </a:xfrm>
        </p:grpSpPr>
        <p:pic>
          <p:nvPicPr>
            <p:cNvPr id="52" name="Picture 8" descr="новогодний клипарт (59)"/>
            <p:cNvPicPr>
              <a:picLocks noChangeAspect="1" noChangeArrowheads="1"/>
            </p:cNvPicPr>
            <p:nvPr/>
          </p:nvPicPr>
          <p:blipFill>
            <a:blip r:embed="rId6" cstate="print"/>
            <a:srcRect l="7292" r="7629" b="51384"/>
            <a:stretch>
              <a:fillRect/>
            </a:stretch>
          </p:blipFill>
          <p:spPr bwMode="auto">
            <a:xfrm rot="15131283">
              <a:off x="-106684" y="3391813"/>
              <a:ext cx="1421812" cy="812464"/>
            </a:xfrm>
            <a:prstGeom prst="rect">
              <a:avLst/>
            </a:prstGeom>
            <a:noFill/>
          </p:spPr>
        </p:pic>
        <p:pic>
          <p:nvPicPr>
            <p:cNvPr id="53" name="Picture 2" descr="новогодний клипарт (32)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67544" y="6209928"/>
              <a:ext cx="648072" cy="648072"/>
            </a:xfrm>
            <a:prstGeom prst="rect">
              <a:avLst/>
            </a:prstGeom>
            <a:noFill/>
          </p:spPr>
        </p:pic>
        <p:pic>
          <p:nvPicPr>
            <p:cNvPr id="54" name="Picture 8" descr="новогодний клипарт (59)"/>
            <p:cNvPicPr>
              <a:picLocks noChangeAspect="1" noChangeArrowheads="1"/>
            </p:cNvPicPr>
            <p:nvPr/>
          </p:nvPicPr>
          <p:blipFill>
            <a:blip r:embed="rId6" cstate="print"/>
            <a:srcRect l="7292" r="7629" b="51384"/>
            <a:stretch>
              <a:fillRect/>
            </a:stretch>
          </p:blipFill>
          <p:spPr bwMode="auto">
            <a:xfrm rot="15131283">
              <a:off x="-287213" y="4471933"/>
              <a:ext cx="1421812" cy="812464"/>
            </a:xfrm>
            <a:prstGeom prst="rect">
              <a:avLst/>
            </a:prstGeom>
            <a:noFill/>
          </p:spPr>
        </p:pic>
        <p:grpSp>
          <p:nvGrpSpPr>
            <p:cNvPr id="13" name="Группа 29"/>
            <p:cNvGrpSpPr/>
            <p:nvPr/>
          </p:nvGrpSpPr>
          <p:grpSpPr>
            <a:xfrm>
              <a:off x="0" y="3429000"/>
              <a:ext cx="1226477" cy="3250332"/>
              <a:chOff x="107504" y="3429000"/>
              <a:chExt cx="1226477" cy="3250332"/>
            </a:xfrm>
          </p:grpSpPr>
          <p:pic>
            <p:nvPicPr>
              <p:cNvPr id="56" name="Picture 2" descr="новогодний клипарт (32)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251520" y="3429000"/>
                <a:ext cx="648072" cy="648072"/>
              </a:xfrm>
              <a:prstGeom prst="rect">
                <a:avLst/>
              </a:prstGeom>
              <a:noFill/>
            </p:spPr>
          </p:pic>
          <p:pic>
            <p:nvPicPr>
              <p:cNvPr id="57" name="Picture 6" descr="новогодний клипарт (60)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323528" y="3861048"/>
                <a:ext cx="946076" cy="946076"/>
              </a:xfrm>
              <a:prstGeom prst="rect">
                <a:avLst/>
              </a:prstGeom>
              <a:noFill/>
            </p:spPr>
          </p:pic>
          <p:pic>
            <p:nvPicPr>
              <p:cNvPr id="58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 l="38893" t="51047" r="12491" b="2767"/>
              <a:stretch>
                <a:fillRect/>
              </a:stretch>
            </p:blipFill>
            <p:spPr bwMode="auto">
              <a:xfrm rot="17845475">
                <a:off x="269212" y="4331852"/>
                <a:ext cx="590480" cy="560956"/>
              </a:xfrm>
              <a:prstGeom prst="rect">
                <a:avLst/>
              </a:prstGeom>
              <a:noFill/>
            </p:spPr>
          </p:pic>
          <p:pic>
            <p:nvPicPr>
              <p:cNvPr id="59" name="Picture 6" descr="новогодний клипарт (60)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395536" y="4797152"/>
                <a:ext cx="874068" cy="874068"/>
              </a:xfrm>
              <a:prstGeom prst="rect">
                <a:avLst/>
              </a:prstGeom>
              <a:noFill/>
            </p:spPr>
          </p:pic>
          <p:pic>
            <p:nvPicPr>
              <p:cNvPr id="60" name="Picture 2" descr="новогодний клипарт (32)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107504" y="5229200"/>
                <a:ext cx="648072" cy="648072"/>
              </a:xfrm>
              <a:prstGeom prst="rect">
                <a:avLst/>
              </a:prstGeom>
              <a:noFill/>
            </p:spPr>
          </p:pic>
          <p:pic>
            <p:nvPicPr>
              <p:cNvPr id="61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 l="38893" t="51047" r="12491" b="2767"/>
              <a:stretch>
                <a:fillRect/>
              </a:stretch>
            </p:blipFill>
            <p:spPr bwMode="auto">
              <a:xfrm rot="17845475">
                <a:off x="485236" y="5627996"/>
                <a:ext cx="590480" cy="560956"/>
              </a:xfrm>
              <a:prstGeom prst="rect">
                <a:avLst/>
              </a:prstGeom>
              <a:noFill/>
            </p:spPr>
          </p:pic>
          <p:pic>
            <p:nvPicPr>
              <p:cNvPr id="62" name="Picture 6" descr="новогодний клипарт (60)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107504" y="5949280"/>
                <a:ext cx="730052" cy="730052"/>
              </a:xfrm>
              <a:prstGeom prst="rect">
                <a:avLst/>
              </a:prstGeom>
              <a:noFill/>
            </p:spPr>
          </p:pic>
          <p:pic>
            <p:nvPicPr>
              <p:cNvPr id="63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 l="7292" r="7629" b="51384"/>
              <a:stretch>
                <a:fillRect/>
              </a:stretch>
            </p:blipFill>
            <p:spPr bwMode="auto">
              <a:xfrm rot="15131283">
                <a:off x="216843" y="5408037"/>
                <a:ext cx="1421812" cy="812464"/>
              </a:xfrm>
              <a:prstGeom prst="rect">
                <a:avLst/>
              </a:prstGeom>
              <a:noFill/>
            </p:spPr>
          </p:pic>
        </p:grpSp>
      </p:grpSp>
      <p:pic>
        <p:nvPicPr>
          <p:cNvPr id="64" name="Picture 8" descr="новогодний клипарт (59)"/>
          <p:cNvPicPr>
            <a:picLocks noChangeAspect="1" noChangeArrowheads="1"/>
          </p:cNvPicPr>
          <p:nvPr/>
        </p:nvPicPr>
        <p:blipFill>
          <a:blip r:embed="rId6" cstate="print"/>
          <a:srcRect l="7292" r="7629" b="51384"/>
          <a:stretch>
            <a:fillRect/>
          </a:stretch>
        </p:blipFill>
        <p:spPr bwMode="auto">
          <a:xfrm rot="9982042" flipH="1">
            <a:off x="2124411" y="370090"/>
            <a:ext cx="1636817" cy="812464"/>
          </a:xfrm>
          <a:prstGeom prst="rect">
            <a:avLst/>
          </a:prstGeom>
          <a:noFill/>
        </p:spPr>
      </p:pic>
      <p:pic>
        <p:nvPicPr>
          <p:cNvPr id="66" name="Picture 28" descr="http://img1.liveinternet.ru/images/attach/c/2/65/645/65645746_48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763688" y="3573016"/>
            <a:ext cx="1944216" cy="2721902"/>
          </a:xfrm>
          <a:prstGeom prst="rect">
            <a:avLst/>
          </a:prstGeom>
          <a:noFill/>
        </p:spPr>
      </p:pic>
      <p:pic>
        <p:nvPicPr>
          <p:cNvPr id="67" name="Picture 26" descr="http://img1.liveinternet.ru/images/attach/c/2/65/645/65645740_47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flipH="1">
            <a:off x="5724128" y="3933056"/>
            <a:ext cx="1874628" cy="2360213"/>
          </a:xfrm>
          <a:prstGeom prst="rect">
            <a:avLst/>
          </a:prstGeom>
          <a:noFill/>
        </p:spPr>
      </p:pic>
      <p:pic>
        <p:nvPicPr>
          <p:cNvPr id="69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563888" y="2852936"/>
            <a:ext cx="2331825" cy="2935751"/>
          </a:xfrm>
          <a:prstGeom prst="rect">
            <a:avLst/>
          </a:prstGeom>
          <a:noFill/>
        </p:spPr>
      </p:pic>
      <p:sp>
        <p:nvSpPr>
          <p:cNvPr id="3" name="Выноска-облако 2"/>
          <p:cNvSpPr/>
          <p:nvPr/>
        </p:nvSpPr>
        <p:spPr>
          <a:xfrm>
            <a:off x="1187624" y="836712"/>
            <a:ext cx="3816424" cy="2043608"/>
          </a:xfrm>
          <a:prstGeom prst="cloudCallout">
            <a:avLst>
              <a:gd name="adj1" fmla="val -9248"/>
              <a:gd name="adj2" fmla="val 82354"/>
            </a:avLst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«Сивка-Бурка, вещая каурка вставь передо мной как…?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4860032" y="1268760"/>
            <a:ext cx="3168352" cy="1512168"/>
          </a:xfrm>
          <a:prstGeom prst="cloudCallout">
            <a:avLst>
              <a:gd name="adj1" fmla="val 7458"/>
              <a:gd name="adj2" fmla="val 122753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л</a:t>
            </a:r>
            <a:r>
              <a:rPr lang="ru-RU" sz="2800" b="1" dirty="0" smtClean="0">
                <a:solidFill>
                  <a:schemeClr val="tx1"/>
                </a:solidFill>
              </a:rPr>
              <a:t>ист перед травой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70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11" cstate="print"/>
          <a:srcRect t="96449"/>
          <a:stretch>
            <a:fillRect/>
          </a:stretch>
        </p:blipFill>
        <p:spPr bwMode="auto">
          <a:xfrm rot="10800000">
            <a:off x="467544" y="6093296"/>
            <a:ext cx="5616624" cy="764704"/>
          </a:xfrm>
          <a:prstGeom prst="rect">
            <a:avLst/>
          </a:prstGeom>
          <a:noFill/>
        </p:spPr>
      </p:pic>
      <p:pic>
        <p:nvPicPr>
          <p:cNvPr id="71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11" cstate="print"/>
          <a:srcRect t="96449"/>
          <a:stretch>
            <a:fillRect/>
          </a:stretch>
        </p:blipFill>
        <p:spPr bwMode="auto">
          <a:xfrm rot="10800000">
            <a:off x="3635896" y="6317681"/>
            <a:ext cx="5040560" cy="540319"/>
          </a:xfrm>
          <a:prstGeom prst="rect">
            <a:avLst/>
          </a:prstGeom>
          <a:noFill/>
        </p:spPr>
      </p:pic>
      <p:pic>
        <p:nvPicPr>
          <p:cNvPr id="4102" name="Picture 6" descr="http://img-fotki.yandex.ru/get/5805/svetlera.41/0_507b1_23052f13_XXXL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804248" y="5323319"/>
            <a:ext cx="1961753" cy="1534681"/>
          </a:xfrm>
          <a:prstGeom prst="rect">
            <a:avLst/>
          </a:prstGeom>
          <a:noFill/>
        </p:spPr>
      </p:pic>
      <p:pic>
        <p:nvPicPr>
          <p:cNvPr id="4104" name="Picture 8" descr="http://img-fotki.yandex.ru/get/4513/svetlera.3e/0_506fe_1ea709bb_XXXL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39552" y="5057800"/>
            <a:ext cx="1350150" cy="1800200"/>
          </a:xfrm>
          <a:prstGeom prst="rect">
            <a:avLst/>
          </a:prstGeom>
          <a:noFill/>
        </p:spPr>
      </p:pic>
      <p:pic>
        <p:nvPicPr>
          <p:cNvPr id="27650" name="Picture 2" descr="http://img0.liveinternet.ru/images/attach/c/0/47/898/47898021_1251107786_018__093.jpg"/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63888" y="4005064"/>
            <a:ext cx="2529830" cy="25298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://s017.radikal.ru/i434/1112/f9/01f7874d4ed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08720"/>
            <a:ext cx="9106241" cy="5445225"/>
          </a:xfrm>
          <a:prstGeom prst="rect">
            <a:avLst/>
          </a:prstGeom>
          <a:noFill/>
        </p:spPr>
      </p:pic>
      <p:pic>
        <p:nvPicPr>
          <p:cNvPr id="15" name="Picture 6" descr="новогодний клипарт (14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52320" y="476672"/>
            <a:ext cx="1691680" cy="3312368"/>
          </a:xfrm>
          <a:prstGeom prst="rect">
            <a:avLst/>
          </a:prstGeom>
          <a:noFill/>
        </p:spPr>
      </p:pic>
      <p:pic>
        <p:nvPicPr>
          <p:cNvPr id="10" name="Picture 6" descr="новогодний клипарт (14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0" y="620688"/>
            <a:ext cx="1691680" cy="3312368"/>
          </a:xfrm>
          <a:prstGeom prst="rect">
            <a:avLst/>
          </a:prstGeom>
          <a:noFill/>
        </p:spPr>
      </p:pic>
      <p:pic>
        <p:nvPicPr>
          <p:cNvPr id="7" name="Picture 18" descr="новогодний клипарт (2)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16632"/>
            <a:ext cx="2376264" cy="1188132"/>
          </a:xfrm>
          <a:prstGeom prst="rect">
            <a:avLst/>
          </a:prstGeom>
          <a:noFill/>
        </p:spPr>
      </p:pic>
      <p:pic>
        <p:nvPicPr>
          <p:cNvPr id="8" name="Picture 18" descr="новогодний клипарт (2)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16216" y="116632"/>
            <a:ext cx="2376264" cy="1188132"/>
          </a:xfrm>
          <a:prstGeom prst="rect">
            <a:avLst/>
          </a:prstGeom>
          <a:noFill/>
        </p:spPr>
      </p:pic>
      <p:pic>
        <p:nvPicPr>
          <p:cNvPr id="5" name="Picture 20" descr="Новый год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4572000" cy="619126"/>
          </a:xfrm>
          <a:prstGeom prst="rect">
            <a:avLst/>
          </a:prstGeom>
          <a:noFill/>
        </p:spPr>
      </p:pic>
      <p:pic>
        <p:nvPicPr>
          <p:cNvPr id="6" name="Picture 20" descr="Новый год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7984" y="0"/>
            <a:ext cx="4716016" cy="61912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69269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92D05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FFFF00"/>
                </a:solidFill>
              </a:rPr>
              <a:t>и</a:t>
            </a:r>
            <a:r>
              <a:rPr lang="ru-RU" b="1" dirty="0" smtClean="0">
                <a:solidFill>
                  <a:srgbClr val="92D050"/>
                </a:solidFill>
              </a:rPr>
              <a:t>н</a:t>
            </a:r>
            <a:r>
              <a:rPr lang="ru-RU" b="1" dirty="0" smtClean="0">
                <a:solidFill>
                  <a:srgbClr val="FFC00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grpSp>
        <p:nvGrpSpPr>
          <p:cNvPr id="9" name="Группа 49"/>
          <p:cNvGrpSpPr/>
          <p:nvPr/>
        </p:nvGrpSpPr>
        <p:grpSpPr>
          <a:xfrm>
            <a:off x="0" y="3087139"/>
            <a:ext cx="1226477" cy="3770861"/>
            <a:chOff x="0" y="3087139"/>
            <a:chExt cx="1226477" cy="3770861"/>
          </a:xfrm>
        </p:grpSpPr>
        <p:pic>
          <p:nvPicPr>
            <p:cNvPr id="22" name="Picture 8" descr="новогодний клипарт (59)"/>
            <p:cNvPicPr>
              <a:picLocks noChangeAspect="1" noChangeArrowheads="1"/>
            </p:cNvPicPr>
            <p:nvPr/>
          </p:nvPicPr>
          <p:blipFill>
            <a:blip r:embed="rId6" cstate="print"/>
            <a:srcRect l="7292" r="7629" b="51384"/>
            <a:stretch>
              <a:fillRect/>
            </a:stretch>
          </p:blipFill>
          <p:spPr bwMode="auto">
            <a:xfrm rot="15131283">
              <a:off x="-106684" y="3391813"/>
              <a:ext cx="1421812" cy="812464"/>
            </a:xfrm>
            <a:prstGeom prst="rect">
              <a:avLst/>
            </a:prstGeom>
            <a:noFill/>
          </p:spPr>
        </p:pic>
        <p:pic>
          <p:nvPicPr>
            <p:cNvPr id="26" name="Picture 2" descr="новогодний клипарт (32)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67544" y="6209928"/>
              <a:ext cx="648072" cy="648072"/>
            </a:xfrm>
            <a:prstGeom prst="rect">
              <a:avLst/>
            </a:prstGeom>
            <a:noFill/>
          </p:spPr>
        </p:pic>
        <p:pic>
          <p:nvPicPr>
            <p:cNvPr id="28" name="Picture 8" descr="новогодний клипарт (59)"/>
            <p:cNvPicPr>
              <a:picLocks noChangeAspect="1" noChangeArrowheads="1"/>
            </p:cNvPicPr>
            <p:nvPr/>
          </p:nvPicPr>
          <p:blipFill>
            <a:blip r:embed="rId6" cstate="print"/>
            <a:srcRect l="7292" r="7629" b="51384"/>
            <a:stretch>
              <a:fillRect/>
            </a:stretch>
          </p:blipFill>
          <p:spPr bwMode="auto">
            <a:xfrm rot="15131283">
              <a:off x="-287213" y="4471933"/>
              <a:ext cx="1421812" cy="812464"/>
            </a:xfrm>
            <a:prstGeom prst="rect">
              <a:avLst/>
            </a:prstGeom>
            <a:noFill/>
          </p:spPr>
        </p:pic>
        <p:grpSp>
          <p:nvGrpSpPr>
            <p:cNvPr id="11" name="Группа 29"/>
            <p:cNvGrpSpPr/>
            <p:nvPr/>
          </p:nvGrpSpPr>
          <p:grpSpPr>
            <a:xfrm>
              <a:off x="0" y="3429000"/>
              <a:ext cx="1226477" cy="3250332"/>
              <a:chOff x="107504" y="3429000"/>
              <a:chExt cx="1226477" cy="3250332"/>
            </a:xfrm>
          </p:grpSpPr>
          <p:pic>
            <p:nvPicPr>
              <p:cNvPr id="19" name="Picture 2" descr="новогодний клипарт (32)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251520" y="3429000"/>
                <a:ext cx="648072" cy="648072"/>
              </a:xfrm>
              <a:prstGeom prst="rect">
                <a:avLst/>
              </a:prstGeom>
              <a:noFill/>
            </p:spPr>
          </p:pic>
          <p:pic>
            <p:nvPicPr>
              <p:cNvPr id="20" name="Picture 6" descr="новогодний клипарт (60)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323528" y="3861048"/>
                <a:ext cx="946076" cy="946076"/>
              </a:xfrm>
              <a:prstGeom prst="rect">
                <a:avLst/>
              </a:prstGeom>
              <a:noFill/>
            </p:spPr>
          </p:pic>
          <p:pic>
            <p:nvPicPr>
              <p:cNvPr id="21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 l="38893" t="51047" r="12491" b="2767"/>
              <a:stretch>
                <a:fillRect/>
              </a:stretch>
            </p:blipFill>
            <p:spPr bwMode="auto">
              <a:xfrm rot="17845475">
                <a:off x="269212" y="4331852"/>
                <a:ext cx="590480" cy="560956"/>
              </a:xfrm>
              <a:prstGeom prst="rect">
                <a:avLst/>
              </a:prstGeom>
              <a:noFill/>
            </p:spPr>
          </p:pic>
          <p:pic>
            <p:nvPicPr>
              <p:cNvPr id="23" name="Picture 6" descr="новогодний клипарт (60)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395536" y="4797152"/>
                <a:ext cx="874068" cy="874068"/>
              </a:xfrm>
              <a:prstGeom prst="rect">
                <a:avLst/>
              </a:prstGeom>
              <a:noFill/>
            </p:spPr>
          </p:pic>
          <p:pic>
            <p:nvPicPr>
              <p:cNvPr id="24" name="Picture 2" descr="новогодний клипарт (32)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107504" y="5229200"/>
                <a:ext cx="648072" cy="648072"/>
              </a:xfrm>
              <a:prstGeom prst="rect">
                <a:avLst/>
              </a:prstGeom>
              <a:noFill/>
            </p:spPr>
          </p:pic>
          <p:pic>
            <p:nvPicPr>
              <p:cNvPr id="25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 l="38893" t="51047" r="12491" b="2767"/>
              <a:stretch>
                <a:fillRect/>
              </a:stretch>
            </p:blipFill>
            <p:spPr bwMode="auto">
              <a:xfrm rot="17845475">
                <a:off x="485236" y="5627996"/>
                <a:ext cx="590480" cy="560956"/>
              </a:xfrm>
              <a:prstGeom prst="rect">
                <a:avLst/>
              </a:prstGeom>
              <a:noFill/>
            </p:spPr>
          </p:pic>
          <p:pic>
            <p:nvPicPr>
              <p:cNvPr id="27" name="Picture 6" descr="новогодний клипарт (60)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107504" y="5949280"/>
                <a:ext cx="730052" cy="730052"/>
              </a:xfrm>
              <a:prstGeom prst="rect">
                <a:avLst/>
              </a:prstGeom>
              <a:noFill/>
            </p:spPr>
          </p:pic>
          <p:pic>
            <p:nvPicPr>
              <p:cNvPr id="29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 l="7292" r="7629" b="51384"/>
              <a:stretch>
                <a:fillRect/>
              </a:stretch>
            </p:blipFill>
            <p:spPr bwMode="auto">
              <a:xfrm rot="15131283">
                <a:off x="216843" y="5408037"/>
                <a:ext cx="1421812" cy="812464"/>
              </a:xfrm>
              <a:prstGeom prst="rect">
                <a:avLst/>
              </a:prstGeom>
              <a:noFill/>
            </p:spPr>
          </p:pic>
        </p:grpSp>
      </p:grpSp>
      <p:pic>
        <p:nvPicPr>
          <p:cNvPr id="49" name="Picture 8" descr="новогодний клипарт (59)"/>
          <p:cNvPicPr>
            <a:picLocks noChangeAspect="1" noChangeArrowheads="1"/>
          </p:cNvPicPr>
          <p:nvPr/>
        </p:nvPicPr>
        <p:blipFill>
          <a:blip r:embed="rId6" cstate="print"/>
          <a:srcRect l="7292" r="7629" b="51384"/>
          <a:stretch>
            <a:fillRect/>
          </a:stretch>
        </p:blipFill>
        <p:spPr bwMode="auto">
          <a:xfrm rot="11820867">
            <a:off x="5523849" y="306872"/>
            <a:ext cx="1421812" cy="812464"/>
          </a:xfrm>
          <a:prstGeom prst="rect">
            <a:avLst/>
          </a:prstGeom>
          <a:noFill/>
        </p:spPr>
      </p:pic>
      <p:grpSp>
        <p:nvGrpSpPr>
          <p:cNvPr id="12" name="Группа 50"/>
          <p:cNvGrpSpPr/>
          <p:nvPr/>
        </p:nvGrpSpPr>
        <p:grpSpPr>
          <a:xfrm flipH="1">
            <a:off x="7991872" y="3087139"/>
            <a:ext cx="1152128" cy="3770861"/>
            <a:chOff x="0" y="3087139"/>
            <a:chExt cx="1226477" cy="3770861"/>
          </a:xfrm>
        </p:grpSpPr>
        <p:pic>
          <p:nvPicPr>
            <p:cNvPr id="52" name="Picture 8" descr="новогодний клипарт (59)"/>
            <p:cNvPicPr>
              <a:picLocks noChangeAspect="1" noChangeArrowheads="1"/>
            </p:cNvPicPr>
            <p:nvPr/>
          </p:nvPicPr>
          <p:blipFill>
            <a:blip r:embed="rId6" cstate="print"/>
            <a:srcRect l="7292" r="7629" b="51384"/>
            <a:stretch>
              <a:fillRect/>
            </a:stretch>
          </p:blipFill>
          <p:spPr bwMode="auto">
            <a:xfrm rot="15131283">
              <a:off x="-106684" y="3391813"/>
              <a:ext cx="1421812" cy="812464"/>
            </a:xfrm>
            <a:prstGeom prst="rect">
              <a:avLst/>
            </a:prstGeom>
            <a:noFill/>
          </p:spPr>
        </p:pic>
        <p:pic>
          <p:nvPicPr>
            <p:cNvPr id="53" name="Picture 2" descr="новогодний клипарт (32)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67544" y="6209928"/>
              <a:ext cx="648072" cy="648072"/>
            </a:xfrm>
            <a:prstGeom prst="rect">
              <a:avLst/>
            </a:prstGeom>
            <a:noFill/>
          </p:spPr>
        </p:pic>
        <p:pic>
          <p:nvPicPr>
            <p:cNvPr id="54" name="Picture 8" descr="новогодний клипарт (59)"/>
            <p:cNvPicPr>
              <a:picLocks noChangeAspect="1" noChangeArrowheads="1"/>
            </p:cNvPicPr>
            <p:nvPr/>
          </p:nvPicPr>
          <p:blipFill>
            <a:blip r:embed="rId6" cstate="print"/>
            <a:srcRect l="7292" r="7629" b="51384"/>
            <a:stretch>
              <a:fillRect/>
            </a:stretch>
          </p:blipFill>
          <p:spPr bwMode="auto">
            <a:xfrm rot="15131283">
              <a:off x="-287213" y="4471933"/>
              <a:ext cx="1421812" cy="812464"/>
            </a:xfrm>
            <a:prstGeom prst="rect">
              <a:avLst/>
            </a:prstGeom>
            <a:noFill/>
          </p:spPr>
        </p:pic>
        <p:grpSp>
          <p:nvGrpSpPr>
            <p:cNvPr id="13" name="Группа 29"/>
            <p:cNvGrpSpPr/>
            <p:nvPr/>
          </p:nvGrpSpPr>
          <p:grpSpPr>
            <a:xfrm>
              <a:off x="0" y="3429000"/>
              <a:ext cx="1226477" cy="3250332"/>
              <a:chOff x="107504" y="3429000"/>
              <a:chExt cx="1226477" cy="3250332"/>
            </a:xfrm>
          </p:grpSpPr>
          <p:pic>
            <p:nvPicPr>
              <p:cNvPr id="56" name="Picture 2" descr="новогодний клипарт (32)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251520" y="3429000"/>
                <a:ext cx="648072" cy="648072"/>
              </a:xfrm>
              <a:prstGeom prst="rect">
                <a:avLst/>
              </a:prstGeom>
              <a:noFill/>
            </p:spPr>
          </p:pic>
          <p:pic>
            <p:nvPicPr>
              <p:cNvPr id="57" name="Picture 6" descr="новогодний клипарт (60)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323528" y="3861048"/>
                <a:ext cx="946076" cy="946076"/>
              </a:xfrm>
              <a:prstGeom prst="rect">
                <a:avLst/>
              </a:prstGeom>
              <a:noFill/>
            </p:spPr>
          </p:pic>
          <p:pic>
            <p:nvPicPr>
              <p:cNvPr id="58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 l="38893" t="51047" r="12491" b="2767"/>
              <a:stretch>
                <a:fillRect/>
              </a:stretch>
            </p:blipFill>
            <p:spPr bwMode="auto">
              <a:xfrm rot="17845475">
                <a:off x="269212" y="4331852"/>
                <a:ext cx="590480" cy="560956"/>
              </a:xfrm>
              <a:prstGeom prst="rect">
                <a:avLst/>
              </a:prstGeom>
              <a:noFill/>
            </p:spPr>
          </p:pic>
          <p:pic>
            <p:nvPicPr>
              <p:cNvPr id="59" name="Picture 6" descr="новогодний клипарт (60)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395536" y="4797152"/>
                <a:ext cx="874068" cy="874068"/>
              </a:xfrm>
              <a:prstGeom prst="rect">
                <a:avLst/>
              </a:prstGeom>
              <a:noFill/>
            </p:spPr>
          </p:pic>
          <p:pic>
            <p:nvPicPr>
              <p:cNvPr id="60" name="Picture 2" descr="новогодний клипарт (32)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107504" y="5229200"/>
                <a:ext cx="648072" cy="648072"/>
              </a:xfrm>
              <a:prstGeom prst="rect">
                <a:avLst/>
              </a:prstGeom>
              <a:noFill/>
            </p:spPr>
          </p:pic>
          <p:pic>
            <p:nvPicPr>
              <p:cNvPr id="61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 l="38893" t="51047" r="12491" b="2767"/>
              <a:stretch>
                <a:fillRect/>
              </a:stretch>
            </p:blipFill>
            <p:spPr bwMode="auto">
              <a:xfrm rot="17845475">
                <a:off x="485236" y="5627996"/>
                <a:ext cx="590480" cy="560956"/>
              </a:xfrm>
              <a:prstGeom prst="rect">
                <a:avLst/>
              </a:prstGeom>
              <a:noFill/>
            </p:spPr>
          </p:pic>
          <p:pic>
            <p:nvPicPr>
              <p:cNvPr id="62" name="Picture 6" descr="новогодний клипарт (60)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107504" y="5949280"/>
                <a:ext cx="730052" cy="730052"/>
              </a:xfrm>
              <a:prstGeom prst="rect">
                <a:avLst/>
              </a:prstGeom>
              <a:noFill/>
            </p:spPr>
          </p:pic>
          <p:pic>
            <p:nvPicPr>
              <p:cNvPr id="63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 l="7292" r="7629" b="51384"/>
              <a:stretch>
                <a:fillRect/>
              </a:stretch>
            </p:blipFill>
            <p:spPr bwMode="auto">
              <a:xfrm rot="15131283">
                <a:off x="216843" y="5408037"/>
                <a:ext cx="1421812" cy="812464"/>
              </a:xfrm>
              <a:prstGeom prst="rect">
                <a:avLst/>
              </a:prstGeom>
              <a:noFill/>
            </p:spPr>
          </p:pic>
        </p:grpSp>
      </p:grpSp>
      <p:pic>
        <p:nvPicPr>
          <p:cNvPr id="64" name="Picture 8" descr="новогодний клипарт (59)"/>
          <p:cNvPicPr>
            <a:picLocks noChangeAspect="1" noChangeArrowheads="1"/>
          </p:cNvPicPr>
          <p:nvPr/>
        </p:nvPicPr>
        <p:blipFill>
          <a:blip r:embed="rId6" cstate="print"/>
          <a:srcRect l="7292" r="7629" b="51384"/>
          <a:stretch>
            <a:fillRect/>
          </a:stretch>
        </p:blipFill>
        <p:spPr bwMode="auto">
          <a:xfrm rot="9982042" flipH="1">
            <a:off x="2124411" y="370090"/>
            <a:ext cx="1636817" cy="812464"/>
          </a:xfrm>
          <a:prstGeom prst="rect">
            <a:avLst/>
          </a:prstGeom>
          <a:noFill/>
        </p:spPr>
      </p:pic>
      <p:pic>
        <p:nvPicPr>
          <p:cNvPr id="66" name="Picture 28" descr="http://img1.liveinternet.ru/images/attach/c/2/65/645/65645746_48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763688" y="3573016"/>
            <a:ext cx="1944216" cy="2721902"/>
          </a:xfrm>
          <a:prstGeom prst="rect">
            <a:avLst/>
          </a:prstGeom>
          <a:noFill/>
        </p:spPr>
      </p:pic>
      <p:pic>
        <p:nvPicPr>
          <p:cNvPr id="67" name="Picture 26" descr="http://img1.liveinternet.ru/images/attach/c/2/65/645/65645740_47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flipH="1">
            <a:off x="5724128" y="3933056"/>
            <a:ext cx="1874628" cy="2360213"/>
          </a:xfrm>
          <a:prstGeom prst="rect">
            <a:avLst/>
          </a:prstGeom>
          <a:noFill/>
        </p:spPr>
      </p:pic>
      <p:pic>
        <p:nvPicPr>
          <p:cNvPr id="69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851920" y="2924944"/>
            <a:ext cx="2331825" cy="2935751"/>
          </a:xfrm>
          <a:prstGeom prst="rect">
            <a:avLst/>
          </a:prstGeom>
          <a:noFill/>
        </p:spPr>
      </p:pic>
      <p:sp>
        <p:nvSpPr>
          <p:cNvPr id="3" name="Выноска-облако 2"/>
          <p:cNvSpPr/>
          <p:nvPr/>
        </p:nvSpPr>
        <p:spPr>
          <a:xfrm>
            <a:off x="1187624" y="836712"/>
            <a:ext cx="3816424" cy="2043608"/>
          </a:xfrm>
          <a:prstGeom prst="cloudCallout">
            <a:avLst>
              <a:gd name="adj1" fmla="val -9248"/>
              <a:gd name="adj2" fmla="val 82354"/>
            </a:avLst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Кто был ростом с пальчик?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4860032" y="1268760"/>
            <a:ext cx="3168352" cy="1512168"/>
          </a:xfrm>
          <a:prstGeom prst="cloudCallout">
            <a:avLst>
              <a:gd name="adj1" fmla="val 7458"/>
              <a:gd name="adj2" fmla="val 122753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Мальчик-с пальчик</a:t>
            </a:r>
            <a:r>
              <a:rPr lang="ru-RU" sz="2400" b="1" dirty="0" smtClean="0">
                <a:solidFill>
                  <a:schemeClr val="tx1"/>
                </a:solidFill>
              </a:rPr>
              <a:t>.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70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11" cstate="print"/>
          <a:srcRect t="96449"/>
          <a:stretch>
            <a:fillRect/>
          </a:stretch>
        </p:blipFill>
        <p:spPr bwMode="auto">
          <a:xfrm rot="10800000">
            <a:off x="467544" y="6093296"/>
            <a:ext cx="5616624" cy="764704"/>
          </a:xfrm>
          <a:prstGeom prst="rect">
            <a:avLst/>
          </a:prstGeom>
          <a:noFill/>
        </p:spPr>
      </p:pic>
      <p:pic>
        <p:nvPicPr>
          <p:cNvPr id="71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11" cstate="print"/>
          <a:srcRect t="96449"/>
          <a:stretch>
            <a:fillRect/>
          </a:stretch>
        </p:blipFill>
        <p:spPr bwMode="auto">
          <a:xfrm rot="10800000">
            <a:off x="3635896" y="6317681"/>
            <a:ext cx="5040560" cy="540319"/>
          </a:xfrm>
          <a:prstGeom prst="rect">
            <a:avLst/>
          </a:prstGeom>
          <a:noFill/>
        </p:spPr>
      </p:pic>
      <p:pic>
        <p:nvPicPr>
          <p:cNvPr id="4102" name="Picture 6" descr="http://img-fotki.yandex.ru/get/5805/svetlera.41/0_507b1_23052f13_XXXL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804248" y="5323319"/>
            <a:ext cx="1961753" cy="1534681"/>
          </a:xfrm>
          <a:prstGeom prst="rect">
            <a:avLst/>
          </a:prstGeom>
          <a:noFill/>
        </p:spPr>
      </p:pic>
      <p:pic>
        <p:nvPicPr>
          <p:cNvPr id="4104" name="Picture 8" descr="http://img-fotki.yandex.ru/get/4513/svetlera.3e/0_506fe_1ea709bb_XXXL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39552" y="5057800"/>
            <a:ext cx="1350150" cy="1800200"/>
          </a:xfrm>
          <a:prstGeom prst="rect">
            <a:avLst/>
          </a:prstGeom>
          <a:noFill/>
        </p:spPr>
      </p:pic>
      <p:pic>
        <p:nvPicPr>
          <p:cNvPr id="47" name="Picture 2" descr="http://s57.radikal.ru/i156/1401/e0/f29169741cbc.jpg"/>
          <p:cNvPicPr>
            <a:picLocks noChangeAspect="1" noChangeArrowheads="1"/>
          </p:cNvPicPr>
          <p:nvPr/>
        </p:nvPicPr>
        <p:blipFill>
          <a:blip r:embed="rId14" cstate="print"/>
          <a:srcRect l="39732" t="5727" r="17313" b="19819"/>
          <a:stretch>
            <a:fillRect/>
          </a:stretch>
        </p:blipFill>
        <p:spPr bwMode="auto">
          <a:xfrm>
            <a:off x="3563888" y="2924944"/>
            <a:ext cx="1440160" cy="1872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2" cstate="print"/>
          <a:srcRect t="95741"/>
          <a:stretch>
            <a:fillRect/>
          </a:stretch>
        </p:blipFill>
        <p:spPr bwMode="auto">
          <a:xfrm rot="10800000">
            <a:off x="0" y="5805264"/>
            <a:ext cx="5040560" cy="648073"/>
          </a:xfrm>
          <a:prstGeom prst="rect">
            <a:avLst/>
          </a:prstGeom>
          <a:noFill/>
        </p:spPr>
      </p:pic>
      <p:pic>
        <p:nvPicPr>
          <p:cNvPr id="16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2" cstate="print"/>
          <a:srcRect t="95741"/>
          <a:stretch>
            <a:fillRect/>
          </a:stretch>
        </p:blipFill>
        <p:spPr bwMode="auto">
          <a:xfrm rot="10800000">
            <a:off x="3419872" y="5805264"/>
            <a:ext cx="5040560" cy="64807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67944" y="0"/>
            <a:ext cx="5076056" cy="1143000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Запомни увиденные изображения и нарисуй как можно точнее. Попытайся дорисовать эти фигуры до какого-либо целого изображения.</a:t>
            </a:r>
            <a:endParaRPr lang="ru-RU" sz="20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1" name="Picture 16" descr="новогодний клипарт (7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171950" cy="4762500"/>
          </a:xfrm>
          <a:prstGeom prst="rect">
            <a:avLst/>
          </a:prstGeom>
          <a:noFill/>
        </p:spPr>
      </p:pic>
      <p:pic>
        <p:nvPicPr>
          <p:cNvPr id="13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2" cstate="print"/>
          <a:srcRect t="96449"/>
          <a:stretch>
            <a:fillRect/>
          </a:stretch>
        </p:blipFill>
        <p:spPr bwMode="auto">
          <a:xfrm rot="10800000">
            <a:off x="2699792" y="6317681"/>
            <a:ext cx="5040560" cy="540319"/>
          </a:xfrm>
          <a:prstGeom prst="rect">
            <a:avLst/>
          </a:prstGeom>
          <a:noFill/>
        </p:spPr>
      </p:pic>
      <p:pic>
        <p:nvPicPr>
          <p:cNvPr id="14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2" cstate="print"/>
          <a:srcRect l="16439" t="96449"/>
          <a:stretch>
            <a:fillRect/>
          </a:stretch>
        </p:blipFill>
        <p:spPr bwMode="auto">
          <a:xfrm rot="10800000">
            <a:off x="4932040" y="6317681"/>
            <a:ext cx="4211960" cy="540319"/>
          </a:xfrm>
          <a:prstGeom prst="rect">
            <a:avLst/>
          </a:prstGeom>
          <a:noFill/>
        </p:spPr>
      </p:pic>
      <p:pic>
        <p:nvPicPr>
          <p:cNvPr id="23" name="Picture 30" descr="новогодний клипарт (147)"/>
          <p:cNvPicPr>
            <a:picLocks noChangeAspect="1" noChangeArrowheads="1"/>
          </p:cNvPicPr>
          <p:nvPr/>
        </p:nvPicPr>
        <p:blipFill>
          <a:blip r:embed="rId4" cstate="print"/>
          <a:srcRect r="20534"/>
          <a:stretch>
            <a:fillRect/>
          </a:stretch>
        </p:blipFill>
        <p:spPr bwMode="auto">
          <a:xfrm>
            <a:off x="7334672" y="4581128"/>
            <a:ext cx="1809328" cy="2276872"/>
          </a:xfrm>
          <a:prstGeom prst="rect">
            <a:avLst/>
          </a:prstGeom>
          <a:noFill/>
        </p:spPr>
      </p:pic>
      <p:pic>
        <p:nvPicPr>
          <p:cNvPr id="25" name="Picture 8" descr="http://img-fotki.yandex.ru/get/4513/svetlera.3e/0_506fe_1ea709bb_XXX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7020272" y="4941168"/>
            <a:ext cx="1296144" cy="1800200"/>
          </a:xfrm>
          <a:prstGeom prst="rect">
            <a:avLst/>
          </a:prstGeom>
          <a:noFill/>
        </p:spPr>
      </p:pic>
      <p:pic>
        <p:nvPicPr>
          <p:cNvPr id="26" name="Picture 32" descr="http://img0.liveinternet.ru/images/attach/c/2/65/644/65644801_22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3645024"/>
            <a:ext cx="4051010" cy="3041281"/>
          </a:xfrm>
          <a:prstGeom prst="rect">
            <a:avLst/>
          </a:prstGeom>
          <a:noFill/>
        </p:spPr>
      </p:pic>
      <p:pic>
        <p:nvPicPr>
          <p:cNvPr id="12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2" cstate="print"/>
          <a:srcRect t="96449"/>
          <a:stretch>
            <a:fillRect/>
          </a:stretch>
        </p:blipFill>
        <p:spPr bwMode="auto">
          <a:xfrm rot="10800000">
            <a:off x="-180528" y="6317681"/>
            <a:ext cx="5040560" cy="540319"/>
          </a:xfrm>
          <a:prstGeom prst="rect">
            <a:avLst/>
          </a:prstGeom>
          <a:noFill/>
        </p:spPr>
      </p:pic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 l="7648" t="54726" b="3908"/>
          <a:stretch>
            <a:fillRect/>
          </a:stretch>
        </p:blipFill>
        <p:spPr bwMode="auto">
          <a:xfrm>
            <a:off x="3635896" y="1700808"/>
            <a:ext cx="4686810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2" cstate="print"/>
          <a:srcRect t="95741"/>
          <a:stretch>
            <a:fillRect/>
          </a:stretch>
        </p:blipFill>
        <p:spPr bwMode="auto">
          <a:xfrm rot="10800000">
            <a:off x="0" y="5805264"/>
            <a:ext cx="5040560" cy="648073"/>
          </a:xfrm>
          <a:prstGeom prst="rect">
            <a:avLst/>
          </a:prstGeom>
          <a:noFill/>
        </p:spPr>
      </p:pic>
      <p:pic>
        <p:nvPicPr>
          <p:cNvPr id="16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2" cstate="print"/>
          <a:srcRect t="95741"/>
          <a:stretch>
            <a:fillRect/>
          </a:stretch>
        </p:blipFill>
        <p:spPr bwMode="auto">
          <a:xfrm rot="10800000">
            <a:off x="3419872" y="5805264"/>
            <a:ext cx="5040560" cy="64807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67944" y="0"/>
            <a:ext cx="5076056" cy="1143000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Запомни увиденные изображения и нарисуй как можно точнее. Попытайся дорисовать эти фигуры до какого-либо целого изображения.</a:t>
            </a:r>
            <a:endParaRPr lang="ru-RU" sz="20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1" name="Picture 16" descr="новогодний клипарт (7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171950" cy="4762500"/>
          </a:xfrm>
          <a:prstGeom prst="rect">
            <a:avLst/>
          </a:prstGeom>
          <a:noFill/>
        </p:spPr>
      </p:pic>
      <p:pic>
        <p:nvPicPr>
          <p:cNvPr id="13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2" cstate="print"/>
          <a:srcRect t="96449"/>
          <a:stretch>
            <a:fillRect/>
          </a:stretch>
        </p:blipFill>
        <p:spPr bwMode="auto">
          <a:xfrm rot="10800000">
            <a:off x="2699792" y="6317681"/>
            <a:ext cx="5040560" cy="540319"/>
          </a:xfrm>
          <a:prstGeom prst="rect">
            <a:avLst/>
          </a:prstGeom>
          <a:noFill/>
        </p:spPr>
      </p:pic>
      <p:pic>
        <p:nvPicPr>
          <p:cNvPr id="14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2" cstate="print"/>
          <a:srcRect l="16439" t="96449"/>
          <a:stretch>
            <a:fillRect/>
          </a:stretch>
        </p:blipFill>
        <p:spPr bwMode="auto">
          <a:xfrm rot="10800000">
            <a:off x="4932040" y="6317681"/>
            <a:ext cx="4211960" cy="540319"/>
          </a:xfrm>
          <a:prstGeom prst="rect">
            <a:avLst/>
          </a:prstGeom>
          <a:noFill/>
        </p:spPr>
      </p:pic>
      <p:pic>
        <p:nvPicPr>
          <p:cNvPr id="23" name="Picture 30" descr="новогодний клипарт (147)"/>
          <p:cNvPicPr>
            <a:picLocks noChangeAspect="1" noChangeArrowheads="1"/>
          </p:cNvPicPr>
          <p:nvPr/>
        </p:nvPicPr>
        <p:blipFill>
          <a:blip r:embed="rId4" cstate="print"/>
          <a:srcRect r="20534"/>
          <a:stretch>
            <a:fillRect/>
          </a:stretch>
        </p:blipFill>
        <p:spPr bwMode="auto">
          <a:xfrm>
            <a:off x="7334672" y="4581128"/>
            <a:ext cx="1809328" cy="2276872"/>
          </a:xfrm>
          <a:prstGeom prst="rect">
            <a:avLst/>
          </a:prstGeom>
          <a:noFill/>
        </p:spPr>
      </p:pic>
      <p:pic>
        <p:nvPicPr>
          <p:cNvPr id="25" name="Picture 8" descr="http://img-fotki.yandex.ru/get/4513/svetlera.3e/0_506fe_1ea709bb_XXX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7020272" y="4941168"/>
            <a:ext cx="1296144" cy="1800200"/>
          </a:xfrm>
          <a:prstGeom prst="rect">
            <a:avLst/>
          </a:prstGeom>
          <a:noFill/>
        </p:spPr>
      </p:pic>
      <p:pic>
        <p:nvPicPr>
          <p:cNvPr id="26" name="Picture 32" descr="http://img0.liveinternet.ru/images/attach/c/2/65/644/65644801_22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3645024"/>
            <a:ext cx="4051010" cy="3041281"/>
          </a:xfrm>
          <a:prstGeom prst="rect">
            <a:avLst/>
          </a:prstGeom>
          <a:noFill/>
        </p:spPr>
      </p:pic>
      <p:pic>
        <p:nvPicPr>
          <p:cNvPr id="12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2" cstate="print"/>
          <a:srcRect t="96449"/>
          <a:stretch>
            <a:fillRect/>
          </a:stretch>
        </p:blipFill>
        <p:spPr bwMode="auto">
          <a:xfrm rot="10800000">
            <a:off x="-180528" y="6317681"/>
            <a:ext cx="5040560" cy="540319"/>
          </a:xfrm>
          <a:prstGeom prst="rect">
            <a:avLst/>
          </a:prstGeom>
          <a:noFill/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517" t="54726" b="2317"/>
          <a:stretch>
            <a:fillRect/>
          </a:stretch>
        </p:blipFill>
        <p:spPr bwMode="auto">
          <a:xfrm>
            <a:off x="3563888" y="1484784"/>
            <a:ext cx="4968552" cy="312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2" cstate="print"/>
          <a:srcRect t="95741"/>
          <a:stretch>
            <a:fillRect/>
          </a:stretch>
        </p:blipFill>
        <p:spPr bwMode="auto">
          <a:xfrm rot="10800000">
            <a:off x="0" y="5805264"/>
            <a:ext cx="5040560" cy="648073"/>
          </a:xfrm>
          <a:prstGeom prst="rect">
            <a:avLst/>
          </a:prstGeom>
          <a:noFill/>
        </p:spPr>
      </p:pic>
      <p:pic>
        <p:nvPicPr>
          <p:cNvPr id="16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2" cstate="print"/>
          <a:srcRect t="95741"/>
          <a:stretch>
            <a:fillRect/>
          </a:stretch>
        </p:blipFill>
        <p:spPr bwMode="auto">
          <a:xfrm rot="10800000">
            <a:off x="3419872" y="5805264"/>
            <a:ext cx="5040560" cy="64807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67944" y="0"/>
            <a:ext cx="5076056" cy="764704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Проверь.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13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2" cstate="print"/>
          <a:srcRect t="96449"/>
          <a:stretch>
            <a:fillRect/>
          </a:stretch>
        </p:blipFill>
        <p:spPr bwMode="auto">
          <a:xfrm rot="10800000">
            <a:off x="2699792" y="6317681"/>
            <a:ext cx="5040560" cy="540319"/>
          </a:xfrm>
          <a:prstGeom prst="rect">
            <a:avLst/>
          </a:prstGeom>
          <a:noFill/>
        </p:spPr>
      </p:pic>
      <p:pic>
        <p:nvPicPr>
          <p:cNvPr id="14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2" cstate="print"/>
          <a:srcRect l="16439" t="96449"/>
          <a:stretch>
            <a:fillRect/>
          </a:stretch>
        </p:blipFill>
        <p:spPr bwMode="auto">
          <a:xfrm rot="10800000">
            <a:off x="4932040" y="6317681"/>
            <a:ext cx="4211960" cy="540319"/>
          </a:xfrm>
          <a:prstGeom prst="rect">
            <a:avLst/>
          </a:prstGeom>
          <a:noFill/>
        </p:spPr>
      </p:pic>
      <p:pic>
        <p:nvPicPr>
          <p:cNvPr id="23" name="Picture 30" descr="новогодний клипарт (147)"/>
          <p:cNvPicPr>
            <a:picLocks noChangeAspect="1" noChangeArrowheads="1"/>
          </p:cNvPicPr>
          <p:nvPr/>
        </p:nvPicPr>
        <p:blipFill>
          <a:blip r:embed="rId3" cstate="print"/>
          <a:srcRect r="20534"/>
          <a:stretch>
            <a:fillRect/>
          </a:stretch>
        </p:blipFill>
        <p:spPr bwMode="auto">
          <a:xfrm>
            <a:off x="7334672" y="4581128"/>
            <a:ext cx="1809328" cy="2276872"/>
          </a:xfrm>
          <a:prstGeom prst="rect">
            <a:avLst/>
          </a:prstGeom>
          <a:noFill/>
        </p:spPr>
      </p:pic>
      <p:pic>
        <p:nvPicPr>
          <p:cNvPr id="25" name="Picture 8" descr="http://img-fotki.yandex.ru/get/4513/svetlera.3e/0_506fe_1ea709bb_XXX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20272" y="4941168"/>
            <a:ext cx="1296144" cy="1800200"/>
          </a:xfrm>
          <a:prstGeom prst="rect">
            <a:avLst/>
          </a:prstGeom>
          <a:noFill/>
        </p:spPr>
      </p:pic>
      <p:pic>
        <p:nvPicPr>
          <p:cNvPr id="26" name="Picture 32" descr="http://img0.liveinternet.ru/images/attach/c/2/65/644/65644801_22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645024"/>
            <a:ext cx="4051010" cy="3041281"/>
          </a:xfrm>
          <a:prstGeom prst="rect">
            <a:avLst/>
          </a:prstGeom>
          <a:noFill/>
        </p:spPr>
      </p:pic>
      <p:pic>
        <p:nvPicPr>
          <p:cNvPr id="12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2" cstate="print"/>
          <a:srcRect t="96449"/>
          <a:stretch>
            <a:fillRect/>
          </a:stretch>
        </p:blipFill>
        <p:spPr bwMode="auto">
          <a:xfrm rot="10800000">
            <a:off x="-180528" y="6317681"/>
            <a:ext cx="5040560" cy="540319"/>
          </a:xfrm>
          <a:prstGeom prst="rect">
            <a:avLst/>
          </a:prstGeom>
          <a:noFill/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648" t="54726" b="3908"/>
          <a:stretch>
            <a:fillRect/>
          </a:stretch>
        </p:blipFill>
        <p:spPr bwMode="auto">
          <a:xfrm>
            <a:off x="3923928" y="764704"/>
            <a:ext cx="4206112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6" descr="новогодний клипарт (7)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4171950" cy="4762500"/>
          </a:xfrm>
          <a:prstGeom prst="rect">
            <a:avLst/>
          </a:prstGeom>
          <a:noFill/>
        </p:spPr>
      </p:pic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517" t="54726" b="2317"/>
          <a:stretch>
            <a:fillRect/>
          </a:stretch>
        </p:blipFill>
        <p:spPr bwMode="auto">
          <a:xfrm>
            <a:off x="3203848" y="3501008"/>
            <a:ext cx="3600400" cy="2262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2" cstate="print"/>
          <a:srcRect t="95741"/>
          <a:stretch>
            <a:fillRect/>
          </a:stretch>
        </p:blipFill>
        <p:spPr bwMode="auto">
          <a:xfrm rot="10800000">
            <a:off x="0" y="5805264"/>
            <a:ext cx="5040560" cy="648073"/>
          </a:xfrm>
          <a:prstGeom prst="rect">
            <a:avLst/>
          </a:prstGeom>
          <a:noFill/>
        </p:spPr>
      </p:pic>
      <p:pic>
        <p:nvPicPr>
          <p:cNvPr id="16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2" cstate="print"/>
          <a:srcRect t="95741"/>
          <a:stretch>
            <a:fillRect/>
          </a:stretch>
        </p:blipFill>
        <p:spPr bwMode="auto">
          <a:xfrm rot="10800000">
            <a:off x="3419872" y="5805264"/>
            <a:ext cx="5040560" cy="64807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5076056" cy="1124744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Внимательно рассмотри изображения и напиши, на что они похожи.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13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2" cstate="print"/>
          <a:srcRect t="96449"/>
          <a:stretch>
            <a:fillRect/>
          </a:stretch>
        </p:blipFill>
        <p:spPr bwMode="auto">
          <a:xfrm rot="10800000">
            <a:off x="2699792" y="6317681"/>
            <a:ext cx="5040560" cy="540319"/>
          </a:xfrm>
          <a:prstGeom prst="rect">
            <a:avLst/>
          </a:prstGeom>
          <a:noFill/>
        </p:spPr>
      </p:pic>
      <p:pic>
        <p:nvPicPr>
          <p:cNvPr id="14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2" cstate="print"/>
          <a:srcRect l="16439" t="96449"/>
          <a:stretch>
            <a:fillRect/>
          </a:stretch>
        </p:blipFill>
        <p:spPr bwMode="auto">
          <a:xfrm rot="10800000">
            <a:off x="4932040" y="6317681"/>
            <a:ext cx="4211960" cy="540319"/>
          </a:xfrm>
          <a:prstGeom prst="rect">
            <a:avLst/>
          </a:prstGeom>
          <a:noFill/>
        </p:spPr>
      </p:pic>
      <p:pic>
        <p:nvPicPr>
          <p:cNvPr id="12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2" cstate="print"/>
          <a:srcRect t="96449"/>
          <a:stretch>
            <a:fillRect/>
          </a:stretch>
        </p:blipFill>
        <p:spPr bwMode="auto">
          <a:xfrm rot="10800000">
            <a:off x="-180528" y="6317681"/>
            <a:ext cx="5040560" cy="540319"/>
          </a:xfrm>
          <a:prstGeom prst="rect">
            <a:avLst/>
          </a:prstGeom>
          <a:noFill/>
        </p:spPr>
      </p:pic>
      <p:pic>
        <p:nvPicPr>
          <p:cNvPr id="15" name="Picture 16" descr="новогодний клипарт (7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4967536" y="0"/>
            <a:ext cx="4176464" cy="4762500"/>
          </a:xfrm>
          <a:prstGeom prst="rect">
            <a:avLst/>
          </a:prstGeom>
          <a:noFill/>
        </p:spPr>
      </p:pic>
      <p:pic>
        <p:nvPicPr>
          <p:cNvPr id="20" name="Picture 2" descr="D:\Презентации\Математика\Умники и умницы 2 класс\Тетрадь 2 класс\Часть 1. 1- 18 урок\Image0040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DFE0E5"/>
              </a:clrFrom>
              <a:clrTo>
                <a:srgbClr val="DFE0E5">
                  <a:alpha val="0"/>
                </a:srgbClr>
              </a:clrTo>
            </a:clrChange>
          </a:blip>
          <a:srcRect l="18049" t="72501" r="40931" b="10798"/>
          <a:stretch>
            <a:fillRect/>
          </a:stretch>
        </p:blipFill>
        <p:spPr bwMode="auto">
          <a:xfrm>
            <a:off x="539552" y="1412776"/>
            <a:ext cx="5002661" cy="28803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2" name="Picture 4" descr="http://img-fotki.yandex.ru/get/4404/svetlera.3e/0_506ff_442dbd48_XXX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3203848" y="4941168"/>
            <a:ext cx="1472164" cy="1656184"/>
          </a:xfrm>
          <a:prstGeom prst="rect">
            <a:avLst/>
          </a:prstGeom>
          <a:noFill/>
        </p:spPr>
      </p:pic>
      <p:pic>
        <p:nvPicPr>
          <p:cNvPr id="27" name="Picture 20" descr="новогодний клипарт (144)"/>
          <p:cNvPicPr>
            <a:picLocks noChangeAspect="1" noChangeArrowheads="1"/>
          </p:cNvPicPr>
          <p:nvPr/>
        </p:nvPicPr>
        <p:blipFill>
          <a:blip r:embed="rId6" cstate="print"/>
          <a:srcRect l="9664" t="6180" r="12905" b="12087"/>
          <a:stretch>
            <a:fillRect/>
          </a:stretch>
        </p:blipFill>
        <p:spPr bwMode="auto">
          <a:xfrm flipH="1">
            <a:off x="7164288" y="4437112"/>
            <a:ext cx="1811571" cy="2151240"/>
          </a:xfrm>
          <a:prstGeom prst="rect">
            <a:avLst/>
          </a:prstGeom>
          <a:noFill/>
        </p:spPr>
      </p:pic>
      <p:pic>
        <p:nvPicPr>
          <p:cNvPr id="30722" name="Picture 2" descr="http://img3.imgbb.ru/1/7/7/177dab57cff4493cfe95fca01ff1e6cd.pn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>
                  <a:alpha val="80000"/>
                </a:srgbClr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323528" y="4005064"/>
            <a:ext cx="2520280" cy="26636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22" descr="Изображение для плейкаст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4" y="0"/>
            <a:ext cx="2736304" cy="942973"/>
          </a:xfrm>
          <a:prstGeom prst="rect">
            <a:avLst/>
          </a:prstGeom>
          <a:noFill/>
        </p:spPr>
      </p:pic>
      <p:grpSp>
        <p:nvGrpSpPr>
          <p:cNvPr id="34" name="Группа 33"/>
          <p:cNvGrpSpPr/>
          <p:nvPr/>
        </p:nvGrpSpPr>
        <p:grpSpPr>
          <a:xfrm>
            <a:off x="6012160" y="0"/>
            <a:ext cx="3503171" cy="6597352"/>
            <a:chOff x="6012160" y="0"/>
            <a:chExt cx="3503171" cy="6597352"/>
          </a:xfrm>
        </p:grpSpPr>
        <p:pic>
          <p:nvPicPr>
            <p:cNvPr id="14" name="Picture 18" descr="новогодний клипарт (26)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869904">
              <a:off x="7201102" y="1737622"/>
              <a:ext cx="2314228" cy="2314228"/>
            </a:xfrm>
            <a:prstGeom prst="rect">
              <a:avLst/>
            </a:prstGeom>
            <a:noFill/>
          </p:spPr>
        </p:pic>
        <p:pic>
          <p:nvPicPr>
            <p:cNvPr id="13" name="Picture 20" descr="новогодний клипарт (27)"/>
            <p:cNvPicPr>
              <a:picLocks noChangeAspect="1" noChangeArrowheads="1"/>
            </p:cNvPicPr>
            <p:nvPr/>
          </p:nvPicPr>
          <p:blipFill>
            <a:blip r:embed="rId4" cstate="print"/>
            <a:srcRect b="16667"/>
            <a:stretch>
              <a:fillRect/>
            </a:stretch>
          </p:blipFill>
          <p:spPr bwMode="auto">
            <a:xfrm flipH="1">
              <a:off x="7295597" y="5013176"/>
              <a:ext cx="1848403" cy="1584176"/>
            </a:xfrm>
            <a:prstGeom prst="rect">
              <a:avLst/>
            </a:prstGeom>
            <a:noFill/>
          </p:spPr>
        </p:pic>
        <p:pic>
          <p:nvPicPr>
            <p:cNvPr id="15" name="Picture 18" descr="новогодний клипарт (26)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869904">
              <a:off x="7201103" y="3465814"/>
              <a:ext cx="2314228" cy="2314228"/>
            </a:xfrm>
            <a:prstGeom prst="rect">
              <a:avLst/>
            </a:prstGeom>
            <a:noFill/>
          </p:spPr>
        </p:pic>
        <p:grpSp>
          <p:nvGrpSpPr>
            <p:cNvPr id="17" name="Группа 50"/>
            <p:cNvGrpSpPr/>
            <p:nvPr/>
          </p:nvGrpSpPr>
          <p:grpSpPr>
            <a:xfrm flipH="1">
              <a:off x="7884368" y="2060848"/>
              <a:ext cx="1152128" cy="3770861"/>
              <a:chOff x="0" y="3087139"/>
              <a:chExt cx="1226477" cy="3770861"/>
            </a:xfrm>
          </p:grpSpPr>
          <p:pic>
            <p:nvPicPr>
              <p:cNvPr id="18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 l="7292" r="7629" b="51384"/>
              <a:stretch>
                <a:fillRect/>
              </a:stretch>
            </p:blipFill>
            <p:spPr bwMode="auto">
              <a:xfrm rot="15131283">
                <a:off x="-106684" y="3391813"/>
                <a:ext cx="1421812" cy="812464"/>
              </a:xfrm>
              <a:prstGeom prst="rect">
                <a:avLst/>
              </a:prstGeom>
              <a:noFill/>
            </p:spPr>
          </p:pic>
          <p:pic>
            <p:nvPicPr>
              <p:cNvPr id="19" name="Picture 2" descr="новогодний клипарт (32)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467544" y="6209928"/>
                <a:ext cx="648072" cy="648072"/>
              </a:xfrm>
              <a:prstGeom prst="rect">
                <a:avLst/>
              </a:prstGeom>
              <a:noFill/>
            </p:spPr>
          </p:pic>
          <p:pic>
            <p:nvPicPr>
              <p:cNvPr id="20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 l="7292" r="7629" b="51384"/>
              <a:stretch>
                <a:fillRect/>
              </a:stretch>
            </p:blipFill>
            <p:spPr bwMode="auto">
              <a:xfrm rot="15131283">
                <a:off x="-287213" y="4471933"/>
                <a:ext cx="1421812" cy="812464"/>
              </a:xfrm>
              <a:prstGeom prst="rect">
                <a:avLst/>
              </a:prstGeom>
              <a:noFill/>
            </p:spPr>
          </p:pic>
          <p:grpSp>
            <p:nvGrpSpPr>
              <p:cNvPr id="21" name="Группа 29"/>
              <p:cNvGrpSpPr/>
              <p:nvPr/>
            </p:nvGrpSpPr>
            <p:grpSpPr>
              <a:xfrm>
                <a:off x="0" y="3429000"/>
                <a:ext cx="1226477" cy="3250332"/>
                <a:chOff x="107504" y="3429000"/>
                <a:chExt cx="1226477" cy="3250332"/>
              </a:xfrm>
            </p:grpSpPr>
            <p:pic>
              <p:nvPicPr>
                <p:cNvPr id="22" name="Picture 2" descr="новогодний клипарт (32)"/>
                <p:cNvPicPr>
                  <a:picLocks noChangeAspect="1" noChangeArrowheads="1"/>
                </p:cNvPicPr>
                <p:nvPr/>
              </p:nvPicPr>
              <p:blipFill>
                <a:blip r:embed="rId6" cstate="print"/>
                <a:srcRect/>
                <a:stretch>
                  <a:fillRect/>
                </a:stretch>
              </p:blipFill>
              <p:spPr bwMode="auto">
                <a:xfrm>
                  <a:off x="251520" y="3429000"/>
                  <a:ext cx="648072" cy="648072"/>
                </a:xfrm>
                <a:prstGeom prst="rect">
                  <a:avLst/>
                </a:prstGeom>
                <a:noFill/>
              </p:spPr>
            </p:pic>
            <p:pic>
              <p:nvPicPr>
                <p:cNvPr id="23" name="Picture 6" descr="новогодний клипарт (60)"/>
                <p:cNvPicPr>
                  <a:picLocks noChangeAspect="1" noChangeArrowheads="1"/>
                </p:cNvPicPr>
                <p:nvPr/>
              </p:nvPicPr>
              <p:blipFill>
                <a:blip r:embed="rId7" cstate="print"/>
                <a:srcRect/>
                <a:stretch>
                  <a:fillRect/>
                </a:stretch>
              </p:blipFill>
              <p:spPr bwMode="auto">
                <a:xfrm>
                  <a:off x="323528" y="3861048"/>
                  <a:ext cx="946076" cy="946076"/>
                </a:xfrm>
                <a:prstGeom prst="rect">
                  <a:avLst/>
                </a:prstGeom>
                <a:noFill/>
              </p:spPr>
            </p:pic>
            <p:pic>
              <p:nvPicPr>
                <p:cNvPr id="24" name="Picture 8" descr="новогодний клипарт (59)"/>
                <p:cNvPicPr>
                  <a:picLocks noChangeAspect="1" noChangeArrowheads="1"/>
                </p:cNvPicPr>
                <p:nvPr/>
              </p:nvPicPr>
              <p:blipFill>
                <a:blip r:embed="rId5" cstate="print"/>
                <a:srcRect l="38893" t="51047" r="12491" b="2767"/>
                <a:stretch>
                  <a:fillRect/>
                </a:stretch>
              </p:blipFill>
              <p:spPr bwMode="auto">
                <a:xfrm rot="17845475">
                  <a:off x="269212" y="4331852"/>
                  <a:ext cx="590480" cy="560956"/>
                </a:xfrm>
                <a:prstGeom prst="rect">
                  <a:avLst/>
                </a:prstGeom>
                <a:noFill/>
              </p:spPr>
            </p:pic>
            <p:pic>
              <p:nvPicPr>
                <p:cNvPr id="25" name="Picture 6" descr="новогодний клипарт (60)"/>
                <p:cNvPicPr>
                  <a:picLocks noChangeAspect="1" noChangeArrowheads="1"/>
                </p:cNvPicPr>
                <p:nvPr/>
              </p:nvPicPr>
              <p:blipFill>
                <a:blip r:embed="rId7" cstate="print"/>
                <a:srcRect/>
                <a:stretch>
                  <a:fillRect/>
                </a:stretch>
              </p:blipFill>
              <p:spPr bwMode="auto">
                <a:xfrm>
                  <a:off x="395536" y="4797152"/>
                  <a:ext cx="874068" cy="874068"/>
                </a:xfrm>
                <a:prstGeom prst="rect">
                  <a:avLst/>
                </a:prstGeom>
                <a:noFill/>
              </p:spPr>
            </p:pic>
            <p:pic>
              <p:nvPicPr>
                <p:cNvPr id="26" name="Picture 2" descr="новогодний клипарт (32)"/>
                <p:cNvPicPr>
                  <a:picLocks noChangeAspect="1" noChangeArrowheads="1"/>
                </p:cNvPicPr>
                <p:nvPr/>
              </p:nvPicPr>
              <p:blipFill>
                <a:blip r:embed="rId6" cstate="print"/>
                <a:srcRect/>
                <a:stretch>
                  <a:fillRect/>
                </a:stretch>
              </p:blipFill>
              <p:spPr bwMode="auto">
                <a:xfrm>
                  <a:off x="107504" y="5229200"/>
                  <a:ext cx="648072" cy="648072"/>
                </a:xfrm>
                <a:prstGeom prst="rect">
                  <a:avLst/>
                </a:prstGeom>
                <a:noFill/>
              </p:spPr>
            </p:pic>
            <p:pic>
              <p:nvPicPr>
                <p:cNvPr id="27" name="Picture 8" descr="новогодний клипарт (59)"/>
                <p:cNvPicPr>
                  <a:picLocks noChangeAspect="1" noChangeArrowheads="1"/>
                </p:cNvPicPr>
                <p:nvPr/>
              </p:nvPicPr>
              <p:blipFill>
                <a:blip r:embed="rId5" cstate="print"/>
                <a:srcRect l="38893" t="51047" r="12491" b="2767"/>
                <a:stretch>
                  <a:fillRect/>
                </a:stretch>
              </p:blipFill>
              <p:spPr bwMode="auto">
                <a:xfrm rot="17845475">
                  <a:off x="485236" y="5627996"/>
                  <a:ext cx="590480" cy="560956"/>
                </a:xfrm>
                <a:prstGeom prst="rect">
                  <a:avLst/>
                </a:prstGeom>
                <a:noFill/>
              </p:spPr>
            </p:pic>
            <p:pic>
              <p:nvPicPr>
                <p:cNvPr id="28" name="Picture 6" descr="новогодний клипарт (60)"/>
                <p:cNvPicPr>
                  <a:picLocks noChangeAspect="1" noChangeArrowheads="1"/>
                </p:cNvPicPr>
                <p:nvPr/>
              </p:nvPicPr>
              <p:blipFill>
                <a:blip r:embed="rId7" cstate="print"/>
                <a:srcRect/>
                <a:stretch>
                  <a:fillRect/>
                </a:stretch>
              </p:blipFill>
              <p:spPr bwMode="auto">
                <a:xfrm>
                  <a:off x="107504" y="5949280"/>
                  <a:ext cx="730052" cy="730052"/>
                </a:xfrm>
                <a:prstGeom prst="rect">
                  <a:avLst/>
                </a:prstGeom>
                <a:noFill/>
              </p:spPr>
            </p:pic>
            <p:pic>
              <p:nvPicPr>
                <p:cNvPr id="29" name="Picture 8" descr="новогодний клипарт (59)"/>
                <p:cNvPicPr>
                  <a:picLocks noChangeAspect="1" noChangeArrowheads="1"/>
                </p:cNvPicPr>
                <p:nvPr/>
              </p:nvPicPr>
              <p:blipFill>
                <a:blip r:embed="rId5" cstate="print"/>
                <a:srcRect l="7292" r="7629" b="51384"/>
                <a:stretch>
                  <a:fillRect/>
                </a:stretch>
              </p:blipFill>
              <p:spPr bwMode="auto">
                <a:xfrm rot="15131283">
                  <a:off x="216843" y="5408037"/>
                  <a:ext cx="1421812" cy="812464"/>
                </a:xfrm>
                <a:prstGeom prst="rect">
                  <a:avLst/>
                </a:prstGeom>
                <a:noFill/>
              </p:spPr>
            </p:pic>
          </p:grpSp>
        </p:grpSp>
        <p:pic>
          <p:nvPicPr>
            <p:cNvPr id="11" name="Picture 24" descr="Изображение для плейкаста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 flipH="1">
              <a:off x="6012160" y="0"/>
              <a:ext cx="3131840" cy="2564904"/>
            </a:xfrm>
            <a:prstGeom prst="rect">
              <a:avLst/>
            </a:prstGeom>
            <a:noFill/>
          </p:spPr>
        </p:pic>
      </p:grpSp>
      <p:grpSp>
        <p:nvGrpSpPr>
          <p:cNvPr id="35" name="Группа 34"/>
          <p:cNvGrpSpPr/>
          <p:nvPr/>
        </p:nvGrpSpPr>
        <p:grpSpPr>
          <a:xfrm flipH="1">
            <a:off x="-396552" y="0"/>
            <a:ext cx="3600400" cy="6597352"/>
            <a:chOff x="6012160" y="0"/>
            <a:chExt cx="3503171" cy="6597352"/>
          </a:xfrm>
        </p:grpSpPr>
        <p:pic>
          <p:nvPicPr>
            <p:cNvPr id="36" name="Picture 18" descr="новогодний клипарт (26)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869904">
              <a:off x="7201102" y="1737622"/>
              <a:ext cx="2314228" cy="2314228"/>
            </a:xfrm>
            <a:prstGeom prst="rect">
              <a:avLst/>
            </a:prstGeom>
            <a:noFill/>
          </p:spPr>
        </p:pic>
        <p:pic>
          <p:nvPicPr>
            <p:cNvPr id="37" name="Picture 20" descr="новогодний клипарт (27)"/>
            <p:cNvPicPr>
              <a:picLocks noChangeAspect="1" noChangeArrowheads="1"/>
            </p:cNvPicPr>
            <p:nvPr/>
          </p:nvPicPr>
          <p:blipFill>
            <a:blip r:embed="rId4" cstate="print"/>
            <a:srcRect b="16667"/>
            <a:stretch>
              <a:fillRect/>
            </a:stretch>
          </p:blipFill>
          <p:spPr bwMode="auto">
            <a:xfrm flipH="1">
              <a:off x="7295597" y="5013176"/>
              <a:ext cx="1848403" cy="1584176"/>
            </a:xfrm>
            <a:prstGeom prst="rect">
              <a:avLst/>
            </a:prstGeom>
            <a:noFill/>
          </p:spPr>
        </p:pic>
        <p:pic>
          <p:nvPicPr>
            <p:cNvPr id="38" name="Picture 18" descr="новогодний клипарт (26)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869904">
              <a:off x="7201103" y="3465814"/>
              <a:ext cx="2314228" cy="2314228"/>
            </a:xfrm>
            <a:prstGeom prst="rect">
              <a:avLst/>
            </a:prstGeom>
            <a:noFill/>
          </p:spPr>
        </p:pic>
        <p:grpSp>
          <p:nvGrpSpPr>
            <p:cNvPr id="39" name="Группа 50"/>
            <p:cNvGrpSpPr/>
            <p:nvPr/>
          </p:nvGrpSpPr>
          <p:grpSpPr>
            <a:xfrm flipH="1">
              <a:off x="7884368" y="2060848"/>
              <a:ext cx="1152128" cy="3770861"/>
              <a:chOff x="0" y="3087139"/>
              <a:chExt cx="1226477" cy="3770861"/>
            </a:xfrm>
          </p:grpSpPr>
          <p:pic>
            <p:nvPicPr>
              <p:cNvPr id="41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 l="7292" r="7629" b="51384"/>
              <a:stretch>
                <a:fillRect/>
              </a:stretch>
            </p:blipFill>
            <p:spPr bwMode="auto">
              <a:xfrm rot="15131283">
                <a:off x="-106684" y="3391813"/>
                <a:ext cx="1421812" cy="812464"/>
              </a:xfrm>
              <a:prstGeom prst="rect">
                <a:avLst/>
              </a:prstGeom>
              <a:noFill/>
            </p:spPr>
          </p:pic>
          <p:pic>
            <p:nvPicPr>
              <p:cNvPr id="42" name="Picture 2" descr="новогодний клипарт (32)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467544" y="6209928"/>
                <a:ext cx="648072" cy="648072"/>
              </a:xfrm>
              <a:prstGeom prst="rect">
                <a:avLst/>
              </a:prstGeom>
              <a:noFill/>
            </p:spPr>
          </p:pic>
          <p:pic>
            <p:nvPicPr>
              <p:cNvPr id="43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 l="7292" r="7629" b="51384"/>
              <a:stretch>
                <a:fillRect/>
              </a:stretch>
            </p:blipFill>
            <p:spPr bwMode="auto">
              <a:xfrm rot="15131283">
                <a:off x="-287213" y="4471933"/>
                <a:ext cx="1421812" cy="812464"/>
              </a:xfrm>
              <a:prstGeom prst="rect">
                <a:avLst/>
              </a:prstGeom>
              <a:noFill/>
            </p:spPr>
          </p:pic>
          <p:grpSp>
            <p:nvGrpSpPr>
              <p:cNvPr id="44" name="Группа 29"/>
              <p:cNvGrpSpPr/>
              <p:nvPr/>
            </p:nvGrpSpPr>
            <p:grpSpPr>
              <a:xfrm>
                <a:off x="0" y="3429000"/>
                <a:ext cx="1226477" cy="3250332"/>
                <a:chOff x="107504" y="3429000"/>
                <a:chExt cx="1226477" cy="3250332"/>
              </a:xfrm>
            </p:grpSpPr>
            <p:pic>
              <p:nvPicPr>
                <p:cNvPr id="45" name="Picture 2" descr="новогодний клипарт (32)"/>
                <p:cNvPicPr>
                  <a:picLocks noChangeAspect="1" noChangeArrowheads="1"/>
                </p:cNvPicPr>
                <p:nvPr/>
              </p:nvPicPr>
              <p:blipFill>
                <a:blip r:embed="rId6" cstate="print"/>
                <a:srcRect/>
                <a:stretch>
                  <a:fillRect/>
                </a:stretch>
              </p:blipFill>
              <p:spPr bwMode="auto">
                <a:xfrm>
                  <a:off x="251520" y="3429000"/>
                  <a:ext cx="648072" cy="648072"/>
                </a:xfrm>
                <a:prstGeom prst="rect">
                  <a:avLst/>
                </a:prstGeom>
                <a:noFill/>
              </p:spPr>
            </p:pic>
            <p:pic>
              <p:nvPicPr>
                <p:cNvPr id="46" name="Picture 6" descr="новогодний клипарт (60)"/>
                <p:cNvPicPr>
                  <a:picLocks noChangeAspect="1" noChangeArrowheads="1"/>
                </p:cNvPicPr>
                <p:nvPr/>
              </p:nvPicPr>
              <p:blipFill>
                <a:blip r:embed="rId7" cstate="print"/>
                <a:srcRect/>
                <a:stretch>
                  <a:fillRect/>
                </a:stretch>
              </p:blipFill>
              <p:spPr bwMode="auto">
                <a:xfrm>
                  <a:off x="323528" y="3861048"/>
                  <a:ext cx="946076" cy="946076"/>
                </a:xfrm>
                <a:prstGeom prst="rect">
                  <a:avLst/>
                </a:prstGeom>
                <a:noFill/>
              </p:spPr>
            </p:pic>
            <p:pic>
              <p:nvPicPr>
                <p:cNvPr id="47" name="Picture 8" descr="новогодний клипарт (59)"/>
                <p:cNvPicPr>
                  <a:picLocks noChangeAspect="1" noChangeArrowheads="1"/>
                </p:cNvPicPr>
                <p:nvPr/>
              </p:nvPicPr>
              <p:blipFill>
                <a:blip r:embed="rId5" cstate="print"/>
                <a:srcRect l="38893" t="51047" r="12491" b="2767"/>
                <a:stretch>
                  <a:fillRect/>
                </a:stretch>
              </p:blipFill>
              <p:spPr bwMode="auto">
                <a:xfrm rot="17845475">
                  <a:off x="269212" y="4331852"/>
                  <a:ext cx="590480" cy="560956"/>
                </a:xfrm>
                <a:prstGeom prst="rect">
                  <a:avLst/>
                </a:prstGeom>
                <a:noFill/>
              </p:spPr>
            </p:pic>
            <p:pic>
              <p:nvPicPr>
                <p:cNvPr id="48" name="Picture 6" descr="новогодний клипарт (60)"/>
                <p:cNvPicPr>
                  <a:picLocks noChangeAspect="1" noChangeArrowheads="1"/>
                </p:cNvPicPr>
                <p:nvPr/>
              </p:nvPicPr>
              <p:blipFill>
                <a:blip r:embed="rId7" cstate="print"/>
                <a:srcRect/>
                <a:stretch>
                  <a:fillRect/>
                </a:stretch>
              </p:blipFill>
              <p:spPr bwMode="auto">
                <a:xfrm>
                  <a:off x="395536" y="4797152"/>
                  <a:ext cx="874068" cy="874068"/>
                </a:xfrm>
                <a:prstGeom prst="rect">
                  <a:avLst/>
                </a:prstGeom>
                <a:noFill/>
              </p:spPr>
            </p:pic>
            <p:pic>
              <p:nvPicPr>
                <p:cNvPr id="49" name="Picture 2" descr="новогодний клипарт (32)"/>
                <p:cNvPicPr>
                  <a:picLocks noChangeAspect="1" noChangeArrowheads="1"/>
                </p:cNvPicPr>
                <p:nvPr/>
              </p:nvPicPr>
              <p:blipFill>
                <a:blip r:embed="rId6" cstate="print"/>
                <a:srcRect/>
                <a:stretch>
                  <a:fillRect/>
                </a:stretch>
              </p:blipFill>
              <p:spPr bwMode="auto">
                <a:xfrm>
                  <a:off x="107504" y="5229200"/>
                  <a:ext cx="648072" cy="648072"/>
                </a:xfrm>
                <a:prstGeom prst="rect">
                  <a:avLst/>
                </a:prstGeom>
                <a:noFill/>
              </p:spPr>
            </p:pic>
            <p:pic>
              <p:nvPicPr>
                <p:cNvPr id="50" name="Picture 8" descr="новогодний клипарт (59)"/>
                <p:cNvPicPr>
                  <a:picLocks noChangeAspect="1" noChangeArrowheads="1"/>
                </p:cNvPicPr>
                <p:nvPr/>
              </p:nvPicPr>
              <p:blipFill>
                <a:blip r:embed="rId5" cstate="print"/>
                <a:srcRect l="38893" t="51047" r="12491" b="2767"/>
                <a:stretch>
                  <a:fillRect/>
                </a:stretch>
              </p:blipFill>
              <p:spPr bwMode="auto">
                <a:xfrm rot="17845475">
                  <a:off x="485236" y="5627996"/>
                  <a:ext cx="590480" cy="560956"/>
                </a:xfrm>
                <a:prstGeom prst="rect">
                  <a:avLst/>
                </a:prstGeom>
                <a:noFill/>
              </p:spPr>
            </p:pic>
            <p:pic>
              <p:nvPicPr>
                <p:cNvPr id="51" name="Picture 6" descr="новогодний клипарт (60)"/>
                <p:cNvPicPr>
                  <a:picLocks noChangeAspect="1" noChangeArrowheads="1"/>
                </p:cNvPicPr>
                <p:nvPr/>
              </p:nvPicPr>
              <p:blipFill>
                <a:blip r:embed="rId7" cstate="print"/>
                <a:srcRect/>
                <a:stretch>
                  <a:fillRect/>
                </a:stretch>
              </p:blipFill>
              <p:spPr bwMode="auto">
                <a:xfrm>
                  <a:off x="107504" y="5949280"/>
                  <a:ext cx="730052" cy="730052"/>
                </a:xfrm>
                <a:prstGeom prst="rect">
                  <a:avLst/>
                </a:prstGeom>
                <a:noFill/>
              </p:spPr>
            </p:pic>
            <p:pic>
              <p:nvPicPr>
                <p:cNvPr id="52" name="Picture 8" descr="новогодний клипарт (59)"/>
                <p:cNvPicPr>
                  <a:picLocks noChangeAspect="1" noChangeArrowheads="1"/>
                </p:cNvPicPr>
                <p:nvPr/>
              </p:nvPicPr>
              <p:blipFill>
                <a:blip r:embed="rId5" cstate="print"/>
                <a:srcRect l="7292" r="7629" b="51384"/>
                <a:stretch>
                  <a:fillRect/>
                </a:stretch>
              </p:blipFill>
              <p:spPr bwMode="auto">
                <a:xfrm rot="15131283">
                  <a:off x="216843" y="5408037"/>
                  <a:ext cx="1421812" cy="812464"/>
                </a:xfrm>
                <a:prstGeom prst="rect">
                  <a:avLst/>
                </a:prstGeom>
                <a:noFill/>
              </p:spPr>
            </p:pic>
          </p:grpSp>
        </p:grpSp>
        <p:pic>
          <p:nvPicPr>
            <p:cNvPr id="40" name="Picture 24" descr="Изображение для плейкаста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 flipH="1">
              <a:off x="6012160" y="0"/>
              <a:ext cx="3131840" cy="2564904"/>
            </a:xfrm>
            <a:prstGeom prst="rect">
              <a:avLst/>
            </a:prstGeom>
            <a:noFill/>
          </p:spPr>
        </p:pic>
      </p:grpSp>
      <p:pic>
        <p:nvPicPr>
          <p:cNvPr id="33" name="Picture 22" descr="Изображение для плейкаста"/>
          <p:cNvPicPr>
            <a:picLocks noChangeAspect="1" noChangeArrowheads="1"/>
          </p:cNvPicPr>
          <p:nvPr/>
        </p:nvPicPr>
        <p:blipFill>
          <a:blip r:embed="rId2" cstate="print"/>
          <a:srcRect l="6598"/>
          <a:stretch>
            <a:fillRect/>
          </a:stretch>
        </p:blipFill>
        <p:spPr bwMode="auto">
          <a:xfrm>
            <a:off x="1331640" y="0"/>
            <a:ext cx="2555776" cy="942973"/>
          </a:xfrm>
          <a:prstGeom prst="rect">
            <a:avLst/>
          </a:prstGeom>
          <a:noFill/>
        </p:spPr>
      </p:pic>
      <p:pic>
        <p:nvPicPr>
          <p:cNvPr id="53" name="Picture 22" descr="Изображение для плейкаст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0"/>
            <a:ext cx="2736304" cy="94297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620688"/>
            <a:ext cx="6408712" cy="114300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Зарисуй быстро и схематично каждое слово, которое назовёт взрослый.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54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9" cstate="print"/>
          <a:srcRect t="95741"/>
          <a:stretch>
            <a:fillRect/>
          </a:stretch>
        </p:blipFill>
        <p:spPr bwMode="auto">
          <a:xfrm rot="10800000">
            <a:off x="395536" y="5877272"/>
            <a:ext cx="5040560" cy="648073"/>
          </a:xfrm>
          <a:prstGeom prst="rect">
            <a:avLst/>
          </a:prstGeom>
          <a:noFill/>
        </p:spPr>
      </p:pic>
      <p:pic>
        <p:nvPicPr>
          <p:cNvPr id="55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9" cstate="print"/>
          <a:srcRect t="95741"/>
          <a:stretch>
            <a:fillRect/>
          </a:stretch>
        </p:blipFill>
        <p:spPr bwMode="auto">
          <a:xfrm rot="10800000">
            <a:off x="3779912" y="5877272"/>
            <a:ext cx="5040560" cy="648073"/>
          </a:xfrm>
          <a:prstGeom prst="rect">
            <a:avLst/>
          </a:prstGeom>
          <a:noFill/>
        </p:spPr>
      </p:pic>
      <p:pic>
        <p:nvPicPr>
          <p:cNvPr id="56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9" cstate="print"/>
          <a:srcRect t="96449"/>
          <a:stretch>
            <a:fillRect/>
          </a:stretch>
        </p:blipFill>
        <p:spPr bwMode="auto">
          <a:xfrm rot="10800000">
            <a:off x="-180528" y="6317681"/>
            <a:ext cx="5040560" cy="540319"/>
          </a:xfrm>
          <a:prstGeom prst="rect">
            <a:avLst/>
          </a:prstGeom>
          <a:noFill/>
        </p:spPr>
      </p:pic>
      <p:pic>
        <p:nvPicPr>
          <p:cNvPr id="57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9" cstate="print"/>
          <a:srcRect l="16439" t="96449"/>
          <a:stretch>
            <a:fillRect/>
          </a:stretch>
        </p:blipFill>
        <p:spPr bwMode="auto">
          <a:xfrm rot="10800000">
            <a:off x="4932040" y="6317681"/>
            <a:ext cx="4211960" cy="540319"/>
          </a:xfrm>
          <a:prstGeom prst="rect">
            <a:avLst/>
          </a:prstGeom>
          <a:noFill/>
        </p:spPr>
      </p:pic>
      <p:pic>
        <p:nvPicPr>
          <p:cNvPr id="58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9" cstate="print"/>
          <a:srcRect l="16439" t="96449"/>
          <a:stretch>
            <a:fillRect/>
          </a:stretch>
        </p:blipFill>
        <p:spPr bwMode="auto">
          <a:xfrm rot="10800000">
            <a:off x="2195736" y="6317681"/>
            <a:ext cx="4211960" cy="540319"/>
          </a:xfrm>
          <a:prstGeom prst="rect">
            <a:avLst/>
          </a:prstGeom>
          <a:noFill/>
        </p:spPr>
      </p:pic>
      <p:sp>
        <p:nvSpPr>
          <p:cNvPr id="59" name="Прямоугольник 58"/>
          <p:cNvSpPr/>
          <p:nvPr/>
        </p:nvSpPr>
        <p:spPr>
          <a:xfrm>
            <a:off x="1763688" y="1700808"/>
            <a:ext cx="25202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accent3">
                    <a:lumMod val="75000"/>
                  </a:schemeClr>
                </a:solidFill>
              </a:rPr>
              <a:t>ГОРОД</a:t>
            </a:r>
            <a:endParaRPr lang="ru-RU" sz="54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60" name="Picture 36" descr="http://img0.liveinternet.ru/images/attach/c/2/65/644/65644831_26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115616" y="5373216"/>
            <a:ext cx="2709342" cy="1249532"/>
          </a:xfrm>
          <a:prstGeom prst="rect">
            <a:avLst/>
          </a:prstGeom>
          <a:noFill/>
        </p:spPr>
      </p:pic>
      <p:pic>
        <p:nvPicPr>
          <p:cNvPr id="61" name="Picture 6" descr="http://img-fotki.yandex.ru/get/5604/svetlera.3e/0_50700_1ce34cf9_XXXL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flipH="1">
            <a:off x="6588224" y="5013176"/>
            <a:ext cx="1008112" cy="1512168"/>
          </a:xfrm>
          <a:prstGeom prst="rect">
            <a:avLst/>
          </a:prstGeom>
          <a:noFill/>
        </p:spPr>
      </p:pic>
      <p:pic>
        <p:nvPicPr>
          <p:cNvPr id="62" name="Picture 8" descr="новогодний клипарт (197)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067944" y="5877272"/>
            <a:ext cx="1584176" cy="814267"/>
          </a:xfrm>
          <a:prstGeom prst="rect">
            <a:avLst/>
          </a:prstGeom>
          <a:noFill/>
        </p:spPr>
      </p:pic>
      <p:sp>
        <p:nvSpPr>
          <p:cNvPr id="63" name="Прямоугольник 62"/>
          <p:cNvSpPr/>
          <p:nvPr/>
        </p:nvSpPr>
        <p:spPr>
          <a:xfrm>
            <a:off x="1691680" y="2420888"/>
            <a:ext cx="223224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accent3">
                    <a:lumMod val="75000"/>
                  </a:schemeClr>
                </a:solidFill>
              </a:rPr>
              <a:t>ГОРА</a:t>
            </a:r>
            <a:endParaRPr lang="ru-RU" sz="54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1691680" y="3140968"/>
            <a:ext cx="25202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accent3">
                    <a:lumMod val="75000"/>
                  </a:schemeClr>
                </a:solidFill>
              </a:rPr>
              <a:t>ХОЛМ</a:t>
            </a:r>
            <a:endParaRPr lang="ru-RU" sz="54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1547664" y="4005064"/>
            <a:ext cx="381642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accent3">
                    <a:lumMod val="75000"/>
                  </a:schemeClr>
                </a:solidFill>
              </a:rPr>
              <a:t>УДИВЛЕНИЕ</a:t>
            </a:r>
            <a:endParaRPr lang="ru-RU" sz="54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4860032" y="1700808"/>
            <a:ext cx="27363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accent3">
                    <a:lumMod val="75000"/>
                  </a:schemeClr>
                </a:solidFill>
              </a:rPr>
              <a:t>ЯБЛОКО</a:t>
            </a:r>
            <a:endParaRPr lang="ru-RU" sz="54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4644008" y="2492896"/>
            <a:ext cx="280831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accent3">
                    <a:lumMod val="75000"/>
                  </a:schemeClr>
                </a:solidFill>
              </a:rPr>
              <a:t>ЯГОДА</a:t>
            </a:r>
            <a:endParaRPr lang="ru-RU" sz="54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4788024" y="3212976"/>
            <a:ext cx="25922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accent3">
                    <a:lumMod val="75000"/>
                  </a:schemeClr>
                </a:solidFill>
              </a:rPr>
              <a:t>ГОД</a:t>
            </a:r>
            <a:endParaRPr lang="ru-RU" sz="54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5436096" y="4005064"/>
            <a:ext cx="230425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accent3">
                    <a:lumMod val="75000"/>
                  </a:schemeClr>
                </a:solidFill>
              </a:rPr>
              <a:t>КРАН</a:t>
            </a:r>
            <a:endParaRPr lang="ru-RU" sz="5400" b="1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xit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2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xit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8" presetClass="exit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4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8" presetClass="exit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5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8" presetClass="exit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8" presetClass="exit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7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8" presetClass="exit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8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8" presetClass="exit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9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59" grpId="1" animBg="1"/>
      <p:bldP spid="63" grpId="0" animBg="1"/>
      <p:bldP spid="63" grpId="1" animBg="1"/>
      <p:bldP spid="64" grpId="0" animBg="1"/>
      <p:bldP spid="64" grpId="1" animBg="1"/>
      <p:bldP spid="65" grpId="0" animBg="1"/>
      <p:bldP spid="65" grpId="1" animBg="1"/>
      <p:bldP spid="66" grpId="0" animBg="1"/>
      <p:bldP spid="66" grpId="1" animBg="1"/>
      <p:bldP spid="67" grpId="0" animBg="1"/>
      <p:bldP spid="67" grpId="1" animBg="1"/>
      <p:bldP spid="68" grpId="0" animBg="1"/>
      <p:bldP spid="68" grpId="1" animBg="1"/>
      <p:bldP spid="69" grpId="0" animBg="1"/>
      <p:bldP spid="69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22" descr="Изображение для плейкаст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4" y="0"/>
            <a:ext cx="2736304" cy="942973"/>
          </a:xfrm>
          <a:prstGeom prst="rect">
            <a:avLst/>
          </a:prstGeom>
          <a:noFill/>
        </p:spPr>
      </p:pic>
      <p:grpSp>
        <p:nvGrpSpPr>
          <p:cNvPr id="3" name="Группа 33"/>
          <p:cNvGrpSpPr/>
          <p:nvPr/>
        </p:nvGrpSpPr>
        <p:grpSpPr>
          <a:xfrm>
            <a:off x="6012160" y="0"/>
            <a:ext cx="3503171" cy="6597352"/>
            <a:chOff x="6012160" y="0"/>
            <a:chExt cx="3503171" cy="6597352"/>
          </a:xfrm>
        </p:grpSpPr>
        <p:pic>
          <p:nvPicPr>
            <p:cNvPr id="14" name="Picture 18" descr="новогодний клипарт (26)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869904">
              <a:off x="7201102" y="1737622"/>
              <a:ext cx="2314228" cy="2314228"/>
            </a:xfrm>
            <a:prstGeom prst="rect">
              <a:avLst/>
            </a:prstGeom>
            <a:noFill/>
          </p:spPr>
        </p:pic>
        <p:pic>
          <p:nvPicPr>
            <p:cNvPr id="13" name="Picture 20" descr="новогодний клипарт (27)"/>
            <p:cNvPicPr>
              <a:picLocks noChangeAspect="1" noChangeArrowheads="1"/>
            </p:cNvPicPr>
            <p:nvPr/>
          </p:nvPicPr>
          <p:blipFill>
            <a:blip r:embed="rId4" cstate="print"/>
            <a:srcRect b="16667"/>
            <a:stretch>
              <a:fillRect/>
            </a:stretch>
          </p:blipFill>
          <p:spPr bwMode="auto">
            <a:xfrm flipH="1">
              <a:off x="7295597" y="5013176"/>
              <a:ext cx="1848403" cy="1584176"/>
            </a:xfrm>
            <a:prstGeom prst="rect">
              <a:avLst/>
            </a:prstGeom>
            <a:noFill/>
          </p:spPr>
        </p:pic>
        <p:pic>
          <p:nvPicPr>
            <p:cNvPr id="15" name="Picture 18" descr="новогодний клипарт (26)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869904">
              <a:off x="7201103" y="3465814"/>
              <a:ext cx="2314228" cy="2314228"/>
            </a:xfrm>
            <a:prstGeom prst="rect">
              <a:avLst/>
            </a:prstGeom>
            <a:noFill/>
          </p:spPr>
        </p:pic>
        <p:grpSp>
          <p:nvGrpSpPr>
            <p:cNvPr id="4" name="Группа 50"/>
            <p:cNvGrpSpPr/>
            <p:nvPr/>
          </p:nvGrpSpPr>
          <p:grpSpPr>
            <a:xfrm flipH="1">
              <a:off x="7884368" y="2060848"/>
              <a:ext cx="1152128" cy="3770861"/>
              <a:chOff x="0" y="3087139"/>
              <a:chExt cx="1226477" cy="3770861"/>
            </a:xfrm>
          </p:grpSpPr>
          <p:pic>
            <p:nvPicPr>
              <p:cNvPr id="18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 l="7292" r="7629" b="51384"/>
              <a:stretch>
                <a:fillRect/>
              </a:stretch>
            </p:blipFill>
            <p:spPr bwMode="auto">
              <a:xfrm rot="15131283">
                <a:off x="-106684" y="3391813"/>
                <a:ext cx="1421812" cy="812464"/>
              </a:xfrm>
              <a:prstGeom prst="rect">
                <a:avLst/>
              </a:prstGeom>
              <a:noFill/>
            </p:spPr>
          </p:pic>
          <p:pic>
            <p:nvPicPr>
              <p:cNvPr id="19" name="Picture 2" descr="новогодний клипарт (32)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467544" y="6209928"/>
                <a:ext cx="648072" cy="648072"/>
              </a:xfrm>
              <a:prstGeom prst="rect">
                <a:avLst/>
              </a:prstGeom>
              <a:noFill/>
            </p:spPr>
          </p:pic>
          <p:pic>
            <p:nvPicPr>
              <p:cNvPr id="20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 l="7292" r="7629" b="51384"/>
              <a:stretch>
                <a:fillRect/>
              </a:stretch>
            </p:blipFill>
            <p:spPr bwMode="auto">
              <a:xfrm rot="15131283">
                <a:off x="-287213" y="4471933"/>
                <a:ext cx="1421812" cy="812464"/>
              </a:xfrm>
              <a:prstGeom prst="rect">
                <a:avLst/>
              </a:prstGeom>
              <a:noFill/>
            </p:spPr>
          </p:pic>
          <p:grpSp>
            <p:nvGrpSpPr>
              <p:cNvPr id="5" name="Группа 29"/>
              <p:cNvGrpSpPr/>
              <p:nvPr/>
            </p:nvGrpSpPr>
            <p:grpSpPr>
              <a:xfrm>
                <a:off x="0" y="3429000"/>
                <a:ext cx="1226477" cy="3250332"/>
                <a:chOff x="107504" y="3429000"/>
                <a:chExt cx="1226477" cy="3250332"/>
              </a:xfrm>
            </p:grpSpPr>
            <p:pic>
              <p:nvPicPr>
                <p:cNvPr id="22" name="Picture 2" descr="новогодний клипарт (32)"/>
                <p:cNvPicPr>
                  <a:picLocks noChangeAspect="1" noChangeArrowheads="1"/>
                </p:cNvPicPr>
                <p:nvPr/>
              </p:nvPicPr>
              <p:blipFill>
                <a:blip r:embed="rId6" cstate="print"/>
                <a:srcRect/>
                <a:stretch>
                  <a:fillRect/>
                </a:stretch>
              </p:blipFill>
              <p:spPr bwMode="auto">
                <a:xfrm>
                  <a:off x="251520" y="3429000"/>
                  <a:ext cx="648072" cy="648072"/>
                </a:xfrm>
                <a:prstGeom prst="rect">
                  <a:avLst/>
                </a:prstGeom>
                <a:noFill/>
              </p:spPr>
            </p:pic>
            <p:pic>
              <p:nvPicPr>
                <p:cNvPr id="23" name="Picture 6" descr="новогодний клипарт (60)"/>
                <p:cNvPicPr>
                  <a:picLocks noChangeAspect="1" noChangeArrowheads="1"/>
                </p:cNvPicPr>
                <p:nvPr/>
              </p:nvPicPr>
              <p:blipFill>
                <a:blip r:embed="rId7" cstate="print"/>
                <a:srcRect/>
                <a:stretch>
                  <a:fillRect/>
                </a:stretch>
              </p:blipFill>
              <p:spPr bwMode="auto">
                <a:xfrm>
                  <a:off x="323528" y="3861048"/>
                  <a:ext cx="946076" cy="946076"/>
                </a:xfrm>
                <a:prstGeom prst="rect">
                  <a:avLst/>
                </a:prstGeom>
                <a:noFill/>
              </p:spPr>
            </p:pic>
            <p:pic>
              <p:nvPicPr>
                <p:cNvPr id="24" name="Picture 8" descr="новогодний клипарт (59)"/>
                <p:cNvPicPr>
                  <a:picLocks noChangeAspect="1" noChangeArrowheads="1"/>
                </p:cNvPicPr>
                <p:nvPr/>
              </p:nvPicPr>
              <p:blipFill>
                <a:blip r:embed="rId5" cstate="print"/>
                <a:srcRect l="38893" t="51047" r="12491" b="2767"/>
                <a:stretch>
                  <a:fillRect/>
                </a:stretch>
              </p:blipFill>
              <p:spPr bwMode="auto">
                <a:xfrm rot="17845475">
                  <a:off x="269212" y="4331852"/>
                  <a:ext cx="590480" cy="560956"/>
                </a:xfrm>
                <a:prstGeom prst="rect">
                  <a:avLst/>
                </a:prstGeom>
                <a:noFill/>
              </p:spPr>
            </p:pic>
            <p:pic>
              <p:nvPicPr>
                <p:cNvPr id="25" name="Picture 6" descr="новогодний клипарт (60)"/>
                <p:cNvPicPr>
                  <a:picLocks noChangeAspect="1" noChangeArrowheads="1"/>
                </p:cNvPicPr>
                <p:nvPr/>
              </p:nvPicPr>
              <p:blipFill>
                <a:blip r:embed="rId7" cstate="print"/>
                <a:srcRect/>
                <a:stretch>
                  <a:fillRect/>
                </a:stretch>
              </p:blipFill>
              <p:spPr bwMode="auto">
                <a:xfrm>
                  <a:off x="395536" y="4797152"/>
                  <a:ext cx="874068" cy="874068"/>
                </a:xfrm>
                <a:prstGeom prst="rect">
                  <a:avLst/>
                </a:prstGeom>
                <a:noFill/>
              </p:spPr>
            </p:pic>
            <p:pic>
              <p:nvPicPr>
                <p:cNvPr id="26" name="Picture 2" descr="новогодний клипарт (32)"/>
                <p:cNvPicPr>
                  <a:picLocks noChangeAspect="1" noChangeArrowheads="1"/>
                </p:cNvPicPr>
                <p:nvPr/>
              </p:nvPicPr>
              <p:blipFill>
                <a:blip r:embed="rId6" cstate="print"/>
                <a:srcRect/>
                <a:stretch>
                  <a:fillRect/>
                </a:stretch>
              </p:blipFill>
              <p:spPr bwMode="auto">
                <a:xfrm>
                  <a:off x="107504" y="5229200"/>
                  <a:ext cx="648072" cy="648072"/>
                </a:xfrm>
                <a:prstGeom prst="rect">
                  <a:avLst/>
                </a:prstGeom>
                <a:noFill/>
              </p:spPr>
            </p:pic>
            <p:pic>
              <p:nvPicPr>
                <p:cNvPr id="27" name="Picture 8" descr="новогодний клипарт (59)"/>
                <p:cNvPicPr>
                  <a:picLocks noChangeAspect="1" noChangeArrowheads="1"/>
                </p:cNvPicPr>
                <p:nvPr/>
              </p:nvPicPr>
              <p:blipFill>
                <a:blip r:embed="rId5" cstate="print"/>
                <a:srcRect l="38893" t="51047" r="12491" b="2767"/>
                <a:stretch>
                  <a:fillRect/>
                </a:stretch>
              </p:blipFill>
              <p:spPr bwMode="auto">
                <a:xfrm rot="17845475">
                  <a:off x="485236" y="5627996"/>
                  <a:ext cx="590480" cy="560956"/>
                </a:xfrm>
                <a:prstGeom prst="rect">
                  <a:avLst/>
                </a:prstGeom>
                <a:noFill/>
              </p:spPr>
            </p:pic>
            <p:pic>
              <p:nvPicPr>
                <p:cNvPr id="28" name="Picture 6" descr="новогодний клипарт (60)"/>
                <p:cNvPicPr>
                  <a:picLocks noChangeAspect="1" noChangeArrowheads="1"/>
                </p:cNvPicPr>
                <p:nvPr/>
              </p:nvPicPr>
              <p:blipFill>
                <a:blip r:embed="rId7" cstate="print"/>
                <a:srcRect/>
                <a:stretch>
                  <a:fillRect/>
                </a:stretch>
              </p:blipFill>
              <p:spPr bwMode="auto">
                <a:xfrm>
                  <a:off x="107504" y="5949280"/>
                  <a:ext cx="730052" cy="730052"/>
                </a:xfrm>
                <a:prstGeom prst="rect">
                  <a:avLst/>
                </a:prstGeom>
                <a:noFill/>
              </p:spPr>
            </p:pic>
            <p:pic>
              <p:nvPicPr>
                <p:cNvPr id="29" name="Picture 8" descr="новогодний клипарт (59)"/>
                <p:cNvPicPr>
                  <a:picLocks noChangeAspect="1" noChangeArrowheads="1"/>
                </p:cNvPicPr>
                <p:nvPr/>
              </p:nvPicPr>
              <p:blipFill>
                <a:blip r:embed="rId5" cstate="print"/>
                <a:srcRect l="7292" r="7629" b="51384"/>
                <a:stretch>
                  <a:fillRect/>
                </a:stretch>
              </p:blipFill>
              <p:spPr bwMode="auto">
                <a:xfrm rot="15131283">
                  <a:off x="216843" y="5408037"/>
                  <a:ext cx="1421812" cy="812464"/>
                </a:xfrm>
                <a:prstGeom prst="rect">
                  <a:avLst/>
                </a:prstGeom>
                <a:noFill/>
              </p:spPr>
            </p:pic>
          </p:grpSp>
        </p:grpSp>
        <p:pic>
          <p:nvPicPr>
            <p:cNvPr id="11" name="Picture 24" descr="Изображение для плейкаста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 flipH="1">
              <a:off x="6012160" y="0"/>
              <a:ext cx="3131840" cy="2564904"/>
            </a:xfrm>
            <a:prstGeom prst="rect">
              <a:avLst/>
            </a:prstGeom>
            <a:noFill/>
          </p:spPr>
        </p:pic>
      </p:grpSp>
      <p:grpSp>
        <p:nvGrpSpPr>
          <p:cNvPr id="6" name="Группа 34"/>
          <p:cNvGrpSpPr/>
          <p:nvPr/>
        </p:nvGrpSpPr>
        <p:grpSpPr>
          <a:xfrm flipH="1">
            <a:off x="-396552" y="0"/>
            <a:ext cx="3600400" cy="6597352"/>
            <a:chOff x="6012160" y="0"/>
            <a:chExt cx="3503171" cy="6597352"/>
          </a:xfrm>
        </p:grpSpPr>
        <p:pic>
          <p:nvPicPr>
            <p:cNvPr id="36" name="Picture 18" descr="новогодний клипарт (26)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869904">
              <a:off x="7201102" y="1737622"/>
              <a:ext cx="2314228" cy="2314228"/>
            </a:xfrm>
            <a:prstGeom prst="rect">
              <a:avLst/>
            </a:prstGeom>
            <a:noFill/>
          </p:spPr>
        </p:pic>
        <p:pic>
          <p:nvPicPr>
            <p:cNvPr id="37" name="Picture 20" descr="новогодний клипарт (27)"/>
            <p:cNvPicPr>
              <a:picLocks noChangeAspect="1" noChangeArrowheads="1"/>
            </p:cNvPicPr>
            <p:nvPr/>
          </p:nvPicPr>
          <p:blipFill>
            <a:blip r:embed="rId4" cstate="print"/>
            <a:srcRect b="16667"/>
            <a:stretch>
              <a:fillRect/>
            </a:stretch>
          </p:blipFill>
          <p:spPr bwMode="auto">
            <a:xfrm flipH="1">
              <a:off x="7295597" y="5013176"/>
              <a:ext cx="1848403" cy="1584176"/>
            </a:xfrm>
            <a:prstGeom prst="rect">
              <a:avLst/>
            </a:prstGeom>
            <a:noFill/>
          </p:spPr>
        </p:pic>
        <p:pic>
          <p:nvPicPr>
            <p:cNvPr id="38" name="Picture 18" descr="новогодний клипарт (26)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869904">
              <a:off x="7201103" y="3465814"/>
              <a:ext cx="2314228" cy="2314228"/>
            </a:xfrm>
            <a:prstGeom prst="rect">
              <a:avLst/>
            </a:prstGeom>
            <a:noFill/>
          </p:spPr>
        </p:pic>
        <p:grpSp>
          <p:nvGrpSpPr>
            <p:cNvPr id="7" name="Группа 50"/>
            <p:cNvGrpSpPr/>
            <p:nvPr/>
          </p:nvGrpSpPr>
          <p:grpSpPr>
            <a:xfrm flipH="1">
              <a:off x="7884368" y="2060848"/>
              <a:ext cx="1152128" cy="3770861"/>
              <a:chOff x="0" y="3087139"/>
              <a:chExt cx="1226477" cy="3770861"/>
            </a:xfrm>
          </p:grpSpPr>
          <p:pic>
            <p:nvPicPr>
              <p:cNvPr id="41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 l="7292" r="7629" b="51384"/>
              <a:stretch>
                <a:fillRect/>
              </a:stretch>
            </p:blipFill>
            <p:spPr bwMode="auto">
              <a:xfrm rot="15131283">
                <a:off x="-106684" y="3391813"/>
                <a:ext cx="1421812" cy="812464"/>
              </a:xfrm>
              <a:prstGeom prst="rect">
                <a:avLst/>
              </a:prstGeom>
              <a:noFill/>
            </p:spPr>
          </p:pic>
          <p:pic>
            <p:nvPicPr>
              <p:cNvPr id="42" name="Picture 2" descr="новогодний клипарт (32)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467544" y="6209928"/>
                <a:ext cx="648072" cy="648072"/>
              </a:xfrm>
              <a:prstGeom prst="rect">
                <a:avLst/>
              </a:prstGeom>
              <a:noFill/>
            </p:spPr>
          </p:pic>
          <p:pic>
            <p:nvPicPr>
              <p:cNvPr id="43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 l="7292" r="7629" b="51384"/>
              <a:stretch>
                <a:fillRect/>
              </a:stretch>
            </p:blipFill>
            <p:spPr bwMode="auto">
              <a:xfrm rot="15131283">
                <a:off x="-287213" y="4471933"/>
                <a:ext cx="1421812" cy="812464"/>
              </a:xfrm>
              <a:prstGeom prst="rect">
                <a:avLst/>
              </a:prstGeom>
              <a:noFill/>
            </p:spPr>
          </p:pic>
          <p:grpSp>
            <p:nvGrpSpPr>
              <p:cNvPr id="8" name="Группа 29"/>
              <p:cNvGrpSpPr/>
              <p:nvPr/>
            </p:nvGrpSpPr>
            <p:grpSpPr>
              <a:xfrm>
                <a:off x="0" y="3429000"/>
                <a:ext cx="1226477" cy="3250332"/>
                <a:chOff x="107504" y="3429000"/>
                <a:chExt cx="1226477" cy="3250332"/>
              </a:xfrm>
            </p:grpSpPr>
            <p:pic>
              <p:nvPicPr>
                <p:cNvPr id="45" name="Picture 2" descr="новогодний клипарт (32)"/>
                <p:cNvPicPr>
                  <a:picLocks noChangeAspect="1" noChangeArrowheads="1"/>
                </p:cNvPicPr>
                <p:nvPr/>
              </p:nvPicPr>
              <p:blipFill>
                <a:blip r:embed="rId6" cstate="print"/>
                <a:srcRect/>
                <a:stretch>
                  <a:fillRect/>
                </a:stretch>
              </p:blipFill>
              <p:spPr bwMode="auto">
                <a:xfrm>
                  <a:off x="251520" y="3429000"/>
                  <a:ext cx="648072" cy="648072"/>
                </a:xfrm>
                <a:prstGeom prst="rect">
                  <a:avLst/>
                </a:prstGeom>
                <a:noFill/>
              </p:spPr>
            </p:pic>
            <p:pic>
              <p:nvPicPr>
                <p:cNvPr id="46" name="Picture 6" descr="новогодний клипарт (60)"/>
                <p:cNvPicPr>
                  <a:picLocks noChangeAspect="1" noChangeArrowheads="1"/>
                </p:cNvPicPr>
                <p:nvPr/>
              </p:nvPicPr>
              <p:blipFill>
                <a:blip r:embed="rId7" cstate="print"/>
                <a:srcRect/>
                <a:stretch>
                  <a:fillRect/>
                </a:stretch>
              </p:blipFill>
              <p:spPr bwMode="auto">
                <a:xfrm>
                  <a:off x="323528" y="3861048"/>
                  <a:ext cx="946076" cy="946076"/>
                </a:xfrm>
                <a:prstGeom prst="rect">
                  <a:avLst/>
                </a:prstGeom>
                <a:noFill/>
              </p:spPr>
            </p:pic>
            <p:pic>
              <p:nvPicPr>
                <p:cNvPr id="47" name="Picture 8" descr="новогодний клипарт (59)"/>
                <p:cNvPicPr>
                  <a:picLocks noChangeAspect="1" noChangeArrowheads="1"/>
                </p:cNvPicPr>
                <p:nvPr/>
              </p:nvPicPr>
              <p:blipFill>
                <a:blip r:embed="rId5" cstate="print"/>
                <a:srcRect l="38893" t="51047" r="12491" b="2767"/>
                <a:stretch>
                  <a:fillRect/>
                </a:stretch>
              </p:blipFill>
              <p:spPr bwMode="auto">
                <a:xfrm rot="17845475">
                  <a:off x="269212" y="4331852"/>
                  <a:ext cx="590480" cy="560956"/>
                </a:xfrm>
                <a:prstGeom prst="rect">
                  <a:avLst/>
                </a:prstGeom>
                <a:noFill/>
              </p:spPr>
            </p:pic>
            <p:pic>
              <p:nvPicPr>
                <p:cNvPr id="48" name="Picture 6" descr="новогодний клипарт (60)"/>
                <p:cNvPicPr>
                  <a:picLocks noChangeAspect="1" noChangeArrowheads="1"/>
                </p:cNvPicPr>
                <p:nvPr/>
              </p:nvPicPr>
              <p:blipFill>
                <a:blip r:embed="rId7" cstate="print"/>
                <a:srcRect/>
                <a:stretch>
                  <a:fillRect/>
                </a:stretch>
              </p:blipFill>
              <p:spPr bwMode="auto">
                <a:xfrm>
                  <a:off x="395536" y="4797152"/>
                  <a:ext cx="874068" cy="874068"/>
                </a:xfrm>
                <a:prstGeom prst="rect">
                  <a:avLst/>
                </a:prstGeom>
                <a:noFill/>
              </p:spPr>
            </p:pic>
            <p:pic>
              <p:nvPicPr>
                <p:cNvPr id="49" name="Picture 2" descr="новогодний клипарт (32)"/>
                <p:cNvPicPr>
                  <a:picLocks noChangeAspect="1" noChangeArrowheads="1"/>
                </p:cNvPicPr>
                <p:nvPr/>
              </p:nvPicPr>
              <p:blipFill>
                <a:blip r:embed="rId6" cstate="print"/>
                <a:srcRect/>
                <a:stretch>
                  <a:fillRect/>
                </a:stretch>
              </p:blipFill>
              <p:spPr bwMode="auto">
                <a:xfrm>
                  <a:off x="107504" y="5229200"/>
                  <a:ext cx="648072" cy="648072"/>
                </a:xfrm>
                <a:prstGeom prst="rect">
                  <a:avLst/>
                </a:prstGeom>
                <a:noFill/>
              </p:spPr>
            </p:pic>
            <p:pic>
              <p:nvPicPr>
                <p:cNvPr id="50" name="Picture 8" descr="новогодний клипарт (59)"/>
                <p:cNvPicPr>
                  <a:picLocks noChangeAspect="1" noChangeArrowheads="1"/>
                </p:cNvPicPr>
                <p:nvPr/>
              </p:nvPicPr>
              <p:blipFill>
                <a:blip r:embed="rId5" cstate="print"/>
                <a:srcRect l="38893" t="51047" r="12491" b="2767"/>
                <a:stretch>
                  <a:fillRect/>
                </a:stretch>
              </p:blipFill>
              <p:spPr bwMode="auto">
                <a:xfrm rot="17845475">
                  <a:off x="485236" y="5627996"/>
                  <a:ext cx="590480" cy="560956"/>
                </a:xfrm>
                <a:prstGeom prst="rect">
                  <a:avLst/>
                </a:prstGeom>
                <a:noFill/>
              </p:spPr>
            </p:pic>
            <p:pic>
              <p:nvPicPr>
                <p:cNvPr id="51" name="Picture 6" descr="новогодний клипарт (60)"/>
                <p:cNvPicPr>
                  <a:picLocks noChangeAspect="1" noChangeArrowheads="1"/>
                </p:cNvPicPr>
                <p:nvPr/>
              </p:nvPicPr>
              <p:blipFill>
                <a:blip r:embed="rId7" cstate="print"/>
                <a:srcRect/>
                <a:stretch>
                  <a:fillRect/>
                </a:stretch>
              </p:blipFill>
              <p:spPr bwMode="auto">
                <a:xfrm>
                  <a:off x="107504" y="5949280"/>
                  <a:ext cx="730052" cy="730052"/>
                </a:xfrm>
                <a:prstGeom prst="rect">
                  <a:avLst/>
                </a:prstGeom>
                <a:noFill/>
              </p:spPr>
            </p:pic>
            <p:pic>
              <p:nvPicPr>
                <p:cNvPr id="52" name="Picture 8" descr="новогодний клипарт (59)"/>
                <p:cNvPicPr>
                  <a:picLocks noChangeAspect="1" noChangeArrowheads="1"/>
                </p:cNvPicPr>
                <p:nvPr/>
              </p:nvPicPr>
              <p:blipFill>
                <a:blip r:embed="rId5" cstate="print"/>
                <a:srcRect l="7292" r="7629" b="51384"/>
                <a:stretch>
                  <a:fillRect/>
                </a:stretch>
              </p:blipFill>
              <p:spPr bwMode="auto">
                <a:xfrm rot="15131283">
                  <a:off x="216843" y="5408037"/>
                  <a:ext cx="1421812" cy="812464"/>
                </a:xfrm>
                <a:prstGeom prst="rect">
                  <a:avLst/>
                </a:prstGeom>
                <a:noFill/>
              </p:spPr>
            </p:pic>
          </p:grpSp>
        </p:grpSp>
        <p:pic>
          <p:nvPicPr>
            <p:cNvPr id="40" name="Picture 24" descr="Изображение для плейкаста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 flipH="1">
              <a:off x="6012160" y="0"/>
              <a:ext cx="3131840" cy="2564904"/>
            </a:xfrm>
            <a:prstGeom prst="rect">
              <a:avLst/>
            </a:prstGeom>
            <a:noFill/>
          </p:spPr>
        </p:pic>
      </p:grpSp>
      <p:pic>
        <p:nvPicPr>
          <p:cNvPr id="33" name="Picture 22" descr="Изображение для плейкаста"/>
          <p:cNvPicPr>
            <a:picLocks noChangeAspect="1" noChangeArrowheads="1"/>
          </p:cNvPicPr>
          <p:nvPr/>
        </p:nvPicPr>
        <p:blipFill>
          <a:blip r:embed="rId2" cstate="print"/>
          <a:srcRect l="6598"/>
          <a:stretch>
            <a:fillRect/>
          </a:stretch>
        </p:blipFill>
        <p:spPr bwMode="auto">
          <a:xfrm>
            <a:off x="1331640" y="0"/>
            <a:ext cx="2555776" cy="942973"/>
          </a:xfrm>
          <a:prstGeom prst="rect">
            <a:avLst/>
          </a:prstGeom>
          <a:noFill/>
        </p:spPr>
      </p:pic>
      <p:pic>
        <p:nvPicPr>
          <p:cNvPr id="53" name="Picture 22" descr="Изображение для плейкаст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0"/>
            <a:ext cx="2736304" cy="94297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620688"/>
            <a:ext cx="6408712" cy="792088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Ответь на вопросы.</a:t>
            </a: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54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9" cstate="print"/>
          <a:srcRect t="95741"/>
          <a:stretch>
            <a:fillRect/>
          </a:stretch>
        </p:blipFill>
        <p:spPr bwMode="auto">
          <a:xfrm rot="10800000">
            <a:off x="395536" y="5877272"/>
            <a:ext cx="5040560" cy="648073"/>
          </a:xfrm>
          <a:prstGeom prst="rect">
            <a:avLst/>
          </a:prstGeom>
          <a:noFill/>
        </p:spPr>
      </p:pic>
      <p:pic>
        <p:nvPicPr>
          <p:cNvPr id="55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9" cstate="print"/>
          <a:srcRect t="95741"/>
          <a:stretch>
            <a:fillRect/>
          </a:stretch>
        </p:blipFill>
        <p:spPr bwMode="auto">
          <a:xfrm rot="10800000">
            <a:off x="3779912" y="5877272"/>
            <a:ext cx="5040560" cy="648073"/>
          </a:xfrm>
          <a:prstGeom prst="rect">
            <a:avLst/>
          </a:prstGeom>
          <a:noFill/>
        </p:spPr>
      </p:pic>
      <p:pic>
        <p:nvPicPr>
          <p:cNvPr id="56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9" cstate="print"/>
          <a:srcRect t="96449"/>
          <a:stretch>
            <a:fillRect/>
          </a:stretch>
        </p:blipFill>
        <p:spPr bwMode="auto">
          <a:xfrm rot="10800000">
            <a:off x="-180528" y="6317681"/>
            <a:ext cx="5040560" cy="540319"/>
          </a:xfrm>
          <a:prstGeom prst="rect">
            <a:avLst/>
          </a:prstGeom>
          <a:noFill/>
        </p:spPr>
      </p:pic>
      <p:pic>
        <p:nvPicPr>
          <p:cNvPr id="57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9" cstate="print"/>
          <a:srcRect l="16439" t="96449"/>
          <a:stretch>
            <a:fillRect/>
          </a:stretch>
        </p:blipFill>
        <p:spPr bwMode="auto">
          <a:xfrm rot="10800000">
            <a:off x="4932040" y="6317681"/>
            <a:ext cx="4211960" cy="540319"/>
          </a:xfrm>
          <a:prstGeom prst="rect">
            <a:avLst/>
          </a:prstGeom>
          <a:noFill/>
        </p:spPr>
      </p:pic>
      <p:pic>
        <p:nvPicPr>
          <p:cNvPr id="58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9" cstate="print"/>
          <a:srcRect l="16439" t="96449"/>
          <a:stretch>
            <a:fillRect/>
          </a:stretch>
        </p:blipFill>
        <p:spPr bwMode="auto">
          <a:xfrm rot="10800000">
            <a:off x="2195736" y="6317681"/>
            <a:ext cx="4211960" cy="540319"/>
          </a:xfrm>
          <a:prstGeom prst="rect">
            <a:avLst/>
          </a:prstGeom>
          <a:noFill/>
        </p:spPr>
      </p:pic>
      <p:sp>
        <p:nvSpPr>
          <p:cNvPr id="59" name="Прямоугольник 58"/>
          <p:cNvSpPr/>
          <p:nvPr/>
        </p:nvSpPr>
        <p:spPr>
          <a:xfrm>
            <a:off x="1835696" y="1412776"/>
            <a:ext cx="576064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Назови первое слово.</a:t>
            </a:r>
            <a:endParaRPr lang="ru-RU" sz="36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60" name="Picture 36" descr="http://img0.liveinternet.ru/images/attach/c/2/65/644/65644831_26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115616" y="5373216"/>
            <a:ext cx="2709342" cy="1249532"/>
          </a:xfrm>
          <a:prstGeom prst="rect">
            <a:avLst/>
          </a:prstGeom>
          <a:noFill/>
        </p:spPr>
      </p:pic>
      <p:pic>
        <p:nvPicPr>
          <p:cNvPr id="61" name="Picture 6" descr="http://img-fotki.yandex.ru/get/5604/svetlera.3e/0_50700_1ce34cf9_XXXL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flipH="1">
            <a:off x="6588224" y="5013176"/>
            <a:ext cx="1008112" cy="1512168"/>
          </a:xfrm>
          <a:prstGeom prst="rect">
            <a:avLst/>
          </a:prstGeom>
          <a:noFill/>
        </p:spPr>
      </p:pic>
      <p:pic>
        <p:nvPicPr>
          <p:cNvPr id="62" name="Picture 8" descr="новогодний клипарт (197)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067944" y="5877272"/>
            <a:ext cx="1584176" cy="814267"/>
          </a:xfrm>
          <a:prstGeom prst="rect">
            <a:avLst/>
          </a:prstGeom>
          <a:noFill/>
        </p:spPr>
      </p:pic>
      <p:sp>
        <p:nvSpPr>
          <p:cNvPr id="70" name="Прямоугольник 69"/>
          <p:cNvSpPr/>
          <p:nvPr/>
        </p:nvSpPr>
        <p:spPr>
          <a:xfrm>
            <a:off x="3203848" y="2132856"/>
            <a:ext cx="25202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accent3">
                    <a:lumMod val="75000"/>
                  </a:schemeClr>
                </a:solidFill>
              </a:rPr>
              <a:t>ГОРОД</a:t>
            </a:r>
            <a:endParaRPr lang="ru-RU" sz="54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71" name="Прямоугольник 70"/>
          <p:cNvSpPr/>
          <p:nvPr/>
        </p:nvSpPr>
        <p:spPr>
          <a:xfrm>
            <a:off x="1619672" y="2924944"/>
            <a:ext cx="576064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Назови третье слово.</a:t>
            </a:r>
            <a:endParaRPr lang="ru-RU" sz="36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73" name="Прямоугольник 72"/>
          <p:cNvSpPr/>
          <p:nvPr/>
        </p:nvSpPr>
        <p:spPr>
          <a:xfrm>
            <a:off x="3131840" y="3789040"/>
            <a:ext cx="25202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accent3">
                    <a:lumMod val="75000"/>
                  </a:schemeClr>
                </a:solidFill>
              </a:rPr>
              <a:t>ХОЛМ</a:t>
            </a:r>
            <a:endParaRPr lang="ru-RU" sz="5400" b="1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8" presetClass="exit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2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8" presetClass="exit" presetSubtype="1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59" grpId="1" animBg="1"/>
      <p:bldP spid="70" grpId="0" animBg="1"/>
      <p:bldP spid="70" grpId="1" animBg="1"/>
      <p:bldP spid="71" grpId="0" animBg="1"/>
      <p:bldP spid="7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22" descr="Изображение для плейкаст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4" y="0"/>
            <a:ext cx="2736304" cy="942973"/>
          </a:xfrm>
          <a:prstGeom prst="rect">
            <a:avLst/>
          </a:prstGeom>
          <a:noFill/>
        </p:spPr>
      </p:pic>
      <p:grpSp>
        <p:nvGrpSpPr>
          <p:cNvPr id="3" name="Группа 33"/>
          <p:cNvGrpSpPr/>
          <p:nvPr/>
        </p:nvGrpSpPr>
        <p:grpSpPr>
          <a:xfrm>
            <a:off x="6012160" y="0"/>
            <a:ext cx="3503171" cy="6597352"/>
            <a:chOff x="6012160" y="0"/>
            <a:chExt cx="3503171" cy="6597352"/>
          </a:xfrm>
        </p:grpSpPr>
        <p:pic>
          <p:nvPicPr>
            <p:cNvPr id="14" name="Picture 18" descr="новогодний клипарт (26)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869904">
              <a:off x="7201102" y="1737622"/>
              <a:ext cx="2314228" cy="2314228"/>
            </a:xfrm>
            <a:prstGeom prst="rect">
              <a:avLst/>
            </a:prstGeom>
            <a:noFill/>
          </p:spPr>
        </p:pic>
        <p:pic>
          <p:nvPicPr>
            <p:cNvPr id="13" name="Picture 20" descr="новогодний клипарт (27)"/>
            <p:cNvPicPr>
              <a:picLocks noChangeAspect="1" noChangeArrowheads="1"/>
            </p:cNvPicPr>
            <p:nvPr/>
          </p:nvPicPr>
          <p:blipFill>
            <a:blip r:embed="rId4" cstate="print"/>
            <a:srcRect b="16667"/>
            <a:stretch>
              <a:fillRect/>
            </a:stretch>
          </p:blipFill>
          <p:spPr bwMode="auto">
            <a:xfrm flipH="1">
              <a:off x="7295597" y="5013176"/>
              <a:ext cx="1848403" cy="1584176"/>
            </a:xfrm>
            <a:prstGeom prst="rect">
              <a:avLst/>
            </a:prstGeom>
            <a:noFill/>
          </p:spPr>
        </p:pic>
        <p:pic>
          <p:nvPicPr>
            <p:cNvPr id="15" name="Picture 18" descr="новогодний клипарт (26)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869904">
              <a:off x="7201103" y="3465814"/>
              <a:ext cx="2314228" cy="2314228"/>
            </a:xfrm>
            <a:prstGeom prst="rect">
              <a:avLst/>
            </a:prstGeom>
            <a:noFill/>
          </p:spPr>
        </p:pic>
        <p:grpSp>
          <p:nvGrpSpPr>
            <p:cNvPr id="4" name="Группа 50"/>
            <p:cNvGrpSpPr/>
            <p:nvPr/>
          </p:nvGrpSpPr>
          <p:grpSpPr>
            <a:xfrm flipH="1">
              <a:off x="7884368" y="2060848"/>
              <a:ext cx="1152128" cy="3770861"/>
              <a:chOff x="0" y="3087139"/>
              <a:chExt cx="1226477" cy="3770861"/>
            </a:xfrm>
          </p:grpSpPr>
          <p:pic>
            <p:nvPicPr>
              <p:cNvPr id="18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 l="7292" r="7629" b="51384"/>
              <a:stretch>
                <a:fillRect/>
              </a:stretch>
            </p:blipFill>
            <p:spPr bwMode="auto">
              <a:xfrm rot="15131283">
                <a:off x="-106684" y="3391813"/>
                <a:ext cx="1421812" cy="812464"/>
              </a:xfrm>
              <a:prstGeom prst="rect">
                <a:avLst/>
              </a:prstGeom>
              <a:noFill/>
            </p:spPr>
          </p:pic>
          <p:pic>
            <p:nvPicPr>
              <p:cNvPr id="19" name="Picture 2" descr="новогодний клипарт (32)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467544" y="6209928"/>
                <a:ext cx="648072" cy="648072"/>
              </a:xfrm>
              <a:prstGeom prst="rect">
                <a:avLst/>
              </a:prstGeom>
              <a:noFill/>
            </p:spPr>
          </p:pic>
          <p:pic>
            <p:nvPicPr>
              <p:cNvPr id="20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 l="7292" r="7629" b="51384"/>
              <a:stretch>
                <a:fillRect/>
              </a:stretch>
            </p:blipFill>
            <p:spPr bwMode="auto">
              <a:xfrm rot="15131283">
                <a:off x="-287213" y="4471933"/>
                <a:ext cx="1421812" cy="812464"/>
              </a:xfrm>
              <a:prstGeom prst="rect">
                <a:avLst/>
              </a:prstGeom>
              <a:noFill/>
            </p:spPr>
          </p:pic>
          <p:grpSp>
            <p:nvGrpSpPr>
              <p:cNvPr id="5" name="Группа 29"/>
              <p:cNvGrpSpPr/>
              <p:nvPr/>
            </p:nvGrpSpPr>
            <p:grpSpPr>
              <a:xfrm>
                <a:off x="0" y="3429000"/>
                <a:ext cx="1226477" cy="3250332"/>
                <a:chOff x="107504" y="3429000"/>
                <a:chExt cx="1226477" cy="3250332"/>
              </a:xfrm>
            </p:grpSpPr>
            <p:pic>
              <p:nvPicPr>
                <p:cNvPr id="22" name="Picture 2" descr="новогодний клипарт (32)"/>
                <p:cNvPicPr>
                  <a:picLocks noChangeAspect="1" noChangeArrowheads="1"/>
                </p:cNvPicPr>
                <p:nvPr/>
              </p:nvPicPr>
              <p:blipFill>
                <a:blip r:embed="rId6" cstate="print"/>
                <a:srcRect/>
                <a:stretch>
                  <a:fillRect/>
                </a:stretch>
              </p:blipFill>
              <p:spPr bwMode="auto">
                <a:xfrm>
                  <a:off x="251520" y="3429000"/>
                  <a:ext cx="648072" cy="648072"/>
                </a:xfrm>
                <a:prstGeom prst="rect">
                  <a:avLst/>
                </a:prstGeom>
                <a:noFill/>
              </p:spPr>
            </p:pic>
            <p:pic>
              <p:nvPicPr>
                <p:cNvPr id="23" name="Picture 6" descr="новогодний клипарт (60)"/>
                <p:cNvPicPr>
                  <a:picLocks noChangeAspect="1" noChangeArrowheads="1"/>
                </p:cNvPicPr>
                <p:nvPr/>
              </p:nvPicPr>
              <p:blipFill>
                <a:blip r:embed="rId7" cstate="print"/>
                <a:srcRect/>
                <a:stretch>
                  <a:fillRect/>
                </a:stretch>
              </p:blipFill>
              <p:spPr bwMode="auto">
                <a:xfrm>
                  <a:off x="323528" y="3861048"/>
                  <a:ext cx="946076" cy="946076"/>
                </a:xfrm>
                <a:prstGeom prst="rect">
                  <a:avLst/>
                </a:prstGeom>
                <a:noFill/>
              </p:spPr>
            </p:pic>
            <p:pic>
              <p:nvPicPr>
                <p:cNvPr id="24" name="Picture 8" descr="новогодний клипарт (59)"/>
                <p:cNvPicPr>
                  <a:picLocks noChangeAspect="1" noChangeArrowheads="1"/>
                </p:cNvPicPr>
                <p:nvPr/>
              </p:nvPicPr>
              <p:blipFill>
                <a:blip r:embed="rId5" cstate="print"/>
                <a:srcRect l="38893" t="51047" r="12491" b="2767"/>
                <a:stretch>
                  <a:fillRect/>
                </a:stretch>
              </p:blipFill>
              <p:spPr bwMode="auto">
                <a:xfrm rot="17845475">
                  <a:off x="269212" y="4331852"/>
                  <a:ext cx="590480" cy="560956"/>
                </a:xfrm>
                <a:prstGeom prst="rect">
                  <a:avLst/>
                </a:prstGeom>
                <a:noFill/>
              </p:spPr>
            </p:pic>
            <p:pic>
              <p:nvPicPr>
                <p:cNvPr id="25" name="Picture 6" descr="новогодний клипарт (60)"/>
                <p:cNvPicPr>
                  <a:picLocks noChangeAspect="1" noChangeArrowheads="1"/>
                </p:cNvPicPr>
                <p:nvPr/>
              </p:nvPicPr>
              <p:blipFill>
                <a:blip r:embed="rId7" cstate="print"/>
                <a:srcRect/>
                <a:stretch>
                  <a:fillRect/>
                </a:stretch>
              </p:blipFill>
              <p:spPr bwMode="auto">
                <a:xfrm>
                  <a:off x="395536" y="4797152"/>
                  <a:ext cx="874068" cy="874068"/>
                </a:xfrm>
                <a:prstGeom prst="rect">
                  <a:avLst/>
                </a:prstGeom>
                <a:noFill/>
              </p:spPr>
            </p:pic>
            <p:pic>
              <p:nvPicPr>
                <p:cNvPr id="26" name="Picture 2" descr="новогодний клипарт (32)"/>
                <p:cNvPicPr>
                  <a:picLocks noChangeAspect="1" noChangeArrowheads="1"/>
                </p:cNvPicPr>
                <p:nvPr/>
              </p:nvPicPr>
              <p:blipFill>
                <a:blip r:embed="rId6" cstate="print"/>
                <a:srcRect/>
                <a:stretch>
                  <a:fillRect/>
                </a:stretch>
              </p:blipFill>
              <p:spPr bwMode="auto">
                <a:xfrm>
                  <a:off x="107504" y="5229200"/>
                  <a:ext cx="648072" cy="648072"/>
                </a:xfrm>
                <a:prstGeom prst="rect">
                  <a:avLst/>
                </a:prstGeom>
                <a:noFill/>
              </p:spPr>
            </p:pic>
            <p:pic>
              <p:nvPicPr>
                <p:cNvPr id="27" name="Picture 8" descr="новогодний клипарт (59)"/>
                <p:cNvPicPr>
                  <a:picLocks noChangeAspect="1" noChangeArrowheads="1"/>
                </p:cNvPicPr>
                <p:nvPr/>
              </p:nvPicPr>
              <p:blipFill>
                <a:blip r:embed="rId5" cstate="print"/>
                <a:srcRect l="38893" t="51047" r="12491" b="2767"/>
                <a:stretch>
                  <a:fillRect/>
                </a:stretch>
              </p:blipFill>
              <p:spPr bwMode="auto">
                <a:xfrm rot="17845475">
                  <a:off x="485236" y="5627996"/>
                  <a:ext cx="590480" cy="560956"/>
                </a:xfrm>
                <a:prstGeom prst="rect">
                  <a:avLst/>
                </a:prstGeom>
                <a:noFill/>
              </p:spPr>
            </p:pic>
            <p:pic>
              <p:nvPicPr>
                <p:cNvPr id="28" name="Picture 6" descr="новогодний клипарт (60)"/>
                <p:cNvPicPr>
                  <a:picLocks noChangeAspect="1" noChangeArrowheads="1"/>
                </p:cNvPicPr>
                <p:nvPr/>
              </p:nvPicPr>
              <p:blipFill>
                <a:blip r:embed="rId7" cstate="print"/>
                <a:srcRect/>
                <a:stretch>
                  <a:fillRect/>
                </a:stretch>
              </p:blipFill>
              <p:spPr bwMode="auto">
                <a:xfrm>
                  <a:off x="107504" y="5949280"/>
                  <a:ext cx="730052" cy="730052"/>
                </a:xfrm>
                <a:prstGeom prst="rect">
                  <a:avLst/>
                </a:prstGeom>
                <a:noFill/>
              </p:spPr>
            </p:pic>
            <p:pic>
              <p:nvPicPr>
                <p:cNvPr id="29" name="Picture 8" descr="новогодний клипарт (59)"/>
                <p:cNvPicPr>
                  <a:picLocks noChangeAspect="1" noChangeArrowheads="1"/>
                </p:cNvPicPr>
                <p:nvPr/>
              </p:nvPicPr>
              <p:blipFill>
                <a:blip r:embed="rId5" cstate="print"/>
                <a:srcRect l="7292" r="7629" b="51384"/>
                <a:stretch>
                  <a:fillRect/>
                </a:stretch>
              </p:blipFill>
              <p:spPr bwMode="auto">
                <a:xfrm rot="15131283">
                  <a:off x="216843" y="5408037"/>
                  <a:ext cx="1421812" cy="812464"/>
                </a:xfrm>
                <a:prstGeom prst="rect">
                  <a:avLst/>
                </a:prstGeom>
                <a:noFill/>
              </p:spPr>
            </p:pic>
          </p:grpSp>
        </p:grpSp>
        <p:pic>
          <p:nvPicPr>
            <p:cNvPr id="11" name="Picture 24" descr="Изображение для плейкаста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 flipH="1">
              <a:off x="6012160" y="0"/>
              <a:ext cx="3131840" cy="2564904"/>
            </a:xfrm>
            <a:prstGeom prst="rect">
              <a:avLst/>
            </a:prstGeom>
            <a:noFill/>
          </p:spPr>
        </p:pic>
      </p:grpSp>
      <p:grpSp>
        <p:nvGrpSpPr>
          <p:cNvPr id="6" name="Группа 34"/>
          <p:cNvGrpSpPr/>
          <p:nvPr/>
        </p:nvGrpSpPr>
        <p:grpSpPr>
          <a:xfrm flipH="1">
            <a:off x="-396552" y="0"/>
            <a:ext cx="3600400" cy="6597352"/>
            <a:chOff x="6012160" y="0"/>
            <a:chExt cx="3503171" cy="6597352"/>
          </a:xfrm>
        </p:grpSpPr>
        <p:pic>
          <p:nvPicPr>
            <p:cNvPr id="36" name="Picture 18" descr="новогодний клипарт (26)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869904">
              <a:off x="7201102" y="1737622"/>
              <a:ext cx="2314228" cy="2314228"/>
            </a:xfrm>
            <a:prstGeom prst="rect">
              <a:avLst/>
            </a:prstGeom>
            <a:noFill/>
          </p:spPr>
        </p:pic>
        <p:pic>
          <p:nvPicPr>
            <p:cNvPr id="37" name="Picture 20" descr="новогодний клипарт (27)"/>
            <p:cNvPicPr>
              <a:picLocks noChangeAspect="1" noChangeArrowheads="1"/>
            </p:cNvPicPr>
            <p:nvPr/>
          </p:nvPicPr>
          <p:blipFill>
            <a:blip r:embed="rId4" cstate="print"/>
            <a:srcRect b="16667"/>
            <a:stretch>
              <a:fillRect/>
            </a:stretch>
          </p:blipFill>
          <p:spPr bwMode="auto">
            <a:xfrm flipH="1">
              <a:off x="7295597" y="5013176"/>
              <a:ext cx="1848403" cy="1584176"/>
            </a:xfrm>
            <a:prstGeom prst="rect">
              <a:avLst/>
            </a:prstGeom>
            <a:noFill/>
          </p:spPr>
        </p:pic>
        <p:pic>
          <p:nvPicPr>
            <p:cNvPr id="38" name="Picture 18" descr="новогодний клипарт (26)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869904">
              <a:off x="7201103" y="3465814"/>
              <a:ext cx="2314228" cy="2314228"/>
            </a:xfrm>
            <a:prstGeom prst="rect">
              <a:avLst/>
            </a:prstGeom>
            <a:noFill/>
          </p:spPr>
        </p:pic>
        <p:grpSp>
          <p:nvGrpSpPr>
            <p:cNvPr id="7" name="Группа 50"/>
            <p:cNvGrpSpPr/>
            <p:nvPr/>
          </p:nvGrpSpPr>
          <p:grpSpPr>
            <a:xfrm flipH="1">
              <a:off x="7884368" y="2060848"/>
              <a:ext cx="1152128" cy="3770861"/>
              <a:chOff x="0" y="3087139"/>
              <a:chExt cx="1226477" cy="3770861"/>
            </a:xfrm>
          </p:grpSpPr>
          <p:pic>
            <p:nvPicPr>
              <p:cNvPr id="41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 l="7292" r="7629" b="51384"/>
              <a:stretch>
                <a:fillRect/>
              </a:stretch>
            </p:blipFill>
            <p:spPr bwMode="auto">
              <a:xfrm rot="15131283">
                <a:off x="-106684" y="3391813"/>
                <a:ext cx="1421812" cy="812464"/>
              </a:xfrm>
              <a:prstGeom prst="rect">
                <a:avLst/>
              </a:prstGeom>
              <a:noFill/>
            </p:spPr>
          </p:pic>
          <p:pic>
            <p:nvPicPr>
              <p:cNvPr id="42" name="Picture 2" descr="новогодний клипарт (32)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467544" y="6209928"/>
                <a:ext cx="648072" cy="648072"/>
              </a:xfrm>
              <a:prstGeom prst="rect">
                <a:avLst/>
              </a:prstGeom>
              <a:noFill/>
            </p:spPr>
          </p:pic>
          <p:pic>
            <p:nvPicPr>
              <p:cNvPr id="43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 l="7292" r="7629" b="51384"/>
              <a:stretch>
                <a:fillRect/>
              </a:stretch>
            </p:blipFill>
            <p:spPr bwMode="auto">
              <a:xfrm rot="15131283">
                <a:off x="-287213" y="4471933"/>
                <a:ext cx="1421812" cy="812464"/>
              </a:xfrm>
              <a:prstGeom prst="rect">
                <a:avLst/>
              </a:prstGeom>
              <a:noFill/>
            </p:spPr>
          </p:pic>
          <p:grpSp>
            <p:nvGrpSpPr>
              <p:cNvPr id="8" name="Группа 29"/>
              <p:cNvGrpSpPr/>
              <p:nvPr/>
            </p:nvGrpSpPr>
            <p:grpSpPr>
              <a:xfrm>
                <a:off x="0" y="3429000"/>
                <a:ext cx="1226477" cy="3250332"/>
                <a:chOff x="107504" y="3429000"/>
                <a:chExt cx="1226477" cy="3250332"/>
              </a:xfrm>
            </p:grpSpPr>
            <p:pic>
              <p:nvPicPr>
                <p:cNvPr id="45" name="Picture 2" descr="новогодний клипарт (32)"/>
                <p:cNvPicPr>
                  <a:picLocks noChangeAspect="1" noChangeArrowheads="1"/>
                </p:cNvPicPr>
                <p:nvPr/>
              </p:nvPicPr>
              <p:blipFill>
                <a:blip r:embed="rId6" cstate="print"/>
                <a:srcRect/>
                <a:stretch>
                  <a:fillRect/>
                </a:stretch>
              </p:blipFill>
              <p:spPr bwMode="auto">
                <a:xfrm>
                  <a:off x="251520" y="3429000"/>
                  <a:ext cx="648072" cy="648072"/>
                </a:xfrm>
                <a:prstGeom prst="rect">
                  <a:avLst/>
                </a:prstGeom>
                <a:noFill/>
              </p:spPr>
            </p:pic>
            <p:pic>
              <p:nvPicPr>
                <p:cNvPr id="46" name="Picture 6" descr="новогодний клипарт (60)"/>
                <p:cNvPicPr>
                  <a:picLocks noChangeAspect="1" noChangeArrowheads="1"/>
                </p:cNvPicPr>
                <p:nvPr/>
              </p:nvPicPr>
              <p:blipFill>
                <a:blip r:embed="rId7" cstate="print"/>
                <a:srcRect/>
                <a:stretch>
                  <a:fillRect/>
                </a:stretch>
              </p:blipFill>
              <p:spPr bwMode="auto">
                <a:xfrm>
                  <a:off x="323528" y="3861048"/>
                  <a:ext cx="946076" cy="946076"/>
                </a:xfrm>
                <a:prstGeom prst="rect">
                  <a:avLst/>
                </a:prstGeom>
                <a:noFill/>
              </p:spPr>
            </p:pic>
            <p:pic>
              <p:nvPicPr>
                <p:cNvPr id="47" name="Picture 8" descr="новогодний клипарт (59)"/>
                <p:cNvPicPr>
                  <a:picLocks noChangeAspect="1" noChangeArrowheads="1"/>
                </p:cNvPicPr>
                <p:nvPr/>
              </p:nvPicPr>
              <p:blipFill>
                <a:blip r:embed="rId5" cstate="print"/>
                <a:srcRect l="38893" t="51047" r="12491" b="2767"/>
                <a:stretch>
                  <a:fillRect/>
                </a:stretch>
              </p:blipFill>
              <p:spPr bwMode="auto">
                <a:xfrm rot="17845475">
                  <a:off x="269212" y="4331852"/>
                  <a:ext cx="590480" cy="560956"/>
                </a:xfrm>
                <a:prstGeom prst="rect">
                  <a:avLst/>
                </a:prstGeom>
                <a:noFill/>
              </p:spPr>
            </p:pic>
            <p:pic>
              <p:nvPicPr>
                <p:cNvPr id="48" name="Picture 6" descr="новогодний клипарт (60)"/>
                <p:cNvPicPr>
                  <a:picLocks noChangeAspect="1" noChangeArrowheads="1"/>
                </p:cNvPicPr>
                <p:nvPr/>
              </p:nvPicPr>
              <p:blipFill>
                <a:blip r:embed="rId7" cstate="print"/>
                <a:srcRect/>
                <a:stretch>
                  <a:fillRect/>
                </a:stretch>
              </p:blipFill>
              <p:spPr bwMode="auto">
                <a:xfrm>
                  <a:off x="395536" y="4797152"/>
                  <a:ext cx="874068" cy="874068"/>
                </a:xfrm>
                <a:prstGeom prst="rect">
                  <a:avLst/>
                </a:prstGeom>
                <a:noFill/>
              </p:spPr>
            </p:pic>
            <p:pic>
              <p:nvPicPr>
                <p:cNvPr id="49" name="Picture 2" descr="новогодний клипарт (32)"/>
                <p:cNvPicPr>
                  <a:picLocks noChangeAspect="1" noChangeArrowheads="1"/>
                </p:cNvPicPr>
                <p:nvPr/>
              </p:nvPicPr>
              <p:blipFill>
                <a:blip r:embed="rId6" cstate="print"/>
                <a:srcRect/>
                <a:stretch>
                  <a:fillRect/>
                </a:stretch>
              </p:blipFill>
              <p:spPr bwMode="auto">
                <a:xfrm>
                  <a:off x="107504" y="5229200"/>
                  <a:ext cx="648072" cy="648072"/>
                </a:xfrm>
                <a:prstGeom prst="rect">
                  <a:avLst/>
                </a:prstGeom>
                <a:noFill/>
              </p:spPr>
            </p:pic>
            <p:pic>
              <p:nvPicPr>
                <p:cNvPr id="50" name="Picture 8" descr="новогодний клипарт (59)"/>
                <p:cNvPicPr>
                  <a:picLocks noChangeAspect="1" noChangeArrowheads="1"/>
                </p:cNvPicPr>
                <p:nvPr/>
              </p:nvPicPr>
              <p:blipFill>
                <a:blip r:embed="rId5" cstate="print"/>
                <a:srcRect l="38893" t="51047" r="12491" b="2767"/>
                <a:stretch>
                  <a:fillRect/>
                </a:stretch>
              </p:blipFill>
              <p:spPr bwMode="auto">
                <a:xfrm rot="17845475">
                  <a:off x="485236" y="5627996"/>
                  <a:ext cx="590480" cy="560956"/>
                </a:xfrm>
                <a:prstGeom prst="rect">
                  <a:avLst/>
                </a:prstGeom>
                <a:noFill/>
              </p:spPr>
            </p:pic>
            <p:pic>
              <p:nvPicPr>
                <p:cNvPr id="51" name="Picture 6" descr="новогодний клипарт (60)"/>
                <p:cNvPicPr>
                  <a:picLocks noChangeAspect="1" noChangeArrowheads="1"/>
                </p:cNvPicPr>
                <p:nvPr/>
              </p:nvPicPr>
              <p:blipFill>
                <a:blip r:embed="rId7" cstate="print"/>
                <a:srcRect/>
                <a:stretch>
                  <a:fillRect/>
                </a:stretch>
              </p:blipFill>
              <p:spPr bwMode="auto">
                <a:xfrm>
                  <a:off x="107504" y="5949280"/>
                  <a:ext cx="730052" cy="730052"/>
                </a:xfrm>
                <a:prstGeom prst="rect">
                  <a:avLst/>
                </a:prstGeom>
                <a:noFill/>
              </p:spPr>
            </p:pic>
            <p:pic>
              <p:nvPicPr>
                <p:cNvPr id="52" name="Picture 8" descr="новогодний клипарт (59)"/>
                <p:cNvPicPr>
                  <a:picLocks noChangeAspect="1" noChangeArrowheads="1"/>
                </p:cNvPicPr>
                <p:nvPr/>
              </p:nvPicPr>
              <p:blipFill>
                <a:blip r:embed="rId5" cstate="print"/>
                <a:srcRect l="7292" r="7629" b="51384"/>
                <a:stretch>
                  <a:fillRect/>
                </a:stretch>
              </p:blipFill>
              <p:spPr bwMode="auto">
                <a:xfrm rot="15131283">
                  <a:off x="216843" y="5408037"/>
                  <a:ext cx="1421812" cy="812464"/>
                </a:xfrm>
                <a:prstGeom prst="rect">
                  <a:avLst/>
                </a:prstGeom>
                <a:noFill/>
              </p:spPr>
            </p:pic>
          </p:grpSp>
        </p:grpSp>
        <p:pic>
          <p:nvPicPr>
            <p:cNvPr id="40" name="Picture 24" descr="Изображение для плейкаста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 flipH="1">
              <a:off x="6012160" y="0"/>
              <a:ext cx="3131840" cy="2564904"/>
            </a:xfrm>
            <a:prstGeom prst="rect">
              <a:avLst/>
            </a:prstGeom>
            <a:noFill/>
          </p:spPr>
        </p:pic>
      </p:grpSp>
      <p:pic>
        <p:nvPicPr>
          <p:cNvPr id="33" name="Picture 22" descr="Изображение для плейкаста"/>
          <p:cNvPicPr>
            <a:picLocks noChangeAspect="1" noChangeArrowheads="1"/>
          </p:cNvPicPr>
          <p:nvPr/>
        </p:nvPicPr>
        <p:blipFill>
          <a:blip r:embed="rId2" cstate="print"/>
          <a:srcRect l="6598"/>
          <a:stretch>
            <a:fillRect/>
          </a:stretch>
        </p:blipFill>
        <p:spPr bwMode="auto">
          <a:xfrm>
            <a:off x="1331640" y="0"/>
            <a:ext cx="2555776" cy="942973"/>
          </a:xfrm>
          <a:prstGeom prst="rect">
            <a:avLst/>
          </a:prstGeom>
          <a:noFill/>
        </p:spPr>
      </p:pic>
      <p:pic>
        <p:nvPicPr>
          <p:cNvPr id="53" name="Picture 22" descr="Изображение для плейкаст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0"/>
            <a:ext cx="2736304" cy="94297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620688"/>
            <a:ext cx="6408712" cy="792088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Ответь на вопросы.</a:t>
            </a: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54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9" cstate="print"/>
          <a:srcRect t="95741"/>
          <a:stretch>
            <a:fillRect/>
          </a:stretch>
        </p:blipFill>
        <p:spPr bwMode="auto">
          <a:xfrm rot="10800000">
            <a:off x="395536" y="5877272"/>
            <a:ext cx="5040560" cy="648073"/>
          </a:xfrm>
          <a:prstGeom prst="rect">
            <a:avLst/>
          </a:prstGeom>
          <a:noFill/>
        </p:spPr>
      </p:pic>
      <p:pic>
        <p:nvPicPr>
          <p:cNvPr id="55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9" cstate="print"/>
          <a:srcRect t="95741"/>
          <a:stretch>
            <a:fillRect/>
          </a:stretch>
        </p:blipFill>
        <p:spPr bwMode="auto">
          <a:xfrm rot="10800000">
            <a:off x="3779912" y="5877272"/>
            <a:ext cx="5040560" cy="648073"/>
          </a:xfrm>
          <a:prstGeom prst="rect">
            <a:avLst/>
          </a:prstGeom>
          <a:noFill/>
        </p:spPr>
      </p:pic>
      <p:pic>
        <p:nvPicPr>
          <p:cNvPr id="56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9" cstate="print"/>
          <a:srcRect t="96449"/>
          <a:stretch>
            <a:fillRect/>
          </a:stretch>
        </p:blipFill>
        <p:spPr bwMode="auto">
          <a:xfrm rot="10800000">
            <a:off x="-180528" y="6317681"/>
            <a:ext cx="5040560" cy="540319"/>
          </a:xfrm>
          <a:prstGeom prst="rect">
            <a:avLst/>
          </a:prstGeom>
          <a:noFill/>
        </p:spPr>
      </p:pic>
      <p:pic>
        <p:nvPicPr>
          <p:cNvPr id="57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9" cstate="print"/>
          <a:srcRect l="16439" t="96449"/>
          <a:stretch>
            <a:fillRect/>
          </a:stretch>
        </p:blipFill>
        <p:spPr bwMode="auto">
          <a:xfrm rot="10800000">
            <a:off x="4932040" y="6317681"/>
            <a:ext cx="4211960" cy="540319"/>
          </a:xfrm>
          <a:prstGeom prst="rect">
            <a:avLst/>
          </a:prstGeom>
          <a:noFill/>
        </p:spPr>
      </p:pic>
      <p:pic>
        <p:nvPicPr>
          <p:cNvPr id="58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9" cstate="print"/>
          <a:srcRect l="16439" t="96449"/>
          <a:stretch>
            <a:fillRect/>
          </a:stretch>
        </p:blipFill>
        <p:spPr bwMode="auto">
          <a:xfrm rot="10800000">
            <a:off x="2195736" y="6317681"/>
            <a:ext cx="4211960" cy="540319"/>
          </a:xfrm>
          <a:prstGeom prst="rect">
            <a:avLst/>
          </a:prstGeom>
          <a:noFill/>
        </p:spPr>
      </p:pic>
      <p:sp>
        <p:nvSpPr>
          <p:cNvPr id="59" name="Прямоугольник 58"/>
          <p:cNvSpPr/>
          <p:nvPr/>
        </p:nvSpPr>
        <p:spPr>
          <a:xfrm>
            <a:off x="1835696" y="1412776"/>
            <a:ext cx="576064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Назови последнее слово.</a:t>
            </a:r>
            <a:endParaRPr lang="ru-RU" sz="36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60" name="Picture 36" descr="http://img0.liveinternet.ru/images/attach/c/2/65/644/65644831_26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115616" y="5373216"/>
            <a:ext cx="2709342" cy="1249532"/>
          </a:xfrm>
          <a:prstGeom prst="rect">
            <a:avLst/>
          </a:prstGeom>
          <a:noFill/>
        </p:spPr>
      </p:pic>
      <p:pic>
        <p:nvPicPr>
          <p:cNvPr id="61" name="Picture 6" descr="http://img-fotki.yandex.ru/get/5604/svetlera.3e/0_50700_1ce34cf9_XXXL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flipH="1">
            <a:off x="6588224" y="5013176"/>
            <a:ext cx="1008112" cy="1512168"/>
          </a:xfrm>
          <a:prstGeom prst="rect">
            <a:avLst/>
          </a:prstGeom>
          <a:noFill/>
        </p:spPr>
      </p:pic>
      <p:pic>
        <p:nvPicPr>
          <p:cNvPr id="62" name="Picture 8" descr="новогодний клипарт (197)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067944" y="5877272"/>
            <a:ext cx="1584176" cy="814267"/>
          </a:xfrm>
          <a:prstGeom prst="rect">
            <a:avLst/>
          </a:prstGeom>
          <a:noFill/>
        </p:spPr>
      </p:pic>
      <p:sp>
        <p:nvSpPr>
          <p:cNvPr id="70" name="Прямоугольник 69"/>
          <p:cNvSpPr/>
          <p:nvPr/>
        </p:nvSpPr>
        <p:spPr>
          <a:xfrm>
            <a:off x="3203848" y="2132856"/>
            <a:ext cx="25202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accent3">
                    <a:lumMod val="75000"/>
                  </a:schemeClr>
                </a:solidFill>
              </a:rPr>
              <a:t>КРАН</a:t>
            </a:r>
            <a:endParaRPr lang="ru-RU" sz="54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71" name="Прямоугольник 70"/>
          <p:cNvSpPr/>
          <p:nvPr/>
        </p:nvSpPr>
        <p:spPr>
          <a:xfrm>
            <a:off x="1619672" y="2924944"/>
            <a:ext cx="576064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Назови четвёртое слово.</a:t>
            </a:r>
            <a:endParaRPr lang="ru-RU" sz="36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73" name="Прямоугольник 72"/>
          <p:cNvSpPr/>
          <p:nvPr/>
        </p:nvSpPr>
        <p:spPr>
          <a:xfrm>
            <a:off x="2843808" y="3789040"/>
            <a:ext cx="381642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accent3">
                    <a:lumMod val="75000"/>
                  </a:schemeClr>
                </a:solidFill>
              </a:rPr>
              <a:t>УДИВЛЕНИЕ</a:t>
            </a:r>
            <a:endParaRPr lang="ru-RU" sz="5400" b="1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xit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8" presetClass="exit" presetSubtype="1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2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59" grpId="1" animBg="1"/>
      <p:bldP spid="70" grpId="0" animBg="1"/>
      <p:bldP spid="70" grpId="1" animBg="1"/>
      <p:bldP spid="71" grpId="0" animBg="1"/>
      <p:bldP spid="7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22" descr="Изображение для плейкаст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4" y="0"/>
            <a:ext cx="2736304" cy="942973"/>
          </a:xfrm>
          <a:prstGeom prst="rect">
            <a:avLst/>
          </a:prstGeom>
          <a:noFill/>
        </p:spPr>
      </p:pic>
      <p:grpSp>
        <p:nvGrpSpPr>
          <p:cNvPr id="3" name="Группа 33"/>
          <p:cNvGrpSpPr/>
          <p:nvPr/>
        </p:nvGrpSpPr>
        <p:grpSpPr>
          <a:xfrm>
            <a:off x="6012160" y="0"/>
            <a:ext cx="3503171" cy="6597352"/>
            <a:chOff x="6012160" y="0"/>
            <a:chExt cx="3503171" cy="6597352"/>
          </a:xfrm>
        </p:grpSpPr>
        <p:pic>
          <p:nvPicPr>
            <p:cNvPr id="14" name="Picture 18" descr="новогодний клипарт (26)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869904">
              <a:off x="7201102" y="1737622"/>
              <a:ext cx="2314228" cy="2314228"/>
            </a:xfrm>
            <a:prstGeom prst="rect">
              <a:avLst/>
            </a:prstGeom>
            <a:noFill/>
          </p:spPr>
        </p:pic>
        <p:pic>
          <p:nvPicPr>
            <p:cNvPr id="13" name="Picture 20" descr="новогодний клипарт (27)"/>
            <p:cNvPicPr>
              <a:picLocks noChangeAspect="1" noChangeArrowheads="1"/>
            </p:cNvPicPr>
            <p:nvPr/>
          </p:nvPicPr>
          <p:blipFill>
            <a:blip r:embed="rId4" cstate="print"/>
            <a:srcRect b="16667"/>
            <a:stretch>
              <a:fillRect/>
            </a:stretch>
          </p:blipFill>
          <p:spPr bwMode="auto">
            <a:xfrm flipH="1">
              <a:off x="7295597" y="5013176"/>
              <a:ext cx="1848403" cy="1584176"/>
            </a:xfrm>
            <a:prstGeom prst="rect">
              <a:avLst/>
            </a:prstGeom>
            <a:noFill/>
          </p:spPr>
        </p:pic>
        <p:pic>
          <p:nvPicPr>
            <p:cNvPr id="15" name="Picture 18" descr="новогодний клипарт (26)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869904">
              <a:off x="7201103" y="3465814"/>
              <a:ext cx="2314228" cy="2314228"/>
            </a:xfrm>
            <a:prstGeom prst="rect">
              <a:avLst/>
            </a:prstGeom>
            <a:noFill/>
          </p:spPr>
        </p:pic>
        <p:grpSp>
          <p:nvGrpSpPr>
            <p:cNvPr id="4" name="Группа 50"/>
            <p:cNvGrpSpPr/>
            <p:nvPr/>
          </p:nvGrpSpPr>
          <p:grpSpPr>
            <a:xfrm flipH="1">
              <a:off x="7884368" y="2060848"/>
              <a:ext cx="1152128" cy="3770861"/>
              <a:chOff x="0" y="3087139"/>
              <a:chExt cx="1226477" cy="3770861"/>
            </a:xfrm>
          </p:grpSpPr>
          <p:pic>
            <p:nvPicPr>
              <p:cNvPr id="18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 l="7292" r="7629" b="51384"/>
              <a:stretch>
                <a:fillRect/>
              </a:stretch>
            </p:blipFill>
            <p:spPr bwMode="auto">
              <a:xfrm rot="15131283">
                <a:off x="-106684" y="3391813"/>
                <a:ext cx="1421812" cy="812464"/>
              </a:xfrm>
              <a:prstGeom prst="rect">
                <a:avLst/>
              </a:prstGeom>
              <a:noFill/>
            </p:spPr>
          </p:pic>
          <p:pic>
            <p:nvPicPr>
              <p:cNvPr id="19" name="Picture 2" descr="новогодний клипарт (32)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467544" y="6209928"/>
                <a:ext cx="648072" cy="648072"/>
              </a:xfrm>
              <a:prstGeom prst="rect">
                <a:avLst/>
              </a:prstGeom>
              <a:noFill/>
            </p:spPr>
          </p:pic>
          <p:pic>
            <p:nvPicPr>
              <p:cNvPr id="20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 l="7292" r="7629" b="51384"/>
              <a:stretch>
                <a:fillRect/>
              </a:stretch>
            </p:blipFill>
            <p:spPr bwMode="auto">
              <a:xfrm rot="15131283">
                <a:off x="-287213" y="4471933"/>
                <a:ext cx="1421812" cy="812464"/>
              </a:xfrm>
              <a:prstGeom prst="rect">
                <a:avLst/>
              </a:prstGeom>
              <a:noFill/>
            </p:spPr>
          </p:pic>
          <p:grpSp>
            <p:nvGrpSpPr>
              <p:cNvPr id="5" name="Группа 29"/>
              <p:cNvGrpSpPr/>
              <p:nvPr/>
            </p:nvGrpSpPr>
            <p:grpSpPr>
              <a:xfrm>
                <a:off x="0" y="3429000"/>
                <a:ext cx="1226477" cy="3250332"/>
                <a:chOff x="107504" y="3429000"/>
                <a:chExt cx="1226477" cy="3250332"/>
              </a:xfrm>
            </p:grpSpPr>
            <p:pic>
              <p:nvPicPr>
                <p:cNvPr id="22" name="Picture 2" descr="новогодний клипарт (32)"/>
                <p:cNvPicPr>
                  <a:picLocks noChangeAspect="1" noChangeArrowheads="1"/>
                </p:cNvPicPr>
                <p:nvPr/>
              </p:nvPicPr>
              <p:blipFill>
                <a:blip r:embed="rId6" cstate="print"/>
                <a:srcRect/>
                <a:stretch>
                  <a:fillRect/>
                </a:stretch>
              </p:blipFill>
              <p:spPr bwMode="auto">
                <a:xfrm>
                  <a:off x="251520" y="3429000"/>
                  <a:ext cx="648072" cy="648072"/>
                </a:xfrm>
                <a:prstGeom prst="rect">
                  <a:avLst/>
                </a:prstGeom>
                <a:noFill/>
              </p:spPr>
            </p:pic>
            <p:pic>
              <p:nvPicPr>
                <p:cNvPr id="23" name="Picture 6" descr="новогодний клипарт (60)"/>
                <p:cNvPicPr>
                  <a:picLocks noChangeAspect="1" noChangeArrowheads="1"/>
                </p:cNvPicPr>
                <p:nvPr/>
              </p:nvPicPr>
              <p:blipFill>
                <a:blip r:embed="rId7" cstate="print"/>
                <a:srcRect/>
                <a:stretch>
                  <a:fillRect/>
                </a:stretch>
              </p:blipFill>
              <p:spPr bwMode="auto">
                <a:xfrm>
                  <a:off x="323528" y="3861048"/>
                  <a:ext cx="946076" cy="946076"/>
                </a:xfrm>
                <a:prstGeom prst="rect">
                  <a:avLst/>
                </a:prstGeom>
                <a:noFill/>
              </p:spPr>
            </p:pic>
            <p:pic>
              <p:nvPicPr>
                <p:cNvPr id="24" name="Picture 8" descr="новогодний клипарт (59)"/>
                <p:cNvPicPr>
                  <a:picLocks noChangeAspect="1" noChangeArrowheads="1"/>
                </p:cNvPicPr>
                <p:nvPr/>
              </p:nvPicPr>
              <p:blipFill>
                <a:blip r:embed="rId5" cstate="print"/>
                <a:srcRect l="38893" t="51047" r="12491" b="2767"/>
                <a:stretch>
                  <a:fillRect/>
                </a:stretch>
              </p:blipFill>
              <p:spPr bwMode="auto">
                <a:xfrm rot="17845475">
                  <a:off x="269212" y="4331852"/>
                  <a:ext cx="590480" cy="560956"/>
                </a:xfrm>
                <a:prstGeom prst="rect">
                  <a:avLst/>
                </a:prstGeom>
                <a:noFill/>
              </p:spPr>
            </p:pic>
            <p:pic>
              <p:nvPicPr>
                <p:cNvPr id="25" name="Picture 6" descr="новогодний клипарт (60)"/>
                <p:cNvPicPr>
                  <a:picLocks noChangeAspect="1" noChangeArrowheads="1"/>
                </p:cNvPicPr>
                <p:nvPr/>
              </p:nvPicPr>
              <p:blipFill>
                <a:blip r:embed="rId7" cstate="print"/>
                <a:srcRect/>
                <a:stretch>
                  <a:fillRect/>
                </a:stretch>
              </p:blipFill>
              <p:spPr bwMode="auto">
                <a:xfrm>
                  <a:off x="395536" y="4797152"/>
                  <a:ext cx="874068" cy="874068"/>
                </a:xfrm>
                <a:prstGeom prst="rect">
                  <a:avLst/>
                </a:prstGeom>
                <a:noFill/>
              </p:spPr>
            </p:pic>
            <p:pic>
              <p:nvPicPr>
                <p:cNvPr id="26" name="Picture 2" descr="новогодний клипарт (32)"/>
                <p:cNvPicPr>
                  <a:picLocks noChangeAspect="1" noChangeArrowheads="1"/>
                </p:cNvPicPr>
                <p:nvPr/>
              </p:nvPicPr>
              <p:blipFill>
                <a:blip r:embed="rId6" cstate="print"/>
                <a:srcRect/>
                <a:stretch>
                  <a:fillRect/>
                </a:stretch>
              </p:blipFill>
              <p:spPr bwMode="auto">
                <a:xfrm>
                  <a:off x="107504" y="5229200"/>
                  <a:ext cx="648072" cy="648072"/>
                </a:xfrm>
                <a:prstGeom prst="rect">
                  <a:avLst/>
                </a:prstGeom>
                <a:noFill/>
              </p:spPr>
            </p:pic>
            <p:pic>
              <p:nvPicPr>
                <p:cNvPr id="27" name="Picture 8" descr="новогодний клипарт (59)"/>
                <p:cNvPicPr>
                  <a:picLocks noChangeAspect="1" noChangeArrowheads="1"/>
                </p:cNvPicPr>
                <p:nvPr/>
              </p:nvPicPr>
              <p:blipFill>
                <a:blip r:embed="rId5" cstate="print"/>
                <a:srcRect l="38893" t="51047" r="12491" b="2767"/>
                <a:stretch>
                  <a:fillRect/>
                </a:stretch>
              </p:blipFill>
              <p:spPr bwMode="auto">
                <a:xfrm rot="17845475">
                  <a:off x="485236" y="5627996"/>
                  <a:ext cx="590480" cy="560956"/>
                </a:xfrm>
                <a:prstGeom prst="rect">
                  <a:avLst/>
                </a:prstGeom>
                <a:noFill/>
              </p:spPr>
            </p:pic>
            <p:pic>
              <p:nvPicPr>
                <p:cNvPr id="28" name="Picture 6" descr="новогодний клипарт (60)"/>
                <p:cNvPicPr>
                  <a:picLocks noChangeAspect="1" noChangeArrowheads="1"/>
                </p:cNvPicPr>
                <p:nvPr/>
              </p:nvPicPr>
              <p:blipFill>
                <a:blip r:embed="rId7" cstate="print"/>
                <a:srcRect/>
                <a:stretch>
                  <a:fillRect/>
                </a:stretch>
              </p:blipFill>
              <p:spPr bwMode="auto">
                <a:xfrm>
                  <a:off x="107504" y="5949280"/>
                  <a:ext cx="730052" cy="730052"/>
                </a:xfrm>
                <a:prstGeom prst="rect">
                  <a:avLst/>
                </a:prstGeom>
                <a:noFill/>
              </p:spPr>
            </p:pic>
            <p:pic>
              <p:nvPicPr>
                <p:cNvPr id="29" name="Picture 8" descr="новогодний клипарт (59)"/>
                <p:cNvPicPr>
                  <a:picLocks noChangeAspect="1" noChangeArrowheads="1"/>
                </p:cNvPicPr>
                <p:nvPr/>
              </p:nvPicPr>
              <p:blipFill>
                <a:blip r:embed="rId5" cstate="print"/>
                <a:srcRect l="7292" r="7629" b="51384"/>
                <a:stretch>
                  <a:fillRect/>
                </a:stretch>
              </p:blipFill>
              <p:spPr bwMode="auto">
                <a:xfrm rot="15131283">
                  <a:off x="216843" y="5408037"/>
                  <a:ext cx="1421812" cy="812464"/>
                </a:xfrm>
                <a:prstGeom prst="rect">
                  <a:avLst/>
                </a:prstGeom>
                <a:noFill/>
              </p:spPr>
            </p:pic>
          </p:grpSp>
        </p:grpSp>
        <p:pic>
          <p:nvPicPr>
            <p:cNvPr id="11" name="Picture 24" descr="Изображение для плейкаста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 flipH="1">
              <a:off x="6012160" y="0"/>
              <a:ext cx="3131840" cy="2564904"/>
            </a:xfrm>
            <a:prstGeom prst="rect">
              <a:avLst/>
            </a:prstGeom>
            <a:noFill/>
          </p:spPr>
        </p:pic>
      </p:grpSp>
      <p:grpSp>
        <p:nvGrpSpPr>
          <p:cNvPr id="6" name="Группа 34"/>
          <p:cNvGrpSpPr/>
          <p:nvPr/>
        </p:nvGrpSpPr>
        <p:grpSpPr>
          <a:xfrm flipH="1">
            <a:off x="-396552" y="0"/>
            <a:ext cx="3600400" cy="6597352"/>
            <a:chOff x="6012160" y="0"/>
            <a:chExt cx="3503171" cy="6597352"/>
          </a:xfrm>
        </p:grpSpPr>
        <p:pic>
          <p:nvPicPr>
            <p:cNvPr id="36" name="Picture 18" descr="новогодний клипарт (26)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869904">
              <a:off x="7201102" y="1737622"/>
              <a:ext cx="2314228" cy="2314228"/>
            </a:xfrm>
            <a:prstGeom prst="rect">
              <a:avLst/>
            </a:prstGeom>
            <a:noFill/>
          </p:spPr>
        </p:pic>
        <p:pic>
          <p:nvPicPr>
            <p:cNvPr id="37" name="Picture 20" descr="новогодний клипарт (27)"/>
            <p:cNvPicPr>
              <a:picLocks noChangeAspect="1" noChangeArrowheads="1"/>
            </p:cNvPicPr>
            <p:nvPr/>
          </p:nvPicPr>
          <p:blipFill>
            <a:blip r:embed="rId4" cstate="print"/>
            <a:srcRect b="16667"/>
            <a:stretch>
              <a:fillRect/>
            </a:stretch>
          </p:blipFill>
          <p:spPr bwMode="auto">
            <a:xfrm flipH="1">
              <a:off x="7295597" y="5013176"/>
              <a:ext cx="1848403" cy="1584176"/>
            </a:xfrm>
            <a:prstGeom prst="rect">
              <a:avLst/>
            </a:prstGeom>
            <a:noFill/>
          </p:spPr>
        </p:pic>
        <p:pic>
          <p:nvPicPr>
            <p:cNvPr id="38" name="Picture 18" descr="новогодний клипарт (26)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869904">
              <a:off x="7201103" y="3465814"/>
              <a:ext cx="2314228" cy="2314228"/>
            </a:xfrm>
            <a:prstGeom prst="rect">
              <a:avLst/>
            </a:prstGeom>
            <a:noFill/>
          </p:spPr>
        </p:pic>
        <p:grpSp>
          <p:nvGrpSpPr>
            <p:cNvPr id="7" name="Группа 50"/>
            <p:cNvGrpSpPr/>
            <p:nvPr/>
          </p:nvGrpSpPr>
          <p:grpSpPr>
            <a:xfrm flipH="1">
              <a:off x="7884368" y="2060848"/>
              <a:ext cx="1152128" cy="3770861"/>
              <a:chOff x="0" y="3087139"/>
              <a:chExt cx="1226477" cy="3770861"/>
            </a:xfrm>
          </p:grpSpPr>
          <p:pic>
            <p:nvPicPr>
              <p:cNvPr id="41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 l="7292" r="7629" b="51384"/>
              <a:stretch>
                <a:fillRect/>
              </a:stretch>
            </p:blipFill>
            <p:spPr bwMode="auto">
              <a:xfrm rot="15131283">
                <a:off x="-106684" y="3391813"/>
                <a:ext cx="1421812" cy="812464"/>
              </a:xfrm>
              <a:prstGeom prst="rect">
                <a:avLst/>
              </a:prstGeom>
              <a:noFill/>
            </p:spPr>
          </p:pic>
          <p:pic>
            <p:nvPicPr>
              <p:cNvPr id="42" name="Picture 2" descr="новогодний клипарт (32)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467544" y="6209928"/>
                <a:ext cx="648072" cy="648072"/>
              </a:xfrm>
              <a:prstGeom prst="rect">
                <a:avLst/>
              </a:prstGeom>
              <a:noFill/>
            </p:spPr>
          </p:pic>
          <p:pic>
            <p:nvPicPr>
              <p:cNvPr id="43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 l="7292" r="7629" b="51384"/>
              <a:stretch>
                <a:fillRect/>
              </a:stretch>
            </p:blipFill>
            <p:spPr bwMode="auto">
              <a:xfrm rot="15131283">
                <a:off x="-287213" y="4471933"/>
                <a:ext cx="1421812" cy="812464"/>
              </a:xfrm>
              <a:prstGeom prst="rect">
                <a:avLst/>
              </a:prstGeom>
              <a:noFill/>
            </p:spPr>
          </p:pic>
          <p:grpSp>
            <p:nvGrpSpPr>
              <p:cNvPr id="8" name="Группа 29"/>
              <p:cNvGrpSpPr/>
              <p:nvPr/>
            </p:nvGrpSpPr>
            <p:grpSpPr>
              <a:xfrm>
                <a:off x="0" y="3429000"/>
                <a:ext cx="1226477" cy="3250332"/>
                <a:chOff x="107504" y="3429000"/>
                <a:chExt cx="1226477" cy="3250332"/>
              </a:xfrm>
            </p:grpSpPr>
            <p:pic>
              <p:nvPicPr>
                <p:cNvPr id="45" name="Picture 2" descr="новогодний клипарт (32)"/>
                <p:cNvPicPr>
                  <a:picLocks noChangeAspect="1" noChangeArrowheads="1"/>
                </p:cNvPicPr>
                <p:nvPr/>
              </p:nvPicPr>
              <p:blipFill>
                <a:blip r:embed="rId6" cstate="print"/>
                <a:srcRect/>
                <a:stretch>
                  <a:fillRect/>
                </a:stretch>
              </p:blipFill>
              <p:spPr bwMode="auto">
                <a:xfrm>
                  <a:off x="251520" y="3429000"/>
                  <a:ext cx="648072" cy="648072"/>
                </a:xfrm>
                <a:prstGeom prst="rect">
                  <a:avLst/>
                </a:prstGeom>
                <a:noFill/>
              </p:spPr>
            </p:pic>
            <p:pic>
              <p:nvPicPr>
                <p:cNvPr id="46" name="Picture 6" descr="новогодний клипарт (60)"/>
                <p:cNvPicPr>
                  <a:picLocks noChangeAspect="1" noChangeArrowheads="1"/>
                </p:cNvPicPr>
                <p:nvPr/>
              </p:nvPicPr>
              <p:blipFill>
                <a:blip r:embed="rId7" cstate="print"/>
                <a:srcRect/>
                <a:stretch>
                  <a:fillRect/>
                </a:stretch>
              </p:blipFill>
              <p:spPr bwMode="auto">
                <a:xfrm>
                  <a:off x="323528" y="3861048"/>
                  <a:ext cx="946076" cy="946076"/>
                </a:xfrm>
                <a:prstGeom prst="rect">
                  <a:avLst/>
                </a:prstGeom>
                <a:noFill/>
              </p:spPr>
            </p:pic>
            <p:pic>
              <p:nvPicPr>
                <p:cNvPr id="47" name="Picture 8" descr="новогодний клипарт (59)"/>
                <p:cNvPicPr>
                  <a:picLocks noChangeAspect="1" noChangeArrowheads="1"/>
                </p:cNvPicPr>
                <p:nvPr/>
              </p:nvPicPr>
              <p:blipFill>
                <a:blip r:embed="rId5" cstate="print"/>
                <a:srcRect l="38893" t="51047" r="12491" b="2767"/>
                <a:stretch>
                  <a:fillRect/>
                </a:stretch>
              </p:blipFill>
              <p:spPr bwMode="auto">
                <a:xfrm rot="17845475">
                  <a:off x="269212" y="4331852"/>
                  <a:ext cx="590480" cy="560956"/>
                </a:xfrm>
                <a:prstGeom prst="rect">
                  <a:avLst/>
                </a:prstGeom>
                <a:noFill/>
              </p:spPr>
            </p:pic>
            <p:pic>
              <p:nvPicPr>
                <p:cNvPr id="48" name="Picture 6" descr="новогодний клипарт (60)"/>
                <p:cNvPicPr>
                  <a:picLocks noChangeAspect="1" noChangeArrowheads="1"/>
                </p:cNvPicPr>
                <p:nvPr/>
              </p:nvPicPr>
              <p:blipFill>
                <a:blip r:embed="rId7" cstate="print"/>
                <a:srcRect/>
                <a:stretch>
                  <a:fillRect/>
                </a:stretch>
              </p:blipFill>
              <p:spPr bwMode="auto">
                <a:xfrm>
                  <a:off x="395536" y="4797152"/>
                  <a:ext cx="874068" cy="874068"/>
                </a:xfrm>
                <a:prstGeom prst="rect">
                  <a:avLst/>
                </a:prstGeom>
                <a:noFill/>
              </p:spPr>
            </p:pic>
            <p:pic>
              <p:nvPicPr>
                <p:cNvPr id="49" name="Picture 2" descr="новогодний клипарт (32)"/>
                <p:cNvPicPr>
                  <a:picLocks noChangeAspect="1" noChangeArrowheads="1"/>
                </p:cNvPicPr>
                <p:nvPr/>
              </p:nvPicPr>
              <p:blipFill>
                <a:blip r:embed="rId6" cstate="print"/>
                <a:srcRect/>
                <a:stretch>
                  <a:fillRect/>
                </a:stretch>
              </p:blipFill>
              <p:spPr bwMode="auto">
                <a:xfrm>
                  <a:off x="107504" y="5229200"/>
                  <a:ext cx="648072" cy="648072"/>
                </a:xfrm>
                <a:prstGeom prst="rect">
                  <a:avLst/>
                </a:prstGeom>
                <a:noFill/>
              </p:spPr>
            </p:pic>
            <p:pic>
              <p:nvPicPr>
                <p:cNvPr id="50" name="Picture 8" descr="новогодний клипарт (59)"/>
                <p:cNvPicPr>
                  <a:picLocks noChangeAspect="1" noChangeArrowheads="1"/>
                </p:cNvPicPr>
                <p:nvPr/>
              </p:nvPicPr>
              <p:blipFill>
                <a:blip r:embed="rId5" cstate="print"/>
                <a:srcRect l="38893" t="51047" r="12491" b="2767"/>
                <a:stretch>
                  <a:fillRect/>
                </a:stretch>
              </p:blipFill>
              <p:spPr bwMode="auto">
                <a:xfrm rot="17845475">
                  <a:off x="485236" y="5627996"/>
                  <a:ext cx="590480" cy="560956"/>
                </a:xfrm>
                <a:prstGeom prst="rect">
                  <a:avLst/>
                </a:prstGeom>
                <a:noFill/>
              </p:spPr>
            </p:pic>
            <p:pic>
              <p:nvPicPr>
                <p:cNvPr id="51" name="Picture 6" descr="новогодний клипарт (60)"/>
                <p:cNvPicPr>
                  <a:picLocks noChangeAspect="1" noChangeArrowheads="1"/>
                </p:cNvPicPr>
                <p:nvPr/>
              </p:nvPicPr>
              <p:blipFill>
                <a:blip r:embed="rId7" cstate="print"/>
                <a:srcRect/>
                <a:stretch>
                  <a:fillRect/>
                </a:stretch>
              </p:blipFill>
              <p:spPr bwMode="auto">
                <a:xfrm>
                  <a:off x="107504" y="5949280"/>
                  <a:ext cx="730052" cy="730052"/>
                </a:xfrm>
                <a:prstGeom prst="rect">
                  <a:avLst/>
                </a:prstGeom>
                <a:noFill/>
              </p:spPr>
            </p:pic>
            <p:pic>
              <p:nvPicPr>
                <p:cNvPr id="52" name="Picture 8" descr="новогодний клипарт (59)"/>
                <p:cNvPicPr>
                  <a:picLocks noChangeAspect="1" noChangeArrowheads="1"/>
                </p:cNvPicPr>
                <p:nvPr/>
              </p:nvPicPr>
              <p:blipFill>
                <a:blip r:embed="rId5" cstate="print"/>
                <a:srcRect l="7292" r="7629" b="51384"/>
                <a:stretch>
                  <a:fillRect/>
                </a:stretch>
              </p:blipFill>
              <p:spPr bwMode="auto">
                <a:xfrm rot="15131283">
                  <a:off x="216843" y="5408037"/>
                  <a:ext cx="1421812" cy="812464"/>
                </a:xfrm>
                <a:prstGeom prst="rect">
                  <a:avLst/>
                </a:prstGeom>
                <a:noFill/>
              </p:spPr>
            </p:pic>
          </p:grpSp>
        </p:grpSp>
        <p:pic>
          <p:nvPicPr>
            <p:cNvPr id="40" name="Picture 24" descr="Изображение для плейкаста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 flipH="1">
              <a:off x="6012160" y="0"/>
              <a:ext cx="3131840" cy="2564904"/>
            </a:xfrm>
            <a:prstGeom prst="rect">
              <a:avLst/>
            </a:prstGeom>
            <a:noFill/>
          </p:spPr>
        </p:pic>
      </p:grpSp>
      <p:pic>
        <p:nvPicPr>
          <p:cNvPr id="33" name="Picture 22" descr="Изображение для плейкаста"/>
          <p:cNvPicPr>
            <a:picLocks noChangeAspect="1" noChangeArrowheads="1"/>
          </p:cNvPicPr>
          <p:nvPr/>
        </p:nvPicPr>
        <p:blipFill>
          <a:blip r:embed="rId2" cstate="print"/>
          <a:srcRect l="6598"/>
          <a:stretch>
            <a:fillRect/>
          </a:stretch>
        </p:blipFill>
        <p:spPr bwMode="auto">
          <a:xfrm>
            <a:off x="1331640" y="0"/>
            <a:ext cx="2555776" cy="942973"/>
          </a:xfrm>
          <a:prstGeom prst="rect">
            <a:avLst/>
          </a:prstGeom>
          <a:noFill/>
        </p:spPr>
      </p:pic>
      <p:pic>
        <p:nvPicPr>
          <p:cNvPr id="53" name="Picture 22" descr="Изображение для плейкаст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0"/>
            <a:ext cx="2736304" cy="94297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764704"/>
            <a:ext cx="6408712" cy="792088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Отгадай, какие слова спрятались на картинках (такие картинки называются «изографами»).</a:t>
            </a:r>
            <a:endParaRPr lang="ru-RU" sz="2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54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9" cstate="print"/>
          <a:srcRect t="95741"/>
          <a:stretch>
            <a:fillRect/>
          </a:stretch>
        </p:blipFill>
        <p:spPr bwMode="auto">
          <a:xfrm rot="10800000">
            <a:off x="395536" y="5877272"/>
            <a:ext cx="5040560" cy="648073"/>
          </a:xfrm>
          <a:prstGeom prst="rect">
            <a:avLst/>
          </a:prstGeom>
          <a:noFill/>
        </p:spPr>
      </p:pic>
      <p:pic>
        <p:nvPicPr>
          <p:cNvPr id="55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9" cstate="print"/>
          <a:srcRect t="95741"/>
          <a:stretch>
            <a:fillRect/>
          </a:stretch>
        </p:blipFill>
        <p:spPr bwMode="auto">
          <a:xfrm rot="10800000">
            <a:off x="3779912" y="5877272"/>
            <a:ext cx="5040560" cy="648073"/>
          </a:xfrm>
          <a:prstGeom prst="rect">
            <a:avLst/>
          </a:prstGeom>
          <a:noFill/>
        </p:spPr>
      </p:pic>
      <p:pic>
        <p:nvPicPr>
          <p:cNvPr id="56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9" cstate="print"/>
          <a:srcRect t="96449"/>
          <a:stretch>
            <a:fillRect/>
          </a:stretch>
        </p:blipFill>
        <p:spPr bwMode="auto">
          <a:xfrm rot="10800000">
            <a:off x="-180528" y="6317681"/>
            <a:ext cx="5040560" cy="540319"/>
          </a:xfrm>
          <a:prstGeom prst="rect">
            <a:avLst/>
          </a:prstGeom>
          <a:noFill/>
        </p:spPr>
      </p:pic>
      <p:pic>
        <p:nvPicPr>
          <p:cNvPr id="57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9" cstate="print"/>
          <a:srcRect l="16439" t="96449"/>
          <a:stretch>
            <a:fillRect/>
          </a:stretch>
        </p:blipFill>
        <p:spPr bwMode="auto">
          <a:xfrm rot="10800000">
            <a:off x="4932040" y="6317681"/>
            <a:ext cx="4211960" cy="540319"/>
          </a:xfrm>
          <a:prstGeom prst="rect">
            <a:avLst/>
          </a:prstGeom>
          <a:noFill/>
        </p:spPr>
      </p:pic>
      <p:pic>
        <p:nvPicPr>
          <p:cNvPr id="58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9" cstate="print"/>
          <a:srcRect l="16439" t="96449"/>
          <a:stretch>
            <a:fillRect/>
          </a:stretch>
        </p:blipFill>
        <p:spPr bwMode="auto">
          <a:xfrm rot="10800000">
            <a:off x="2195736" y="6317681"/>
            <a:ext cx="4211960" cy="540319"/>
          </a:xfrm>
          <a:prstGeom prst="rect">
            <a:avLst/>
          </a:prstGeom>
          <a:noFill/>
        </p:spPr>
      </p:pic>
      <p:pic>
        <p:nvPicPr>
          <p:cNvPr id="63" name="Picture 3" descr="D:\Презентации\Математика\Умники и умницы 2 класс\Тетрадь 2 класс\Часть 1. 1- 18 урок\Image0041.JPG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E8E7ED"/>
              </a:clrFrom>
              <a:clrTo>
                <a:srgbClr val="E8E7ED">
                  <a:alpha val="0"/>
                </a:srgbClr>
              </a:clrTo>
            </a:clrChange>
          </a:blip>
          <a:srcRect l="19027" t="28980" r="43651" b="56530"/>
          <a:stretch>
            <a:fillRect/>
          </a:stretch>
        </p:blipFill>
        <p:spPr bwMode="auto">
          <a:xfrm>
            <a:off x="1907704" y="1700808"/>
            <a:ext cx="3672408" cy="2016224"/>
          </a:xfrm>
          <a:prstGeom prst="rect">
            <a:avLst/>
          </a:prstGeom>
          <a:noFill/>
        </p:spPr>
      </p:pic>
      <p:pic>
        <p:nvPicPr>
          <p:cNvPr id="64" name="Picture 24" descr="http://img0.liveinternet.ru/images/attach/c/2/65/644/65644728_16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827584" y="4149080"/>
            <a:ext cx="2592288" cy="2453001"/>
          </a:xfrm>
          <a:prstGeom prst="rect">
            <a:avLst/>
          </a:prstGeom>
          <a:noFill/>
        </p:spPr>
      </p:pic>
      <p:pic>
        <p:nvPicPr>
          <p:cNvPr id="65" name="Picture 4" descr="http://img-fotki.yandex.ru/get/4404/svetlera.3e/0_506ff_442dbd48_XXXL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 flipH="1">
            <a:off x="6300192" y="4941168"/>
            <a:ext cx="1472164" cy="1656184"/>
          </a:xfrm>
          <a:prstGeom prst="rect">
            <a:avLst/>
          </a:prstGeom>
          <a:noFill/>
        </p:spPr>
      </p:pic>
      <p:pic>
        <p:nvPicPr>
          <p:cNvPr id="62" name="Picture 8" descr="новогодний клипарт (197)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292080" y="5877272"/>
            <a:ext cx="1584176" cy="814267"/>
          </a:xfrm>
          <a:prstGeom prst="rect">
            <a:avLst/>
          </a:prstGeom>
          <a:noFill/>
        </p:spPr>
      </p:pic>
      <p:pic>
        <p:nvPicPr>
          <p:cNvPr id="66" name="Picture 3" descr="D:\Презентации\Математика\Умники и умницы 2 класс\Тетрадь 2 класс\Часть 1. 1- 18 урок\Image0041.JPG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E8E7ED"/>
              </a:clrFrom>
              <a:clrTo>
                <a:srgbClr val="E8E7ED">
                  <a:alpha val="0"/>
                </a:srgbClr>
              </a:clrTo>
            </a:clrChange>
          </a:blip>
          <a:srcRect l="61472" t="28980" r="18038" b="56530"/>
          <a:stretch>
            <a:fillRect/>
          </a:stretch>
        </p:blipFill>
        <p:spPr bwMode="auto">
          <a:xfrm>
            <a:off x="5580112" y="1700808"/>
            <a:ext cx="2016224" cy="2016224"/>
          </a:xfrm>
          <a:prstGeom prst="rect">
            <a:avLst/>
          </a:prstGeom>
          <a:noFill/>
        </p:spPr>
      </p:pic>
      <p:sp>
        <p:nvSpPr>
          <p:cNvPr id="67" name="Прямоугольник 66"/>
          <p:cNvSpPr/>
          <p:nvPr/>
        </p:nvSpPr>
        <p:spPr>
          <a:xfrm>
            <a:off x="1619672" y="3429000"/>
            <a:ext cx="2160240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ЧАСЫ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3419872" y="4005064"/>
            <a:ext cx="2160240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УТЮГ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5436096" y="3573016"/>
            <a:ext cx="2160240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ГУСЬ</a:t>
            </a:r>
            <a:endParaRPr lang="ru-RU" sz="5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/>
      <p:bldP spid="68" grpId="0"/>
      <p:bldP spid="6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://s017.radikal.ru/i434/1112/f9/01f7874d4ed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08720"/>
            <a:ext cx="9106241" cy="5445225"/>
          </a:xfrm>
          <a:prstGeom prst="rect">
            <a:avLst/>
          </a:prstGeom>
          <a:noFill/>
        </p:spPr>
      </p:pic>
      <p:pic>
        <p:nvPicPr>
          <p:cNvPr id="15" name="Picture 6" descr="новогодний клипарт (14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52320" y="476672"/>
            <a:ext cx="1691680" cy="3312368"/>
          </a:xfrm>
          <a:prstGeom prst="rect">
            <a:avLst/>
          </a:prstGeom>
          <a:noFill/>
        </p:spPr>
      </p:pic>
      <p:pic>
        <p:nvPicPr>
          <p:cNvPr id="10" name="Picture 6" descr="новогодний клипарт (14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0" y="620688"/>
            <a:ext cx="1691680" cy="3312368"/>
          </a:xfrm>
          <a:prstGeom prst="rect">
            <a:avLst/>
          </a:prstGeom>
          <a:noFill/>
        </p:spPr>
      </p:pic>
      <p:pic>
        <p:nvPicPr>
          <p:cNvPr id="7" name="Picture 18" descr="новогодний клипарт (2)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16632"/>
            <a:ext cx="2376264" cy="1188132"/>
          </a:xfrm>
          <a:prstGeom prst="rect">
            <a:avLst/>
          </a:prstGeom>
          <a:noFill/>
        </p:spPr>
      </p:pic>
      <p:pic>
        <p:nvPicPr>
          <p:cNvPr id="8" name="Picture 18" descr="новогодний клипарт (2)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16216" y="116632"/>
            <a:ext cx="2376264" cy="1188132"/>
          </a:xfrm>
          <a:prstGeom prst="rect">
            <a:avLst/>
          </a:prstGeom>
          <a:noFill/>
        </p:spPr>
      </p:pic>
      <p:pic>
        <p:nvPicPr>
          <p:cNvPr id="5" name="Picture 20" descr="Новый год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4572000" cy="619126"/>
          </a:xfrm>
          <a:prstGeom prst="rect">
            <a:avLst/>
          </a:prstGeom>
          <a:noFill/>
        </p:spPr>
      </p:pic>
      <p:pic>
        <p:nvPicPr>
          <p:cNvPr id="6" name="Picture 20" descr="Новый год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7984" y="0"/>
            <a:ext cx="4716016" cy="61912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69269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92D05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FFFF00"/>
                </a:solidFill>
              </a:rPr>
              <a:t>и</a:t>
            </a:r>
            <a:r>
              <a:rPr lang="ru-RU" b="1" dirty="0" smtClean="0">
                <a:solidFill>
                  <a:srgbClr val="92D050"/>
                </a:solidFill>
              </a:rPr>
              <a:t>н</a:t>
            </a:r>
            <a:r>
              <a:rPr lang="ru-RU" b="1" dirty="0" smtClean="0">
                <a:solidFill>
                  <a:srgbClr val="FFC00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grpSp>
        <p:nvGrpSpPr>
          <p:cNvPr id="50" name="Группа 49"/>
          <p:cNvGrpSpPr/>
          <p:nvPr/>
        </p:nvGrpSpPr>
        <p:grpSpPr>
          <a:xfrm>
            <a:off x="0" y="3087139"/>
            <a:ext cx="1226477" cy="3770861"/>
            <a:chOff x="0" y="3087139"/>
            <a:chExt cx="1226477" cy="3770861"/>
          </a:xfrm>
        </p:grpSpPr>
        <p:pic>
          <p:nvPicPr>
            <p:cNvPr id="22" name="Picture 8" descr="новогодний клипарт (59)"/>
            <p:cNvPicPr>
              <a:picLocks noChangeAspect="1" noChangeArrowheads="1"/>
            </p:cNvPicPr>
            <p:nvPr/>
          </p:nvPicPr>
          <p:blipFill>
            <a:blip r:embed="rId6" cstate="print"/>
            <a:srcRect l="7292" r="7629" b="51384"/>
            <a:stretch>
              <a:fillRect/>
            </a:stretch>
          </p:blipFill>
          <p:spPr bwMode="auto">
            <a:xfrm rot="15131283">
              <a:off x="-106684" y="3391813"/>
              <a:ext cx="1421812" cy="812464"/>
            </a:xfrm>
            <a:prstGeom prst="rect">
              <a:avLst/>
            </a:prstGeom>
            <a:noFill/>
          </p:spPr>
        </p:pic>
        <p:pic>
          <p:nvPicPr>
            <p:cNvPr id="26" name="Picture 2" descr="новогодний клипарт (32)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67544" y="6209928"/>
              <a:ext cx="648072" cy="648072"/>
            </a:xfrm>
            <a:prstGeom prst="rect">
              <a:avLst/>
            </a:prstGeom>
            <a:noFill/>
          </p:spPr>
        </p:pic>
        <p:pic>
          <p:nvPicPr>
            <p:cNvPr id="28" name="Picture 8" descr="новогодний клипарт (59)"/>
            <p:cNvPicPr>
              <a:picLocks noChangeAspect="1" noChangeArrowheads="1"/>
            </p:cNvPicPr>
            <p:nvPr/>
          </p:nvPicPr>
          <p:blipFill>
            <a:blip r:embed="rId6" cstate="print"/>
            <a:srcRect l="7292" r="7629" b="51384"/>
            <a:stretch>
              <a:fillRect/>
            </a:stretch>
          </p:blipFill>
          <p:spPr bwMode="auto">
            <a:xfrm rot="15131283">
              <a:off x="-287213" y="4471933"/>
              <a:ext cx="1421812" cy="812464"/>
            </a:xfrm>
            <a:prstGeom prst="rect">
              <a:avLst/>
            </a:prstGeom>
            <a:noFill/>
          </p:spPr>
        </p:pic>
        <p:grpSp>
          <p:nvGrpSpPr>
            <p:cNvPr id="30" name="Группа 29"/>
            <p:cNvGrpSpPr/>
            <p:nvPr/>
          </p:nvGrpSpPr>
          <p:grpSpPr>
            <a:xfrm>
              <a:off x="0" y="3429000"/>
              <a:ext cx="1226477" cy="3250332"/>
              <a:chOff x="107504" y="3429000"/>
              <a:chExt cx="1226477" cy="3250332"/>
            </a:xfrm>
          </p:grpSpPr>
          <p:pic>
            <p:nvPicPr>
              <p:cNvPr id="19" name="Picture 2" descr="новогодний клипарт (32)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251520" y="3429000"/>
                <a:ext cx="648072" cy="648072"/>
              </a:xfrm>
              <a:prstGeom prst="rect">
                <a:avLst/>
              </a:prstGeom>
              <a:noFill/>
            </p:spPr>
          </p:pic>
          <p:pic>
            <p:nvPicPr>
              <p:cNvPr id="20" name="Picture 6" descr="новогодний клипарт (60)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323528" y="3861048"/>
                <a:ext cx="946076" cy="946076"/>
              </a:xfrm>
              <a:prstGeom prst="rect">
                <a:avLst/>
              </a:prstGeom>
              <a:noFill/>
            </p:spPr>
          </p:pic>
          <p:pic>
            <p:nvPicPr>
              <p:cNvPr id="21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 l="38893" t="51047" r="12491" b="2767"/>
              <a:stretch>
                <a:fillRect/>
              </a:stretch>
            </p:blipFill>
            <p:spPr bwMode="auto">
              <a:xfrm rot="17845475">
                <a:off x="269212" y="4331852"/>
                <a:ext cx="590480" cy="560956"/>
              </a:xfrm>
              <a:prstGeom prst="rect">
                <a:avLst/>
              </a:prstGeom>
              <a:noFill/>
            </p:spPr>
          </p:pic>
          <p:pic>
            <p:nvPicPr>
              <p:cNvPr id="23" name="Picture 6" descr="новогодний клипарт (60)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395536" y="4797152"/>
                <a:ext cx="874068" cy="874068"/>
              </a:xfrm>
              <a:prstGeom prst="rect">
                <a:avLst/>
              </a:prstGeom>
              <a:noFill/>
            </p:spPr>
          </p:pic>
          <p:pic>
            <p:nvPicPr>
              <p:cNvPr id="24" name="Picture 2" descr="новогодний клипарт (32)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107504" y="5229200"/>
                <a:ext cx="648072" cy="648072"/>
              </a:xfrm>
              <a:prstGeom prst="rect">
                <a:avLst/>
              </a:prstGeom>
              <a:noFill/>
            </p:spPr>
          </p:pic>
          <p:pic>
            <p:nvPicPr>
              <p:cNvPr id="25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 l="38893" t="51047" r="12491" b="2767"/>
              <a:stretch>
                <a:fillRect/>
              </a:stretch>
            </p:blipFill>
            <p:spPr bwMode="auto">
              <a:xfrm rot="17845475">
                <a:off x="485236" y="5627996"/>
                <a:ext cx="590480" cy="560956"/>
              </a:xfrm>
              <a:prstGeom prst="rect">
                <a:avLst/>
              </a:prstGeom>
              <a:noFill/>
            </p:spPr>
          </p:pic>
          <p:pic>
            <p:nvPicPr>
              <p:cNvPr id="27" name="Picture 6" descr="новогодний клипарт (60)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107504" y="5949280"/>
                <a:ext cx="730052" cy="730052"/>
              </a:xfrm>
              <a:prstGeom prst="rect">
                <a:avLst/>
              </a:prstGeom>
              <a:noFill/>
            </p:spPr>
          </p:pic>
          <p:pic>
            <p:nvPicPr>
              <p:cNvPr id="29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 l="7292" r="7629" b="51384"/>
              <a:stretch>
                <a:fillRect/>
              </a:stretch>
            </p:blipFill>
            <p:spPr bwMode="auto">
              <a:xfrm rot="15131283">
                <a:off x="216843" y="5408037"/>
                <a:ext cx="1421812" cy="812464"/>
              </a:xfrm>
              <a:prstGeom prst="rect">
                <a:avLst/>
              </a:prstGeom>
              <a:noFill/>
            </p:spPr>
          </p:pic>
        </p:grpSp>
      </p:grpSp>
      <p:pic>
        <p:nvPicPr>
          <p:cNvPr id="49" name="Picture 8" descr="новогодний клипарт (59)"/>
          <p:cNvPicPr>
            <a:picLocks noChangeAspect="1" noChangeArrowheads="1"/>
          </p:cNvPicPr>
          <p:nvPr/>
        </p:nvPicPr>
        <p:blipFill>
          <a:blip r:embed="rId6" cstate="print"/>
          <a:srcRect l="7292" r="7629" b="51384"/>
          <a:stretch>
            <a:fillRect/>
          </a:stretch>
        </p:blipFill>
        <p:spPr bwMode="auto">
          <a:xfrm rot="11820867">
            <a:off x="5523849" y="306872"/>
            <a:ext cx="1421812" cy="812464"/>
          </a:xfrm>
          <a:prstGeom prst="rect">
            <a:avLst/>
          </a:prstGeom>
          <a:noFill/>
        </p:spPr>
      </p:pic>
      <p:grpSp>
        <p:nvGrpSpPr>
          <p:cNvPr id="51" name="Группа 50"/>
          <p:cNvGrpSpPr/>
          <p:nvPr/>
        </p:nvGrpSpPr>
        <p:grpSpPr>
          <a:xfrm flipH="1">
            <a:off x="7991872" y="3087139"/>
            <a:ext cx="1152128" cy="3770861"/>
            <a:chOff x="0" y="3087139"/>
            <a:chExt cx="1226477" cy="3770861"/>
          </a:xfrm>
        </p:grpSpPr>
        <p:pic>
          <p:nvPicPr>
            <p:cNvPr id="52" name="Picture 8" descr="новогодний клипарт (59)"/>
            <p:cNvPicPr>
              <a:picLocks noChangeAspect="1" noChangeArrowheads="1"/>
            </p:cNvPicPr>
            <p:nvPr/>
          </p:nvPicPr>
          <p:blipFill>
            <a:blip r:embed="rId6" cstate="print"/>
            <a:srcRect l="7292" r="7629" b="51384"/>
            <a:stretch>
              <a:fillRect/>
            </a:stretch>
          </p:blipFill>
          <p:spPr bwMode="auto">
            <a:xfrm rot="15131283">
              <a:off x="-106684" y="3391813"/>
              <a:ext cx="1421812" cy="812464"/>
            </a:xfrm>
            <a:prstGeom prst="rect">
              <a:avLst/>
            </a:prstGeom>
            <a:noFill/>
          </p:spPr>
        </p:pic>
        <p:pic>
          <p:nvPicPr>
            <p:cNvPr id="53" name="Picture 2" descr="новогодний клипарт (32)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67544" y="6209928"/>
              <a:ext cx="648072" cy="648072"/>
            </a:xfrm>
            <a:prstGeom prst="rect">
              <a:avLst/>
            </a:prstGeom>
            <a:noFill/>
          </p:spPr>
        </p:pic>
        <p:pic>
          <p:nvPicPr>
            <p:cNvPr id="54" name="Picture 8" descr="новогодний клипарт (59)"/>
            <p:cNvPicPr>
              <a:picLocks noChangeAspect="1" noChangeArrowheads="1"/>
            </p:cNvPicPr>
            <p:nvPr/>
          </p:nvPicPr>
          <p:blipFill>
            <a:blip r:embed="rId6" cstate="print"/>
            <a:srcRect l="7292" r="7629" b="51384"/>
            <a:stretch>
              <a:fillRect/>
            </a:stretch>
          </p:blipFill>
          <p:spPr bwMode="auto">
            <a:xfrm rot="15131283">
              <a:off x="-287213" y="4471933"/>
              <a:ext cx="1421812" cy="812464"/>
            </a:xfrm>
            <a:prstGeom prst="rect">
              <a:avLst/>
            </a:prstGeom>
            <a:noFill/>
          </p:spPr>
        </p:pic>
        <p:grpSp>
          <p:nvGrpSpPr>
            <p:cNvPr id="55" name="Группа 29"/>
            <p:cNvGrpSpPr/>
            <p:nvPr/>
          </p:nvGrpSpPr>
          <p:grpSpPr>
            <a:xfrm>
              <a:off x="0" y="3429000"/>
              <a:ext cx="1226477" cy="3250332"/>
              <a:chOff x="107504" y="3429000"/>
              <a:chExt cx="1226477" cy="3250332"/>
            </a:xfrm>
          </p:grpSpPr>
          <p:pic>
            <p:nvPicPr>
              <p:cNvPr id="56" name="Picture 2" descr="новогодний клипарт (32)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251520" y="3429000"/>
                <a:ext cx="648072" cy="648072"/>
              </a:xfrm>
              <a:prstGeom prst="rect">
                <a:avLst/>
              </a:prstGeom>
              <a:noFill/>
            </p:spPr>
          </p:pic>
          <p:pic>
            <p:nvPicPr>
              <p:cNvPr id="57" name="Picture 6" descr="новогодний клипарт (60)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323528" y="3861048"/>
                <a:ext cx="946076" cy="946076"/>
              </a:xfrm>
              <a:prstGeom prst="rect">
                <a:avLst/>
              </a:prstGeom>
              <a:noFill/>
            </p:spPr>
          </p:pic>
          <p:pic>
            <p:nvPicPr>
              <p:cNvPr id="58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 l="38893" t="51047" r="12491" b="2767"/>
              <a:stretch>
                <a:fillRect/>
              </a:stretch>
            </p:blipFill>
            <p:spPr bwMode="auto">
              <a:xfrm rot="17845475">
                <a:off x="269212" y="4331852"/>
                <a:ext cx="590480" cy="560956"/>
              </a:xfrm>
              <a:prstGeom prst="rect">
                <a:avLst/>
              </a:prstGeom>
              <a:noFill/>
            </p:spPr>
          </p:pic>
          <p:pic>
            <p:nvPicPr>
              <p:cNvPr id="59" name="Picture 6" descr="новогодний клипарт (60)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395536" y="4797152"/>
                <a:ext cx="874068" cy="874068"/>
              </a:xfrm>
              <a:prstGeom prst="rect">
                <a:avLst/>
              </a:prstGeom>
              <a:noFill/>
            </p:spPr>
          </p:pic>
          <p:pic>
            <p:nvPicPr>
              <p:cNvPr id="60" name="Picture 2" descr="новогодний клипарт (32)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107504" y="5229200"/>
                <a:ext cx="648072" cy="648072"/>
              </a:xfrm>
              <a:prstGeom prst="rect">
                <a:avLst/>
              </a:prstGeom>
              <a:noFill/>
            </p:spPr>
          </p:pic>
          <p:pic>
            <p:nvPicPr>
              <p:cNvPr id="61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 l="38893" t="51047" r="12491" b="2767"/>
              <a:stretch>
                <a:fillRect/>
              </a:stretch>
            </p:blipFill>
            <p:spPr bwMode="auto">
              <a:xfrm rot="17845475">
                <a:off x="485236" y="5627996"/>
                <a:ext cx="590480" cy="560956"/>
              </a:xfrm>
              <a:prstGeom prst="rect">
                <a:avLst/>
              </a:prstGeom>
              <a:noFill/>
            </p:spPr>
          </p:pic>
          <p:pic>
            <p:nvPicPr>
              <p:cNvPr id="62" name="Picture 6" descr="новогодний клипарт (60)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107504" y="5949280"/>
                <a:ext cx="730052" cy="730052"/>
              </a:xfrm>
              <a:prstGeom prst="rect">
                <a:avLst/>
              </a:prstGeom>
              <a:noFill/>
            </p:spPr>
          </p:pic>
          <p:pic>
            <p:nvPicPr>
              <p:cNvPr id="63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 l="7292" r="7629" b="51384"/>
              <a:stretch>
                <a:fillRect/>
              </a:stretch>
            </p:blipFill>
            <p:spPr bwMode="auto">
              <a:xfrm rot="15131283">
                <a:off x="216843" y="5408037"/>
                <a:ext cx="1421812" cy="812464"/>
              </a:xfrm>
              <a:prstGeom prst="rect">
                <a:avLst/>
              </a:prstGeom>
              <a:noFill/>
            </p:spPr>
          </p:pic>
        </p:grpSp>
      </p:grpSp>
      <p:pic>
        <p:nvPicPr>
          <p:cNvPr id="64" name="Picture 8" descr="новогодний клипарт (59)"/>
          <p:cNvPicPr>
            <a:picLocks noChangeAspect="1" noChangeArrowheads="1"/>
          </p:cNvPicPr>
          <p:nvPr/>
        </p:nvPicPr>
        <p:blipFill>
          <a:blip r:embed="rId6" cstate="print"/>
          <a:srcRect l="7292" r="7629" b="51384"/>
          <a:stretch>
            <a:fillRect/>
          </a:stretch>
        </p:blipFill>
        <p:spPr bwMode="auto">
          <a:xfrm rot="9982042" flipH="1">
            <a:off x="2124411" y="370090"/>
            <a:ext cx="1636817" cy="812464"/>
          </a:xfrm>
          <a:prstGeom prst="rect">
            <a:avLst/>
          </a:prstGeom>
          <a:noFill/>
        </p:spPr>
      </p:pic>
      <p:pic>
        <p:nvPicPr>
          <p:cNvPr id="66" name="Picture 28" descr="http://img1.liveinternet.ru/images/attach/c/2/65/645/65645746_48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763688" y="3573016"/>
            <a:ext cx="1944216" cy="2721902"/>
          </a:xfrm>
          <a:prstGeom prst="rect">
            <a:avLst/>
          </a:prstGeom>
          <a:noFill/>
        </p:spPr>
      </p:pic>
      <p:pic>
        <p:nvPicPr>
          <p:cNvPr id="67" name="Picture 26" descr="http://img1.liveinternet.ru/images/attach/c/2/65/645/65645740_47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flipH="1">
            <a:off x="5724128" y="3933056"/>
            <a:ext cx="1874628" cy="2360213"/>
          </a:xfrm>
          <a:prstGeom prst="rect">
            <a:avLst/>
          </a:prstGeom>
          <a:noFill/>
        </p:spPr>
      </p:pic>
      <p:pic>
        <p:nvPicPr>
          <p:cNvPr id="69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563888" y="2852936"/>
            <a:ext cx="2331825" cy="2935751"/>
          </a:xfrm>
          <a:prstGeom prst="rect">
            <a:avLst/>
          </a:prstGeom>
          <a:noFill/>
        </p:spPr>
      </p:pic>
      <p:sp>
        <p:nvSpPr>
          <p:cNvPr id="3" name="Выноска-облако 2"/>
          <p:cNvSpPr/>
          <p:nvPr/>
        </p:nvSpPr>
        <p:spPr>
          <a:xfrm>
            <a:off x="1187624" y="836712"/>
            <a:ext cx="3816424" cy="2043608"/>
          </a:xfrm>
          <a:prstGeom prst="cloudCallout">
            <a:avLst>
              <a:gd name="adj1" fmla="val -9248"/>
              <a:gd name="adj2" fmla="val 82354"/>
            </a:avLst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Назови профессию Айболита</a:t>
            </a:r>
            <a:r>
              <a:rPr lang="ru-RU" sz="2800" b="1" dirty="0" smtClean="0">
                <a:solidFill>
                  <a:schemeClr val="tx1"/>
                </a:solidFill>
              </a:rPr>
              <a:t>?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4860032" y="1268760"/>
            <a:ext cx="3168352" cy="1512168"/>
          </a:xfrm>
          <a:prstGeom prst="cloudCallout">
            <a:avLst>
              <a:gd name="adj1" fmla="val 7458"/>
              <a:gd name="adj2" fmla="val 122753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Доктор.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70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11" cstate="print"/>
          <a:srcRect t="96449"/>
          <a:stretch>
            <a:fillRect/>
          </a:stretch>
        </p:blipFill>
        <p:spPr bwMode="auto">
          <a:xfrm rot="10800000">
            <a:off x="467544" y="6093296"/>
            <a:ext cx="5616624" cy="764704"/>
          </a:xfrm>
          <a:prstGeom prst="rect">
            <a:avLst/>
          </a:prstGeom>
          <a:noFill/>
        </p:spPr>
      </p:pic>
      <p:pic>
        <p:nvPicPr>
          <p:cNvPr id="71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11" cstate="print"/>
          <a:srcRect t="96449"/>
          <a:stretch>
            <a:fillRect/>
          </a:stretch>
        </p:blipFill>
        <p:spPr bwMode="auto">
          <a:xfrm rot="10800000">
            <a:off x="3635896" y="6317681"/>
            <a:ext cx="5040560" cy="540319"/>
          </a:xfrm>
          <a:prstGeom prst="rect">
            <a:avLst/>
          </a:prstGeom>
          <a:noFill/>
        </p:spPr>
      </p:pic>
      <p:pic>
        <p:nvPicPr>
          <p:cNvPr id="4102" name="Picture 6" descr="http://img-fotki.yandex.ru/get/5805/svetlera.41/0_507b1_23052f13_XXXL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804248" y="5323319"/>
            <a:ext cx="1961753" cy="1534681"/>
          </a:xfrm>
          <a:prstGeom prst="rect">
            <a:avLst/>
          </a:prstGeom>
          <a:noFill/>
        </p:spPr>
      </p:pic>
      <p:pic>
        <p:nvPicPr>
          <p:cNvPr id="4104" name="Picture 8" descr="http://img-fotki.yandex.ru/get/4513/svetlera.3e/0_506fe_1ea709bb_XXXL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39552" y="5057800"/>
            <a:ext cx="1350150" cy="1800200"/>
          </a:xfrm>
          <a:prstGeom prst="rect">
            <a:avLst/>
          </a:prstGeom>
          <a:noFill/>
        </p:spPr>
      </p:pic>
      <p:pic>
        <p:nvPicPr>
          <p:cNvPr id="4106" name="Picture 10" descr="http://img0.liveinternet.ru/images/attach/c/7/95/803/95803072_75392406_51124c6efdb3.jpg"/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79912" y="3645024"/>
            <a:ext cx="1838738" cy="27550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4" dur="20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22" descr="Изображение для плейкаст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4" y="0"/>
            <a:ext cx="2736304" cy="942973"/>
          </a:xfrm>
          <a:prstGeom prst="rect">
            <a:avLst/>
          </a:prstGeom>
          <a:noFill/>
        </p:spPr>
      </p:pic>
      <p:grpSp>
        <p:nvGrpSpPr>
          <p:cNvPr id="3" name="Группа 33"/>
          <p:cNvGrpSpPr/>
          <p:nvPr/>
        </p:nvGrpSpPr>
        <p:grpSpPr>
          <a:xfrm>
            <a:off x="6012160" y="0"/>
            <a:ext cx="3503171" cy="6597352"/>
            <a:chOff x="6012160" y="0"/>
            <a:chExt cx="3503171" cy="6597352"/>
          </a:xfrm>
        </p:grpSpPr>
        <p:pic>
          <p:nvPicPr>
            <p:cNvPr id="14" name="Picture 18" descr="новогодний клипарт (26)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869904">
              <a:off x="7201102" y="1737622"/>
              <a:ext cx="2314228" cy="2314228"/>
            </a:xfrm>
            <a:prstGeom prst="rect">
              <a:avLst/>
            </a:prstGeom>
            <a:noFill/>
          </p:spPr>
        </p:pic>
        <p:pic>
          <p:nvPicPr>
            <p:cNvPr id="13" name="Picture 20" descr="новогодний клипарт (27)"/>
            <p:cNvPicPr>
              <a:picLocks noChangeAspect="1" noChangeArrowheads="1"/>
            </p:cNvPicPr>
            <p:nvPr/>
          </p:nvPicPr>
          <p:blipFill>
            <a:blip r:embed="rId4" cstate="print"/>
            <a:srcRect b="16667"/>
            <a:stretch>
              <a:fillRect/>
            </a:stretch>
          </p:blipFill>
          <p:spPr bwMode="auto">
            <a:xfrm flipH="1">
              <a:off x="7295597" y="5013176"/>
              <a:ext cx="1848403" cy="1584176"/>
            </a:xfrm>
            <a:prstGeom prst="rect">
              <a:avLst/>
            </a:prstGeom>
            <a:noFill/>
          </p:spPr>
        </p:pic>
        <p:pic>
          <p:nvPicPr>
            <p:cNvPr id="15" name="Picture 18" descr="новогодний клипарт (26)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869904">
              <a:off x="7201103" y="3465814"/>
              <a:ext cx="2314228" cy="2314228"/>
            </a:xfrm>
            <a:prstGeom prst="rect">
              <a:avLst/>
            </a:prstGeom>
            <a:noFill/>
          </p:spPr>
        </p:pic>
        <p:grpSp>
          <p:nvGrpSpPr>
            <p:cNvPr id="4" name="Группа 50"/>
            <p:cNvGrpSpPr/>
            <p:nvPr/>
          </p:nvGrpSpPr>
          <p:grpSpPr>
            <a:xfrm flipH="1">
              <a:off x="7884368" y="2060848"/>
              <a:ext cx="1152128" cy="3770861"/>
              <a:chOff x="0" y="3087139"/>
              <a:chExt cx="1226477" cy="3770861"/>
            </a:xfrm>
          </p:grpSpPr>
          <p:pic>
            <p:nvPicPr>
              <p:cNvPr id="18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 l="7292" r="7629" b="51384"/>
              <a:stretch>
                <a:fillRect/>
              </a:stretch>
            </p:blipFill>
            <p:spPr bwMode="auto">
              <a:xfrm rot="15131283">
                <a:off x="-106684" y="3391813"/>
                <a:ext cx="1421812" cy="812464"/>
              </a:xfrm>
              <a:prstGeom prst="rect">
                <a:avLst/>
              </a:prstGeom>
              <a:noFill/>
            </p:spPr>
          </p:pic>
          <p:pic>
            <p:nvPicPr>
              <p:cNvPr id="19" name="Picture 2" descr="новогодний клипарт (32)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467544" y="6209928"/>
                <a:ext cx="648072" cy="648072"/>
              </a:xfrm>
              <a:prstGeom prst="rect">
                <a:avLst/>
              </a:prstGeom>
              <a:noFill/>
            </p:spPr>
          </p:pic>
          <p:pic>
            <p:nvPicPr>
              <p:cNvPr id="20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 l="7292" r="7629" b="51384"/>
              <a:stretch>
                <a:fillRect/>
              </a:stretch>
            </p:blipFill>
            <p:spPr bwMode="auto">
              <a:xfrm rot="15131283">
                <a:off x="-287213" y="4471933"/>
                <a:ext cx="1421812" cy="812464"/>
              </a:xfrm>
              <a:prstGeom prst="rect">
                <a:avLst/>
              </a:prstGeom>
              <a:noFill/>
            </p:spPr>
          </p:pic>
          <p:grpSp>
            <p:nvGrpSpPr>
              <p:cNvPr id="5" name="Группа 29"/>
              <p:cNvGrpSpPr/>
              <p:nvPr/>
            </p:nvGrpSpPr>
            <p:grpSpPr>
              <a:xfrm>
                <a:off x="0" y="3429000"/>
                <a:ext cx="1226477" cy="3250332"/>
                <a:chOff x="107504" y="3429000"/>
                <a:chExt cx="1226477" cy="3250332"/>
              </a:xfrm>
            </p:grpSpPr>
            <p:pic>
              <p:nvPicPr>
                <p:cNvPr id="22" name="Picture 2" descr="новогодний клипарт (32)"/>
                <p:cNvPicPr>
                  <a:picLocks noChangeAspect="1" noChangeArrowheads="1"/>
                </p:cNvPicPr>
                <p:nvPr/>
              </p:nvPicPr>
              <p:blipFill>
                <a:blip r:embed="rId6" cstate="print"/>
                <a:srcRect/>
                <a:stretch>
                  <a:fillRect/>
                </a:stretch>
              </p:blipFill>
              <p:spPr bwMode="auto">
                <a:xfrm>
                  <a:off x="251520" y="3429000"/>
                  <a:ext cx="648072" cy="648072"/>
                </a:xfrm>
                <a:prstGeom prst="rect">
                  <a:avLst/>
                </a:prstGeom>
                <a:noFill/>
              </p:spPr>
            </p:pic>
            <p:pic>
              <p:nvPicPr>
                <p:cNvPr id="23" name="Picture 6" descr="новогодний клипарт (60)"/>
                <p:cNvPicPr>
                  <a:picLocks noChangeAspect="1" noChangeArrowheads="1"/>
                </p:cNvPicPr>
                <p:nvPr/>
              </p:nvPicPr>
              <p:blipFill>
                <a:blip r:embed="rId7" cstate="print"/>
                <a:srcRect/>
                <a:stretch>
                  <a:fillRect/>
                </a:stretch>
              </p:blipFill>
              <p:spPr bwMode="auto">
                <a:xfrm>
                  <a:off x="323528" y="3861048"/>
                  <a:ext cx="946076" cy="946076"/>
                </a:xfrm>
                <a:prstGeom prst="rect">
                  <a:avLst/>
                </a:prstGeom>
                <a:noFill/>
              </p:spPr>
            </p:pic>
            <p:pic>
              <p:nvPicPr>
                <p:cNvPr id="24" name="Picture 8" descr="новогодний клипарт (59)"/>
                <p:cNvPicPr>
                  <a:picLocks noChangeAspect="1" noChangeArrowheads="1"/>
                </p:cNvPicPr>
                <p:nvPr/>
              </p:nvPicPr>
              <p:blipFill>
                <a:blip r:embed="rId5" cstate="print"/>
                <a:srcRect l="38893" t="51047" r="12491" b="2767"/>
                <a:stretch>
                  <a:fillRect/>
                </a:stretch>
              </p:blipFill>
              <p:spPr bwMode="auto">
                <a:xfrm rot="17845475">
                  <a:off x="269212" y="4331852"/>
                  <a:ext cx="590480" cy="560956"/>
                </a:xfrm>
                <a:prstGeom prst="rect">
                  <a:avLst/>
                </a:prstGeom>
                <a:noFill/>
              </p:spPr>
            </p:pic>
            <p:pic>
              <p:nvPicPr>
                <p:cNvPr id="25" name="Picture 6" descr="новогодний клипарт (60)"/>
                <p:cNvPicPr>
                  <a:picLocks noChangeAspect="1" noChangeArrowheads="1"/>
                </p:cNvPicPr>
                <p:nvPr/>
              </p:nvPicPr>
              <p:blipFill>
                <a:blip r:embed="rId7" cstate="print"/>
                <a:srcRect/>
                <a:stretch>
                  <a:fillRect/>
                </a:stretch>
              </p:blipFill>
              <p:spPr bwMode="auto">
                <a:xfrm>
                  <a:off x="395536" y="4797152"/>
                  <a:ext cx="874068" cy="874068"/>
                </a:xfrm>
                <a:prstGeom prst="rect">
                  <a:avLst/>
                </a:prstGeom>
                <a:noFill/>
              </p:spPr>
            </p:pic>
            <p:pic>
              <p:nvPicPr>
                <p:cNvPr id="26" name="Picture 2" descr="новогодний клипарт (32)"/>
                <p:cNvPicPr>
                  <a:picLocks noChangeAspect="1" noChangeArrowheads="1"/>
                </p:cNvPicPr>
                <p:nvPr/>
              </p:nvPicPr>
              <p:blipFill>
                <a:blip r:embed="rId6" cstate="print"/>
                <a:srcRect/>
                <a:stretch>
                  <a:fillRect/>
                </a:stretch>
              </p:blipFill>
              <p:spPr bwMode="auto">
                <a:xfrm>
                  <a:off x="107504" y="5229200"/>
                  <a:ext cx="648072" cy="648072"/>
                </a:xfrm>
                <a:prstGeom prst="rect">
                  <a:avLst/>
                </a:prstGeom>
                <a:noFill/>
              </p:spPr>
            </p:pic>
            <p:pic>
              <p:nvPicPr>
                <p:cNvPr id="27" name="Picture 8" descr="новогодний клипарт (59)"/>
                <p:cNvPicPr>
                  <a:picLocks noChangeAspect="1" noChangeArrowheads="1"/>
                </p:cNvPicPr>
                <p:nvPr/>
              </p:nvPicPr>
              <p:blipFill>
                <a:blip r:embed="rId5" cstate="print"/>
                <a:srcRect l="38893" t="51047" r="12491" b="2767"/>
                <a:stretch>
                  <a:fillRect/>
                </a:stretch>
              </p:blipFill>
              <p:spPr bwMode="auto">
                <a:xfrm rot="17845475">
                  <a:off x="485236" y="5627996"/>
                  <a:ext cx="590480" cy="560956"/>
                </a:xfrm>
                <a:prstGeom prst="rect">
                  <a:avLst/>
                </a:prstGeom>
                <a:noFill/>
              </p:spPr>
            </p:pic>
            <p:pic>
              <p:nvPicPr>
                <p:cNvPr id="28" name="Picture 6" descr="новогодний клипарт (60)"/>
                <p:cNvPicPr>
                  <a:picLocks noChangeAspect="1" noChangeArrowheads="1"/>
                </p:cNvPicPr>
                <p:nvPr/>
              </p:nvPicPr>
              <p:blipFill>
                <a:blip r:embed="rId7" cstate="print"/>
                <a:srcRect/>
                <a:stretch>
                  <a:fillRect/>
                </a:stretch>
              </p:blipFill>
              <p:spPr bwMode="auto">
                <a:xfrm>
                  <a:off x="107504" y="5949280"/>
                  <a:ext cx="730052" cy="730052"/>
                </a:xfrm>
                <a:prstGeom prst="rect">
                  <a:avLst/>
                </a:prstGeom>
                <a:noFill/>
              </p:spPr>
            </p:pic>
            <p:pic>
              <p:nvPicPr>
                <p:cNvPr id="29" name="Picture 8" descr="новогодний клипарт (59)"/>
                <p:cNvPicPr>
                  <a:picLocks noChangeAspect="1" noChangeArrowheads="1"/>
                </p:cNvPicPr>
                <p:nvPr/>
              </p:nvPicPr>
              <p:blipFill>
                <a:blip r:embed="rId5" cstate="print"/>
                <a:srcRect l="7292" r="7629" b="51384"/>
                <a:stretch>
                  <a:fillRect/>
                </a:stretch>
              </p:blipFill>
              <p:spPr bwMode="auto">
                <a:xfrm rot="15131283">
                  <a:off x="216843" y="5408037"/>
                  <a:ext cx="1421812" cy="812464"/>
                </a:xfrm>
                <a:prstGeom prst="rect">
                  <a:avLst/>
                </a:prstGeom>
                <a:noFill/>
              </p:spPr>
            </p:pic>
          </p:grpSp>
        </p:grpSp>
        <p:pic>
          <p:nvPicPr>
            <p:cNvPr id="11" name="Picture 24" descr="Изображение для плейкаста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 flipH="1">
              <a:off x="6012160" y="0"/>
              <a:ext cx="3131840" cy="2564904"/>
            </a:xfrm>
            <a:prstGeom prst="rect">
              <a:avLst/>
            </a:prstGeom>
            <a:noFill/>
          </p:spPr>
        </p:pic>
      </p:grpSp>
      <p:grpSp>
        <p:nvGrpSpPr>
          <p:cNvPr id="6" name="Группа 34"/>
          <p:cNvGrpSpPr/>
          <p:nvPr/>
        </p:nvGrpSpPr>
        <p:grpSpPr>
          <a:xfrm flipH="1">
            <a:off x="-396552" y="0"/>
            <a:ext cx="3600400" cy="6597352"/>
            <a:chOff x="6012160" y="0"/>
            <a:chExt cx="3503171" cy="6597352"/>
          </a:xfrm>
        </p:grpSpPr>
        <p:pic>
          <p:nvPicPr>
            <p:cNvPr id="36" name="Picture 18" descr="новогодний клипарт (26)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869904">
              <a:off x="7201102" y="1737622"/>
              <a:ext cx="2314228" cy="2314228"/>
            </a:xfrm>
            <a:prstGeom prst="rect">
              <a:avLst/>
            </a:prstGeom>
            <a:noFill/>
          </p:spPr>
        </p:pic>
        <p:pic>
          <p:nvPicPr>
            <p:cNvPr id="37" name="Picture 20" descr="новогодний клипарт (27)"/>
            <p:cNvPicPr>
              <a:picLocks noChangeAspect="1" noChangeArrowheads="1"/>
            </p:cNvPicPr>
            <p:nvPr/>
          </p:nvPicPr>
          <p:blipFill>
            <a:blip r:embed="rId4" cstate="print"/>
            <a:srcRect b="16667"/>
            <a:stretch>
              <a:fillRect/>
            </a:stretch>
          </p:blipFill>
          <p:spPr bwMode="auto">
            <a:xfrm flipH="1">
              <a:off x="7295597" y="5013176"/>
              <a:ext cx="1848403" cy="1584176"/>
            </a:xfrm>
            <a:prstGeom prst="rect">
              <a:avLst/>
            </a:prstGeom>
            <a:noFill/>
          </p:spPr>
        </p:pic>
        <p:pic>
          <p:nvPicPr>
            <p:cNvPr id="38" name="Picture 18" descr="новогодний клипарт (26)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869904">
              <a:off x="7201103" y="3465814"/>
              <a:ext cx="2314228" cy="2314228"/>
            </a:xfrm>
            <a:prstGeom prst="rect">
              <a:avLst/>
            </a:prstGeom>
            <a:noFill/>
          </p:spPr>
        </p:pic>
        <p:grpSp>
          <p:nvGrpSpPr>
            <p:cNvPr id="7" name="Группа 50"/>
            <p:cNvGrpSpPr/>
            <p:nvPr/>
          </p:nvGrpSpPr>
          <p:grpSpPr>
            <a:xfrm flipH="1">
              <a:off x="7884368" y="2060848"/>
              <a:ext cx="1152128" cy="3770861"/>
              <a:chOff x="0" y="3087139"/>
              <a:chExt cx="1226477" cy="3770861"/>
            </a:xfrm>
          </p:grpSpPr>
          <p:pic>
            <p:nvPicPr>
              <p:cNvPr id="41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 l="7292" r="7629" b="51384"/>
              <a:stretch>
                <a:fillRect/>
              </a:stretch>
            </p:blipFill>
            <p:spPr bwMode="auto">
              <a:xfrm rot="15131283">
                <a:off x="-106684" y="3391813"/>
                <a:ext cx="1421812" cy="812464"/>
              </a:xfrm>
              <a:prstGeom prst="rect">
                <a:avLst/>
              </a:prstGeom>
              <a:noFill/>
            </p:spPr>
          </p:pic>
          <p:pic>
            <p:nvPicPr>
              <p:cNvPr id="42" name="Picture 2" descr="новогодний клипарт (32)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467544" y="6209928"/>
                <a:ext cx="648072" cy="648072"/>
              </a:xfrm>
              <a:prstGeom prst="rect">
                <a:avLst/>
              </a:prstGeom>
              <a:noFill/>
            </p:spPr>
          </p:pic>
          <p:pic>
            <p:nvPicPr>
              <p:cNvPr id="43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 l="7292" r="7629" b="51384"/>
              <a:stretch>
                <a:fillRect/>
              </a:stretch>
            </p:blipFill>
            <p:spPr bwMode="auto">
              <a:xfrm rot="15131283">
                <a:off x="-287213" y="4471933"/>
                <a:ext cx="1421812" cy="812464"/>
              </a:xfrm>
              <a:prstGeom prst="rect">
                <a:avLst/>
              </a:prstGeom>
              <a:noFill/>
            </p:spPr>
          </p:pic>
          <p:grpSp>
            <p:nvGrpSpPr>
              <p:cNvPr id="8" name="Группа 29"/>
              <p:cNvGrpSpPr/>
              <p:nvPr/>
            </p:nvGrpSpPr>
            <p:grpSpPr>
              <a:xfrm>
                <a:off x="0" y="3429000"/>
                <a:ext cx="1226477" cy="3250332"/>
                <a:chOff x="107504" y="3429000"/>
                <a:chExt cx="1226477" cy="3250332"/>
              </a:xfrm>
            </p:grpSpPr>
            <p:pic>
              <p:nvPicPr>
                <p:cNvPr id="45" name="Picture 2" descr="новогодний клипарт (32)"/>
                <p:cNvPicPr>
                  <a:picLocks noChangeAspect="1" noChangeArrowheads="1"/>
                </p:cNvPicPr>
                <p:nvPr/>
              </p:nvPicPr>
              <p:blipFill>
                <a:blip r:embed="rId6" cstate="print"/>
                <a:srcRect/>
                <a:stretch>
                  <a:fillRect/>
                </a:stretch>
              </p:blipFill>
              <p:spPr bwMode="auto">
                <a:xfrm>
                  <a:off x="251520" y="3429000"/>
                  <a:ext cx="648072" cy="648072"/>
                </a:xfrm>
                <a:prstGeom prst="rect">
                  <a:avLst/>
                </a:prstGeom>
                <a:noFill/>
              </p:spPr>
            </p:pic>
            <p:pic>
              <p:nvPicPr>
                <p:cNvPr id="46" name="Picture 6" descr="новогодний клипарт (60)"/>
                <p:cNvPicPr>
                  <a:picLocks noChangeAspect="1" noChangeArrowheads="1"/>
                </p:cNvPicPr>
                <p:nvPr/>
              </p:nvPicPr>
              <p:blipFill>
                <a:blip r:embed="rId7" cstate="print"/>
                <a:srcRect/>
                <a:stretch>
                  <a:fillRect/>
                </a:stretch>
              </p:blipFill>
              <p:spPr bwMode="auto">
                <a:xfrm>
                  <a:off x="323528" y="3861048"/>
                  <a:ext cx="946076" cy="946076"/>
                </a:xfrm>
                <a:prstGeom prst="rect">
                  <a:avLst/>
                </a:prstGeom>
                <a:noFill/>
              </p:spPr>
            </p:pic>
            <p:pic>
              <p:nvPicPr>
                <p:cNvPr id="47" name="Picture 8" descr="новогодний клипарт (59)"/>
                <p:cNvPicPr>
                  <a:picLocks noChangeAspect="1" noChangeArrowheads="1"/>
                </p:cNvPicPr>
                <p:nvPr/>
              </p:nvPicPr>
              <p:blipFill>
                <a:blip r:embed="rId5" cstate="print"/>
                <a:srcRect l="38893" t="51047" r="12491" b="2767"/>
                <a:stretch>
                  <a:fillRect/>
                </a:stretch>
              </p:blipFill>
              <p:spPr bwMode="auto">
                <a:xfrm rot="17845475">
                  <a:off x="269212" y="4331852"/>
                  <a:ext cx="590480" cy="560956"/>
                </a:xfrm>
                <a:prstGeom prst="rect">
                  <a:avLst/>
                </a:prstGeom>
                <a:noFill/>
              </p:spPr>
            </p:pic>
            <p:pic>
              <p:nvPicPr>
                <p:cNvPr id="48" name="Picture 6" descr="новогодний клипарт (60)"/>
                <p:cNvPicPr>
                  <a:picLocks noChangeAspect="1" noChangeArrowheads="1"/>
                </p:cNvPicPr>
                <p:nvPr/>
              </p:nvPicPr>
              <p:blipFill>
                <a:blip r:embed="rId7" cstate="print"/>
                <a:srcRect/>
                <a:stretch>
                  <a:fillRect/>
                </a:stretch>
              </p:blipFill>
              <p:spPr bwMode="auto">
                <a:xfrm>
                  <a:off x="395536" y="4797152"/>
                  <a:ext cx="874068" cy="874068"/>
                </a:xfrm>
                <a:prstGeom prst="rect">
                  <a:avLst/>
                </a:prstGeom>
                <a:noFill/>
              </p:spPr>
            </p:pic>
            <p:pic>
              <p:nvPicPr>
                <p:cNvPr id="49" name="Picture 2" descr="новогодний клипарт (32)"/>
                <p:cNvPicPr>
                  <a:picLocks noChangeAspect="1" noChangeArrowheads="1"/>
                </p:cNvPicPr>
                <p:nvPr/>
              </p:nvPicPr>
              <p:blipFill>
                <a:blip r:embed="rId6" cstate="print"/>
                <a:srcRect/>
                <a:stretch>
                  <a:fillRect/>
                </a:stretch>
              </p:blipFill>
              <p:spPr bwMode="auto">
                <a:xfrm>
                  <a:off x="107504" y="5229200"/>
                  <a:ext cx="648072" cy="648072"/>
                </a:xfrm>
                <a:prstGeom prst="rect">
                  <a:avLst/>
                </a:prstGeom>
                <a:noFill/>
              </p:spPr>
            </p:pic>
            <p:pic>
              <p:nvPicPr>
                <p:cNvPr id="50" name="Picture 8" descr="новогодний клипарт (59)"/>
                <p:cNvPicPr>
                  <a:picLocks noChangeAspect="1" noChangeArrowheads="1"/>
                </p:cNvPicPr>
                <p:nvPr/>
              </p:nvPicPr>
              <p:blipFill>
                <a:blip r:embed="rId5" cstate="print"/>
                <a:srcRect l="38893" t="51047" r="12491" b="2767"/>
                <a:stretch>
                  <a:fillRect/>
                </a:stretch>
              </p:blipFill>
              <p:spPr bwMode="auto">
                <a:xfrm rot="17845475">
                  <a:off x="485236" y="5627996"/>
                  <a:ext cx="590480" cy="560956"/>
                </a:xfrm>
                <a:prstGeom prst="rect">
                  <a:avLst/>
                </a:prstGeom>
                <a:noFill/>
              </p:spPr>
            </p:pic>
            <p:pic>
              <p:nvPicPr>
                <p:cNvPr id="51" name="Picture 6" descr="новогодний клипарт (60)"/>
                <p:cNvPicPr>
                  <a:picLocks noChangeAspect="1" noChangeArrowheads="1"/>
                </p:cNvPicPr>
                <p:nvPr/>
              </p:nvPicPr>
              <p:blipFill>
                <a:blip r:embed="rId7" cstate="print"/>
                <a:srcRect/>
                <a:stretch>
                  <a:fillRect/>
                </a:stretch>
              </p:blipFill>
              <p:spPr bwMode="auto">
                <a:xfrm>
                  <a:off x="107504" y="5949280"/>
                  <a:ext cx="730052" cy="730052"/>
                </a:xfrm>
                <a:prstGeom prst="rect">
                  <a:avLst/>
                </a:prstGeom>
                <a:noFill/>
              </p:spPr>
            </p:pic>
            <p:pic>
              <p:nvPicPr>
                <p:cNvPr id="52" name="Picture 8" descr="новогодний клипарт (59)"/>
                <p:cNvPicPr>
                  <a:picLocks noChangeAspect="1" noChangeArrowheads="1"/>
                </p:cNvPicPr>
                <p:nvPr/>
              </p:nvPicPr>
              <p:blipFill>
                <a:blip r:embed="rId5" cstate="print"/>
                <a:srcRect l="7292" r="7629" b="51384"/>
                <a:stretch>
                  <a:fillRect/>
                </a:stretch>
              </p:blipFill>
              <p:spPr bwMode="auto">
                <a:xfrm rot="15131283">
                  <a:off x="216843" y="5408037"/>
                  <a:ext cx="1421812" cy="812464"/>
                </a:xfrm>
                <a:prstGeom prst="rect">
                  <a:avLst/>
                </a:prstGeom>
                <a:noFill/>
              </p:spPr>
            </p:pic>
          </p:grpSp>
        </p:grpSp>
        <p:pic>
          <p:nvPicPr>
            <p:cNvPr id="40" name="Picture 24" descr="Изображение для плейкаста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 flipH="1">
              <a:off x="6012160" y="0"/>
              <a:ext cx="3131840" cy="2564904"/>
            </a:xfrm>
            <a:prstGeom prst="rect">
              <a:avLst/>
            </a:prstGeom>
            <a:noFill/>
          </p:spPr>
        </p:pic>
      </p:grpSp>
      <p:pic>
        <p:nvPicPr>
          <p:cNvPr id="33" name="Picture 22" descr="Изображение для плейкаста"/>
          <p:cNvPicPr>
            <a:picLocks noChangeAspect="1" noChangeArrowheads="1"/>
          </p:cNvPicPr>
          <p:nvPr/>
        </p:nvPicPr>
        <p:blipFill>
          <a:blip r:embed="rId2" cstate="print"/>
          <a:srcRect l="6598"/>
          <a:stretch>
            <a:fillRect/>
          </a:stretch>
        </p:blipFill>
        <p:spPr bwMode="auto">
          <a:xfrm>
            <a:off x="1331640" y="0"/>
            <a:ext cx="2555776" cy="942973"/>
          </a:xfrm>
          <a:prstGeom prst="rect">
            <a:avLst/>
          </a:prstGeom>
          <a:noFill/>
        </p:spPr>
      </p:pic>
      <p:pic>
        <p:nvPicPr>
          <p:cNvPr id="53" name="Picture 22" descr="Изображение для плейкаст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0"/>
            <a:ext cx="2736304" cy="94297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692696"/>
            <a:ext cx="6408712" cy="792088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Внимательно рассмотри изображение. Чему равна сумма всех чисел.</a:t>
            </a:r>
            <a:endParaRPr lang="ru-RU" sz="2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54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9" cstate="print"/>
          <a:srcRect t="95741"/>
          <a:stretch>
            <a:fillRect/>
          </a:stretch>
        </p:blipFill>
        <p:spPr bwMode="auto">
          <a:xfrm rot="10800000">
            <a:off x="395536" y="5877272"/>
            <a:ext cx="5040560" cy="648073"/>
          </a:xfrm>
          <a:prstGeom prst="rect">
            <a:avLst/>
          </a:prstGeom>
          <a:noFill/>
        </p:spPr>
      </p:pic>
      <p:pic>
        <p:nvPicPr>
          <p:cNvPr id="55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9" cstate="print"/>
          <a:srcRect t="95741"/>
          <a:stretch>
            <a:fillRect/>
          </a:stretch>
        </p:blipFill>
        <p:spPr bwMode="auto">
          <a:xfrm rot="10800000">
            <a:off x="3779912" y="5877272"/>
            <a:ext cx="5040560" cy="648073"/>
          </a:xfrm>
          <a:prstGeom prst="rect">
            <a:avLst/>
          </a:prstGeom>
          <a:noFill/>
        </p:spPr>
      </p:pic>
      <p:pic>
        <p:nvPicPr>
          <p:cNvPr id="56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9" cstate="print"/>
          <a:srcRect t="96449"/>
          <a:stretch>
            <a:fillRect/>
          </a:stretch>
        </p:blipFill>
        <p:spPr bwMode="auto">
          <a:xfrm rot="10800000">
            <a:off x="-180528" y="6317681"/>
            <a:ext cx="5040560" cy="540319"/>
          </a:xfrm>
          <a:prstGeom prst="rect">
            <a:avLst/>
          </a:prstGeom>
          <a:noFill/>
        </p:spPr>
      </p:pic>
      <p:pic>
        <p:nvPicPr>
          <p:cNvPr id="57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9" cstate="print"/>
          <a:srcRect l="16439" t="96449"/>
          <a:stretch>
            <a:fillRect/>
          </a:stretch>
        </p:blipFill>
        <p:spPr bwMode="auto">
          <a:xfrm rot="10800000">
            <a:off x="4932040" y="6317681"/>
            <a:ext cx="4211960" cy="540319"/>
          </a:xfrm>
          <a:prstGeom prst="rect">
            <a:avLst/>
          </a:prstGeom>
          <a:noFill/>
        </p:spPr>
      </p:pic>
      <p:pic>
        <p:nvPicPr>
          <p:cNvPr id="58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9" cstate="print"/>
          <a:srcRect l="16439" t="96449"/>
          <a:stretch>
            <a:fillRect/>
          </a:stretch>
        </p:blipFill>
        <p:spPr bwMode="auto">
          <a:xfrm rot="10800000">
            <a:off x="2195736" y="6317681"/>
            <a:ext cx="4211960" cy="540319"/>
          </a:xfrm>
          <a:prstGeom prst="rect">
            <a:avLst/>
          </a:prstGeom>
          <a:noFill/>
        </p:spPr>
      </p:pic>
      <p:pic>
        <p:nvPicPr>
          <p:cNvPr id="59" name="Picture 3" descr="D:\Презентации\Математика\Умники и умницы 2 класс\Тетрадь 2 класс\Часть 1. 1- 18 урок\Image0041.JPG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E3E2E8"/>
              </a:clrFrom>
              <a:clrTo>
                <a:srgbClr val="E3E2E8">
                  <a:alpha val="0"/>
                </a:srgbClr>
              </a:clrTo>
            </a:clrChange>
          </a:blip>
          <a:srcRect l="75961" t="45678" r="5793" b="38486"/>
          <a:stretch>
            <a:fillRect/>
          </a:stretch>
        </p:blipFill>
        <p:spPr bwMode="auto">
          <a:xfrm>
            <a:off x="2267744" y="1340768"/>
            <a:ext cx="3024336" cy="3711685"/>
          </a:xfrm>
          <a:prstGeom prst="rect">
            <a:avLst/>
          </a:prstGeom>
          <a:noFill/>
        </p:spPr>
      </p:pic>
      <p:pic>
        <p:nvPicPr>
          <p:cNvPr id="63" name="Picture 34" descr="http://img0.liveinternet.ru/images/attach/c/2/65/644/65644821_25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39551" y="3429000"/>
            <a:ext cx="2762009" cy="3291069"/>
          </a:xfrm>
          <a:prstGeom prst="rect">
            <a:avLst/>
          </a:prstGeom>
          <a:noFill/>
        </p:spPr>
      </p:pic>
      <p:pic>
        <p:nvPicPr>
          <p:cNvPr id="64" name="Picture 16" descr="новогодний клипарт (33)"/>
          <p:cNvPicPr>
            <a:picLocks noChangeAspect="1" noChangeArrowheads="1"/>
          </p:cNvPicPr>
          <p:nvPr/>
        </p:nvPicPr>
        <p:blipFill>
          <a:blip r:embed="rId12" cstate="print"/>
          <a:srcRect t="70000" r="50000"/>
          <a:stretch>
            <a:fillRect/>
          </a:stretch>
        </p:blipFill>
        <p:spPr bwMode="auto">
          <a:xfrm>
            <a:off x="6804248" y="5949280"/>
            <a:ext cx="1080120" cy="648072"/>
          </a:xfrm>
          <a:prstGeom prst="rect">
            <a:avLst/>
          </a:prstGeom>
          <a:noFill/>
        </p:spPr>
      </p:pic>
      <p:pic>
        <p:nvPicPr>
          <p:cNvPr id="65" name="Picture 16" descr="новогодний клипарт (33)"/>
          <p:cNvPicPr>
            <a:picLocks noChangeAspect="1" noChangeArrowheads="1"/>
          </p:cNvPicPr>
          <p:nvPr/>
        </p:nvPicPr>
        <p:blipFill>
          <a:blip r:embed="rId12" cstate="print"/>
          <a:srcRect l="53333" t="40000"/>
          <a:stretch>
            <a:fillRect/>
          </a:stretch>
        </p:blipFill>
        <p:spPr bwMode="auto">
          <a:xfrm>
            <a:off x="2699792" y="5373216"/>
            <a:ext cx="840093" cy="1080120"/>
          </a:xfrm>
          <a:prstGeom prst="rect">
            <a:avLst/>
          </a:prstGeom>
          <a:noFill/>
        </p:spPr>
      </p:pic>
      <p:pic>
        <p:nvPicPr>
          <p:cNvPr id="66" name="Picture 16" descr="новогодний клипарт (33)"/>
          <p:cNvPicPr>
            <a:picLocks noChangeAspect="1" noChangeArrowheads="1"/>
          </p:cNvPicPr>
          <p:nvPr/>
        </p:nvPicPr>
        <p:blipFill>
          <a:blip r:embed="rId12" cstate="print"/>
          <a:srcRect l="2857" t="40000" r="46667" b="31429"/>
          <a:stretch>
            <a:fillRect/>
          </a:stretch>
        </p:blipFill>
        <p:spPr bwMode="auto">
          <a:xfrm>
            <a:off x="1979712" y="5949280"/>
            <a:ext cx="1257740" cy="711928"/>
          </a:xfrm>
          <a:prstGeom prst="rect">
            <a:avLst/>
          </a:prstGeom>
          <a:noFill/>
        </p:spPr>
      </p:pic>
      <p:pic>
        <p:nvPicPr>
          <p:cNvPr id="60" name="Picture 6" descr="http://img-fotki.yandex.ru/get/5805/svetlera.41/0_507b1_23052f13_XXXL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796136" y="5157192"/>
            <a:ext cx="1961753" cy="1534681"/>
          </a:xfrm>
          <a:prstGeom prst="rect">
            <a:avLst/>
          </a:prstGeom>
          <a:noFill/>
        </p:spPr>
      </p:pic>
      <p:sp>
        <p:nvSpPr>
          <p:cNvPr id="67" name="Прямоугольник 66"/>
          <p:cNvSpPr/>
          <p:nvPr/>
        </p:nvSpPr>
        <p:spPr>
          <a:xfrm>
            <a:off x="4860032" y="1844824"/>
            <a:ext cx="936104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3,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5724128" y="1844824"/>
            <a:ext cx="864096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6,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6444208" y="1844824"/>
            <a:ext cx="864096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9,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70" name="Прямоугольник 69"/>
          <p:cNvSpPr/>
          <p:nvPr/>
        </p:nvSpPr>
        <p:spPr>
          <a:xfrm>
            <a:off x="5004048" y="2564904"/>
            <a:ext cx="720080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1,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71" name="Прямоугольник 70"/>
          <p:cNvSpPr/>
          <p:nvPr/>
        </p:nvSpPr>
        <p:spPr>
          <a:xfrm>
            <a:off x="5652120" y="2564904"/>
            <a:ext cx="792088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0,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72" name="Прямоугольник 71"/>
          <p:cNvSpPr/>
          <p:nvPr/>
        </p:nvSpPr>
        <p:spPr>
          <a:xfrm>
            <a:off x="6444208" y="2564904"/>
            <a:ext cx="792088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0,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73" name="Прямоугольник 72"/>
          <p:cNvSpPr/>
          <p:nvPr/>
        </p:nvSpPr>
        <p:spPr>
          <a:xfrm>
            <a:off x="5076056" y="3284984"/>
            <a:ext cx="720080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2</a:t>
            </a:r>
            <a:r>
              <a:rPr lang="ru-RU" sz="5400" b="1" dirty="0" smtClean="0">
                <a:solidFill>
                  <a:srgbClr val="FF0000"/>
                </a:solidFill>
              </a:rPr>
              <a:t>,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74" name="Прямоугольник 73"/>
          <p:cNvSpPr/>
          <p:nvPr/>
        </p:nvSpPr>
        <p:spPr>
          <a:xfrm>
            <a:off x="5724128" y="3284984"/>
            <a:ext cx="720080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8,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75" name="Прямоугольник 74"/>
          <p:cNvSpPr/>
          <p:nvPr/>
        </p:nvSpPr>
        <p:spPr>
          <a:xfrm>
            <a:off x="6372200" y="3284984"/>
            <a:ext cx="720080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5,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76" name="Прямоугольник 75"/>
          <p:cNvSpPr/>
          <p:nvPr/>
        </p:nvSpPr>
        <p:spPr>
          <a:xfrm>
            <a:off x="5076056" y="3933056"/>
            <a:ext cx="720080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4,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77" name="Прямоугольник 76"/>
          <p:cNvSpPr/>
          <p:nvPr/>
        </p:nvSpPr>
        <p:spPr>
          <a:xfrm>
            <a:off x="5652120" y="3933056"/>
            <a:ext cx="720080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7.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78" name="Прямоугольник 77"/>
          <p:cNvSpPr/>
          <p:nvPr/>
        </p:nvSpPr>
        <p:spPr>
          <a:xfrm>
            <a:off x="4355976" y="4797152"/>
            <a:ext cx="1800200" cy="10801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dirty="0" smtClean="0">
                <a:solidFill>
                  <a:srgbClr val="FF0000"/>
                </a:solidFill>
              </a:rPr>
              <a:t>45</a:t>
            </a:r>
            <a:endParaRPr lang="ru-RU" sz="8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22" descr="Изображение для плейкаст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4" y="0"/>
            <a:ext cx="2736304" cy="942973"/>
          </a:xfrm>
          <a:prstGeom prst="rect">
            <a:avLst/>
          </a:prstGeom>
          <a:noFill/>
        </p:spPr>
      </p:pic>
      <p:grpSp>
        <p:nvGrpSpPr>
          <p:cNvPr id="3" name="Группа 33"/>
          <p:cNvGrpSpPr/>
          <p:nvPr/>
        </p:nvGrpSpPr>
        <p:grpSpPr>
          <a:xfrm>
            <a:off x="6012160" y="0"/>
            <a:ext cx="3503171" cy="6597352"/>
            <a:chOff x="6012160" y="0"/>
            <a:chExt cx="3503171" cy="6597352"/>
          </a:xfrm>
        </p:grpSpPr>
        <p:pic>
          <p:nvPicPr>
            <p:cNvPr id="14" name="Picture 18" descr="новогодний клипарт (26)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869904">
              <a:off x="7201102" y="1737622"/>
              <a:ext cx="2314228" cy="2314228"/>
            </a:xfrm>
            <a:prstGeom prst="rect">
              <a:avLst/>
            </a:prstGeom>
            <a:noFill/>
          </p:spPr>
        </p:pic>
        <p:pic>
          <p:nvPicPr>
            <p:cNvPr id="13" name="Picture 20" descr="новогодний клипарт (27)"/>
            <p:cNvPicPr>
              <a:picLocks noChangeAspect="1" noChangeArrowheads="1"/>
            </p:cNvPicPr>
            <p:nvPr/>
          </p:nvPicPr>
          <p:blipFill>
            <a:blip r:embed="rId4" cstate="print"/>
            <a:srcRect b="16667"/>
            <a:stretch>
              <a:fillRect/>
            </a:stretch>
          </p:blipFill>
          <p:spPr bwMode="auto">
            <a:xfrm flipH="1">
              <a:off x="7295597" y="5013176"/>
              <a:ext cx="1848403" cy="1584176"/>
            </a:xfrm>
            <a:prstGeom prst="rect">
              <a:avLst/>
            </a:prstGeom>
            <a:noFill/>
          </p:spPr>
        </p:pic>
        <p:pic>
          <p:nvPicPr>
            <p:cNvPr id="15" name="Picture 18" descr="новогодний клипарт (26)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869904">
              <a:off x="7201103" y="3465814"/>
              <a:ext cx="2314228" cy="2314228"/>
            </a:xfrm>
            <a:prstGeom prst="rect">
              <a:avLst/>
            </a:prstGeom>
            <a:noFill/>
          </p:spPr>
        </p:pic>
        <p:grpSp>
          <p:nvGrpSpPr>
            <p:cNvPr id="4" name="Группа 50"/>
            <p:cNvGrpSpPr/>
            <p:nvPr/>
          </p:nvGrpSpPr>
          <p:grpSpPr>
            <a:xfrm flipH="1">
              <a:off x="7884368" y="2060848"/>
              <a:ext cx="1152128" cy="3770861"/>
              <a:chOff x="0" y="3087139"/>
              <a:chExt cx="1226477" cy="3770861"/>
            </a:xfrm>
          </p:grpSpPr>
          <p:pic>
            <p:nvPicPr>
              <p:cNvPr id="18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 l="7292" r="7629" b="51384"/>
              <a:stretch>
                <a:fillRect/>
              </a:stretch>
            </p:blipFill>
            <p:spPr bwMode="auto">
              <a:xfrm rot="15131283">
                <a:off x="-106684" y="3391813"/>
                <a:ext cx="1421812" cy="812464"/>
              </a:xfrm>
              <a:prstGeom prst="rect">
                <a:avLst/>
              </a:prstGeom>
              <a:noFill/>
            </p:spPr>
          </p:pic>
          <p:pic>
            <p:nvPicPr>
              <p:cNvPr id="19" name="Picture 2" descr="новогодний клипарт (32)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467544" y="6209928"/>
                <a:ext cx="648072" cy="648072"/>
              </a:xfrm>
              <a:prstGeom prst="rect">
                <a:avLst/>
              </a:prstGeom>
              <a:noFill/>
            </p:spPr>
          </p:pic>
          <p:pic>
            <p:nvPicPr>
              <p:cNvPr id="20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 l="7292" r="7629" b="51384"/>
              <a:stretch>
                <a:fillRect/>
              </a:stretch>
            </p:blipFill>
            <p:spPr bwMode="auto">
              <a:xfrm rot="15131283">
                <a:off x="-287213" y="4471933"/>
                <a:ext cx="1421812" cy="812464"/>
              </a:xfrm>
              <a:prstGeom prst="rect">
                <a:avLst/>
              </a:prstGeom>
              <a:noFill/>
            </p:spPr>
          </p:pic>
          <p:grpSp>
            <p:nvGrpSpPr>
              <p:cNvPr id="5" name="Группа 29"/>
              <p:cNvGrpSpPr/>
              <p:nvPr/>
            </p:nvGrpSpPr>
            <p:grpSpPr>
              <a:xfrm>
                <a:off x="0" y="3429000"/>
                <a:ext cx="1226477" cy="3250332"/>
                <a:chOff x="107504" y="3429000"/>
                <a:chExt cx="1226477" cy="3250332"/>
              </a:xfrm>
            </p:grpSpPr>
            <p:pic>
              <p:nvPicPr>
                <p:cNvPr id="22" name="Picture 2" descr="новогодний клипарт (32)"/>
                <p:cNvPicPr>
                  <a:picLocks noChangeAspect="1" noChangeArrowheads="1"/>
                </p:cNvPicPr>
                <p:nvPr/>
              </p:nvPicPr>
              <p:blipFill>
                <a:blip r:embed="rId6" cstate="print"/>
                <a:srcRect/>
                <a:stretch>
                  <a:fillRect/>
                </a:stretch>
              </p:blipFill>
              <p:spPr bwMode="auto">
                <a:xfrm>
                  <a:off x="251520" y="3429000"/>
                  <a:ext cx="648072" cy="648072"/>
                </a:xfrm>
                <a:prstGeom prst="rect">
                  <a:avLst/>
                </a:prstGeom>
                <a:noFill/>
              </p:spPr>
            </p:pic>
            <p:pic>
              <p:nvPicPr>
                <p:cNvPr id="23" name="Picture 6" descr="новогодний клипарт (60)"/>
                <p:cNvPicPr>
                  <a:picLocks noChangeAspect="1" noChangeArrowheads="1"/>
                </p:cNvPicPr>
                <p:nvPr/>
              </p:nvPicPr>
              <p:blipFill>
                <a:blip r:embed="rId7" cstate="print"/>
                <a:srcRect/>
                <a:stretch>
                  <a:fillRect/>
                </a:stretch>
              </p:blipFill>
              <p:spPr bwMode="auto">
                <a:xfrm>
                  <a:off x="323528" y="3861048"/>
                  <a:ext cx="946076" cy="946076"/>
                </a:xfrm>
                <a:prstGeom prst="rect">
                  <a:avLst/>
                </a:prstGeom>
                <a:noFill/>
              </p:spPr>
            </p:pic>
            <p:pic>
              <p:nvPicPr>
                <p:cNvPr id="24" name="Picture 8" descr="новогодний клипарт (59)"/>
                <p:cNvPicPr>
                  <a:picLocks noChangeAspect="1" noChangeArrowheads="1"/>
                </p:cNvPicPr>
                <p:nvPr/>
              </p:nvPicPr>
              <p:blipFill>
                <a:blip r:embed="rId5" cstate="print"/>
                <a:srcRect l="38893" t="51047" r="12491" b="2767"/>
                <a:stretch>
                  <a:fillRect/>
                </a:stretch>
              </p:blipFill>
              <p:spPr bwMode="auto">
                <a:xfrm rot="17845475">
                  <a:off x="269212" y="4331852"/>
                  <a:ext cx="590480" cy="560956"/>
                </a:xfrm>
                <a:prstGeom prst="rect">
                  <a:avLst/>
                </a:prstGeom>
                <a:noFill/>
              </p:spPr>
            </p:pic>
            <p:pic>
              <p:nvPicPr>
                <p:cNvPr id="25" name="Picture 6" descr="новогодний клипарт (60)"/>
                <p:cNvPicPr>
                  <a:picLocks noChangeAspect="1" noChangeArrowheads="1"/>
                </p:cNvPicPr>
                <p:nvPr/>
              </p:nvPicPr>
              <p:blipFill>
                <a:blip r:embed="rId7" cstate="print"/>
                <a:srcRect/>
                <a:stretch>
                  <a:fillRect/>
                </a:stretch>
              </p:blipFill>
              <p:spPr bwMode="auto">
                <a:xfrm>
                  <a:off x="395536" y="4797152"/>
                  <a:ext cx="874068" cy="874068"/>
                </a:xfrm>
                <a:prstGeom prst="rect">
                  <a:avLst/>
                </a:prstGeom>
                <a:noFill/>
              </p:spPr>
            </p:pic>
            <p:pic>
              <p:nvPicPr>
                <p:cNvPr id="26" name="Picture 2" descr="новогодний клипарт (32)"/>
                <p:cNvPicPr>
                  <a:picLocks noChangeAspect="1" noChangeArrowheads="1"/>
                </p:cNvPicPr>
                <p:nvPr/>
              </p:nvPicPr>
              <p:blipFill>
                <a:blip r:embed="rId6" cstate="print"/>
                <a:srcRect/>
                <a:stretch>
                  <a:fillRect/>
                </a:stretch>
              </p:blipFill>
              <p:spPr bwMode="auto">
                <a:xfrm>
                  <a:off x="107504" y="5229200"/>
                  <a:ext cx="648072" cy="648072"/>
                </a:xfrm>
                <a:prstGeom prst="rect">
                  <a:avLst/>
                </a:prstGeom>
                <a:noFill/>
              </p:spPr>
            </p:pic>
            <p:pic>
              <p:nvPicPr>
                <p:cNvPr id="27" name="Picture 8" descr="новогодний клипарт (59)"/>
                <p:cNvPicPr>
                  <a:picLocks noChangeAspect="1" noChangeArrowheads="1"/>
                </p:cNvPicPr>
                <p:nvPr/>
              </p:nvPicPr>
              <p:blipFill>
                <a:blip r:embed="rId5" cstate="print"/>
                <a:srcRect l="38893" t="51047" r="12491" b="2767"/>
                <a:stretch>
                  <a:fillRect/>
                </a:stretch>
              </p:blipFill>
              <p:spPr bwMode="auto">
                <a:xfrm rot="17845475">
                  <a:off x="485236" y="5627996"/>
                  <a:ext cx="590480" cy="560956"/>
                </a:xfrm>
                <a:prstGeom prst="rect">
                  <a:avLst/>
                </a:prstGeom>
                <a:noFill/>
              </p:spPr>
            </p:pic>
            <p:pic>
              <p:nvPicPr>
                <p:cNvPr id="28" name="Picture 6" descr="новогодний клипарт (60)"/>
                <p:cNvPicPr>
                  <a:picLocks noChangeAspect="1" noChangeArrowheads="1"/>
                </p:cNvPicPr>
                <p:nvPr/>
              </p:nvPicPr>
              <p:blipFill>
                <a:blip r:embed="rId7" cstate="print"/>
                <a:srcRect/>
                <a:stretch>
                  <a:fillRect/>
                </a:stretch>
              </p:blipFill>
              <p:spPr bwMode="auto">
                <a:xfrm>
                  <a:off x="107504" y="5949280"/>
                  <a:ext cx="730052" cy="730052"/>
                </a:xfrm>
                <a:prstGeom prst="rect">
                  <a:avLst/>
                </a:prstGeom>
                <a:noFill/>
              </p:spPr>
            </p:pic>
            <p:pic>
              <p:nvPicPr>
                <p:cNvPr id="29" name="Picture 8" descr="новогодний клипарт (59)"/>
                <p:cNvPicPr>
                  <a:picLocks noChangeAspect="1" noChangeArrowheads="1"/>
                </p:cNvPicPr>
                <p:nvPr/>
              </p:nvPicPr>
              <p:blipFill>
                <a:blip r:embed="rId5" cstate="print"/>
                <a:srcRect l="7292" r="7629" b="51384"/>
                <a:stretch>
                  <a:fillRect/>
                </a:stretch>
              </p:blipFill>
              <p:spPr bwMode="auto">
                <a:xfrm rot="15131283">
                  <a:off x="216843" y="5408037"/>
                  <a:ext cx="1421812" cy="812464"/>
                </a:xfrm>
                <a:prstGeom prst="rect">
                  <a:avLst/>
                </a:prstGeom>
                <a:noFill/>
              </p:spPr>
            </p:pic>
          </p:grpSp>
        </p:grpSp>
        <p:pic>
          <p:nvPicPr>
            <p:cNvPr id="11" name="Picture 24" descr="Изображение для плейкаста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 flipH="1">
              <a:off x="6012160" y="0"/>
              <a:ext cx="3131840" cy="2564904"/>
            </a:xfrm>
            <a:prstGeom prst="rect">
              <a:avLst/>
            </a:prstGeom>
            <a:noFill/>
          </p:spPr>
        </p:pic>
      </p:grpSp>
      <p:grpSp>
        <p:nvGrpSpPr>
          <p:cNvPr id="6" name="Группа 34"/>
          <p:cNvGrpSpPr/>
          <p:nvPr/>
        </p:nvGrpSpPr>
        <p:grpSpPr>
          <a:xfrm flipH="1">
            <a:off x="-396552" y="0"/>
            <a:ext cx="3600400" cy="6597352"/>
            <a:chOff x="6012160" y="0"/>
            <a:chExt cx="3503171" cy="6597352"/>
          </a:xfrm>
        </p:grpSpPr>
        <p:pic>
          <p:nvPicPr>
            <p:cNvPr id="36" name="Picture 18" descr="новогодний клипарт (26)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869904">
              <a:off x="7201102" y="1737622"/>
              <a:ext cx="2314228" cy="2314228"/>
            </a:xfrm>
            <a:prstGeom prst="rect">
              <a:avLst/>
            </a:prstGeom>
            <a:noFill/>
          </p:spPr>
        </p:pic>
        <p:pic>
          <p:nvPicPr>
            <p:cNvPr id="37" name="Picture 20" descr="новогодний клипарт (27)"/>
            <p:cNvPicPr>
              <a:picLocks noChangeAspect="1" noChangeArrowheads="1"/>
            </p:cNvPicPr>
            <p:nvPr/>
          </p:nvPicPr>
          <p:blipFill>
            <a:blip r:embed="rId4" cstate="print"/>
            <a:srcRect b="16667"/>
            <a:stretch>
              <a:fillRect/>
            </a:stretch>
          </p:blipFill>
          <p:spPr bwMode="auto">
            <a:xfrm flipH="1">
              <a:off x="7295597" y="5013176"/>
              <a:ext cx="1848403" cy="1584176"/>
            </a:xfrm>
            <a:prstGeom prst="rect">
              <a:avLst/>
            </a:prstGeom>
            <a:noFill/>
          </p:spPr>
        </p:pic>
        <p:pic>
          <p:nvPicPr>
            <p:cNvPr id="38" name="Picture 18" descr="новогодний клипарт (26)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869904">
              <a:off x="7201103" y="3465814"/>
              <a:ext cx="2314228" cy="2314228"/>
            </a:xfrm>
            <a:prstGeom prst="rect">
              <a:avLst/>
            </a:prstGeom>
            <a:noFill/>
          </p:spPr>
        </p:pic>
        <p:grpSp>
          <p:nvGrpSpPr>
            <p:cNvPr id="7" name="Группа 50"/>
            <p:cNvGrpSpPr/>
            <p:nvPr/>
          </p:nvGrpSpPr>
          <p:grpSpPr>
            <a:xfrm flipH="1">
              <a:off x="7884368" y="2060848"/>
              <a:ext cx="1152128" cy="3770861"/>
              <a:chOff x="0" y="3087139"/>
              <a:chExt cx="1226477" cy="3770861"/>
            </a:xfrm>
          </p:grpSpPr>
          <p:pic>
            <p:nvPicPr>
              <p:cNvPr id="41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 l="7292" r="7629" b="51384"/>
              <a:stretch>
                <a:fillRect/>
              </a:stretch>
            </p:blipFill>
            <p:spPr bwMode="auto">
              <a:xfrm rot="15131283">
                <a:off x="-106684" y="3391813"/>
                <a:ext cx="1421812" cy="812464"/>
              </a:xfrm>
              <a:prstGeom prst="rect">
                <a:avLst/>
              </a:prstGeom>
              <a:noFill/>
            </p:spPr>
          </p:pic>
          <p:pic>
            <p:nvPicPr>
              <p:cNvPr id="42" name="Picture 2" descr="новогодний клипарт (32)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467544" y="6209928"/>
                <a:ext cx="648072" cy="648072"/>
              </a:xfrm>
              <a:prstGeom prst="rect">
                <a:avLst/>
              </a:prstGeom>
              <a:noFill/>
            </p:spPr>
          </p:pic>
          <p:pic>
            <p:nvPicPr>
              <p:cNvPr id="43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 l="7292" r="7629" b="51384"/>
              <a:stretch>
                <a:fillRect/>
              </a:stretch>
            </p:blipFill>
            <p:spPr bwMode="auto">
              <a:xfrm rot="15131283">
                <a:off x="-287213" y="4471933"/>
                <a:ext cx="1421812" cy="812464"/>
              </a:xfrm>
              <a:prstGeom prst="rect">
                <a:avLst/>
              </a:prstGeom>
              <a:noFill/>
            </p:spPr>
          </p:pic>
          <p:grpSp>
            <p:nvGrpSpPr>
              <p:cNvPr id="8" name="Группа 29"/>
              <p:cNvGrpSpPr/>
              <p:nvPr/>
            </p:nvGrpSpPr>
            <p:grpSpPr>
              <a:xfrm>
                <a:off x="0" y="3429000"/>
                <a:ext cx="1226477" cy="3250332"/>
                <a:chOff x="107504" y="3429000"/>
                <a:chExt cx="1226477" cy="3250332"/>
              </a:xfrm>
            </p:grpSpPr>
            <p:pic>
              <p:nvPicPr>
                <p:cNvPr id="45" name="Picture 2" descr="новогодний клипарт (32)"/>
                <p:cNvPicPr>
                  <a:picLocks noChangeAspect="1" noChangeArrowheads="1"/>
                </p:cNvPicPr>
                <p:nvPr/>
              </p:nvPicPr>
              <p:blipFill>
                <a:blip r:embed="rId6" cstate="print"/>
                <a:srcRect/>
                <a:stretch>
                  <a:fillRect/>
                </a:stretch>
              </p:blipFill>
              <p:spPr bwMode="auto">
                <a:xfrm>
                  <a:off x="251520" y="3429000"/>
                  <a:ext cx="648072" cy="648072"/>
                </a:xfrm>
                <a:prstGeom prst="rect">
                  <a:avLst/>
                </a:prstGeom>
                <a:noFill/>
              </p:spPr>
            </p:pic>
            <p:pic>
              <p:nvPicPr>
                <p:cNvPr id="46" name="Picture 6" descr="новогодний клипарт (60)"/>
                <p:cNvPicPr>
                  <a:picLocks noChangeAspect="1" noChangeArrowheads="1"/>
                </p:cNvPicPr>
                <p:nvPr/>
              </p:nvPicPr>
              <p:blipFill>
                <a:blip r:embed="rId7" cstate="print"/>
                <a:srcRect/>
                <a:stretch>
                  <a:fillRect/>
                </a:stretch>
              </p:blipFill>
              <p:spPr bwMode="auto">
                <a:xfrm>
                  <a:off x="323528" y="3861048"/>
                  <a:ext cx="946076" cy="946076"/>
                </a:xfrm>
                <a:prstGeom prst="rect">
                  <a:avLst/>
                </a:prstGeom>
                <a:noFill/>
              </p:spPr>
            </p:pic>
            <p:pic>
              <p:nvPicPr>
                <p:cNvPr id="47" name="Picture 8" descr="новогодний клипарт (59)"/>
                <p:cNvPicPr>
                  <a:picLocks noChangeAspect="1" noChangeArrowheads="1"/>
                </p:cNvPicPr>
                <p:nvPr/>
              </p:nvPicPr>
              <p:blipFill>
                <a:blip r:embed="rId5" cstate="print"/>
                <a:srcRect l="38893" t="51047" r="12491" b="2767"/>
                <a:stretch>
                  <a:fillRect/>
                </a:stretch>
              </p:blipFill>
              <p:spPr bwMode="auto">
                <a:xfrm rot="17845475">
                  <a:off x="269212" y="4331852"/>
                  <a:ext cx="590480" cy="560956"/>
                </a:xfrm>
                <a:prstGeom prst="rect">
                  <a:avLst/>
                </a:prstGeom>
                <a:noFill/>
              </p:spPr>
            </p:pic>
            <p:pic>
              <p:nvPicPr>
                <p:cNvPr id="48" name="Picture 6" descr="новогодний клипарт (60)"/>
                <p:cNvPicPr>
                  <a:picLocks noChangeAspect="1" noChangeArrowheads="1"/>
                </p:cNvPicPr>
                <p:nvPr/>
              </p:nvPicPr>
              <p:blipFill>
                <a:blip r:embed="rId7" cstate="print"/>
                <a:srcRect/>
                <a:stretch>
                  <a:fillRect/>
                </a:stretch>
              </p:blipFill>
              <p:spPr bwMode="auto">
                <a:xfrm>
                  <a:off x="395536" y="4797152"/>
                  <a:ext cx="874068" cy="874068"/>
                </a:xfrm>
                <a:prstGeom prst="rect">
                  <a:avLst/>
                </a:prstGeom>
                <a:noFill/>
              </p:spPr>
            </p:pic>
            <p:pic>
              <p:nvPicPr>
                <p:cNvPr id="49" name="Picture 2" descr="новогодний клипарт (32)"/>
                <p:cNvPicPr>
                  <a:picLocks noChangeAspect="1" noChangeArrowheads="1"/>
                </p:cNvPicPr>
                <p:nvPr/>
              </p:nvPicPr>
              <p:blipFill>
                <a:blip r:embed="rId6" cstate="print"/>
                <a:srcRect/>
                <a:stretch>
                  <a:fillRect/>
                </a:stretch>
              </p:blipFill>
              <p:spPr bwMode="auto">
                <a:xfrm>
                  <a:off x="107504" y="5229200"/>
                  <a:ext cx="648072" cy="648072"/>
                </a:xfrm>
                <a:prstGeom prst="rect">
                  <a:avLst/>
                </a:prstGeom>
                <a:noFill/>
              </p:spPr>
            </p:pic>
            <p:pic>
              <p:nvPicPr>
                <p:cNvPr id="50" name="Picture 8" descr="новогодний клипарт (59)"/>
                <p:cNvPicPr>
                  <a:picLocks noChangeAspect="1" noChangeArrowheads="1"/>
                </p:cNvPicPr>
                <p:nvPr/>
              </p:nvPicPr>
              <p:blipFill>
                <a:blip r:embed="rId5" cstate="print"/>
                <a:srcRect l="38893" t="51047" r="12491" b="2767"/>
                <a:stretch>
                  <a:fillRect/>
                </a:stretch>
              </p:blipFill>
              <p:spPr bwMode="auto">
                <a:xfrm rot="17845475">
                  <a:off x="485236" y="5627996"/>
                  <a:ext cx="590480" cy="560956"/>
                </a:xfrm>
                <a:prstGeom prst="rect">
                  <a:avLst/>
                </a:prstGeom>
                <a:noFill/>
              </p:spPr>
            </p:pic>
            <p:pic>
              <p:nvPicPr>
                <p:cNvPr id="51" name="Picture 6" descr="новогодний клипарт (60)"/>
                <p:cNvPicPr>
                  <a:picLocks noChangeAspect="1" noChangeArrowheads="1"/>
                </p:cNvPicPr>
                <p:nvPr/>
              </p:nvPicPr>
              <p:blipFill>
                <a:blip r:embed="rId7" cstate="print"/>
                <a:srcRect/>
                <a:stretch>
                  <a:fillRect/>
                </a:stretch>
              </p:blipFill>
              <p:spPr bwMode="auto">
                <a:xfrm>
                  <a:off x="107504" y="5949280"/>
                  <a:ext cx="730052" cy="730052"/>
                </a:xfrm>
                <a:prstGeom prst="rect">
                  <a:avLst/>
                </a:prstGeom>
                <a:noFill/>
              </p:spPr>
            </p:pic>
            <p:pic>
              <p:nvPicPr>
                <p:cNvPr id="52" name="Picture 8" descr="новогодний клипарт (59)"/>
                <p:cNvPicPr>
                  <a:picLocks noChangeAspect="1" noChangeArrowheads="1"/>
                </p:cNvPicPr>
                <p:nvPr/>
              </p:nvPicPr>
              <p:blipFill>
                <a:blip r:embed="rId5" cstate="print"/>
                <a:srcRect l="7292" r="7629" b="51384"/>
                <a:stretch>
                  <a:fillRect/>
                </a:stretch>
              </p:blipFill>
              <p:spPr bwMode="auto">
                <a:xfrm rot="15131283">
                  <a:off x="216843" y="5408037"/>
                  <a:ext cx="1421812" cy="812464"/>
                </a:xfrm>
                <a:prstGeom prst="rect">
                  <a:avLst/>
                </a:prstGeom>
                <a:noFill/>
              </p:spPr>
            </p:pic>
          </p:grpSp>
        </p:grpSp>
        <p:pic>
          <p:nvPicPr>
            <p:cNvPr id="40" name="Picture 24" descr="Изображение для плейкаста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 flipH="1">
              <a:off x="6012160" y="0"/>
              <a:ext cx="3131840" cy="2564904"/>
            </a:xfrm>
            <a:prstGeom prst="rect">
              <a:avLst/>
            </a:prstGeom>
            <a:noFill/>
          </p:spPr>
        </p:pic>
      </p:grpSp>
      <p:pic>
        <p:nvPicPr>
          <p:cNvPr id="33" name="Picture 22" descr="Изображение для плейкаста"/>
          <p:cNvPicPr>
            <a:picLocks noChangeAspect="1" noChangeArrowheads="1"/>
          </p:cNvPicPr>
          <p:nvPr/>
        </p:nvPicPr>
        <p:blipFill>
          <a:blip r:embed="rId2" cstate="print"/>
          <a:srcRect l="6598"/>
          <a:stretch>
            <a:fillRect/>
          </a:stretch>
        </p:blipFill>
        <p:spPr bwMode="auto">
          <a:xfrm>
            <a:off x="1331640" y="0"/>
            <a:ext cx="2555776" cy="942973"/>
          </a:xfrm>
          <a:prstGeom prst="rect">
            <a:avLst/>
          </a:prstGeom>
          <a:noFill/>
        </p:spPr>
      </p:pic>
      <p:pic>
        <p:nvPicPr>
          <p:cNvPr id="53" name="Picture 22" descr="Изображение для плейкаст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0"/>
            <a:ext cx="2736304" cy="94297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836712"/>
            <a:ext cx="6912768" cy="792088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Подумай, что может быть общего между изображением мальчика и другими предметами? Соедини стрелками.</a:t>
            </a:r>
            <a:endParaRPr lang="ru-RU" sz="2000" b="1" dirty="0">
              <a:solidFill>
                <a:srgbClr val="FF0000"/>
              </a:solidFill>
            </a:endParaRPr>
          </a:p>
        </p:txBody>
      </p:sp>
      <p:pic>
        <p:nvPicPr>
          <p:cNvPr id="54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9" cstate="print"/>
          <a:srcRect t="95741"/>
          <a:stretch>
            <a:fillRect/>
          </a:stretch>
        </p:blipFill>
        <p:spPr bwMode="auto">
          <a:xfrm rot="10800000">
            <a:off x="395536" y="5877272"/>
            <a:ext cx="5040560" cy="648073"/>
          </a:xfrm>
          <a:prstGeom prst="rect">
            <a:avLst/>
          </a:prstGeom>
          <a:noFill/>
        </p:spPr>
      </p:pic>
      <p:pic>
        <p:nvPicPr>
          <p:cNvPr id="55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9" cstate="print"/>
          <a:srcRect t="95741"/>
          <a:stretch>
            <a:fillRect/>
          </a:stretch>
        </p:blipFill>
        <p:spPr bwMode="auto">
          <a:xfrm rot="10800000">
            <a:off x="3779912" y="5877272"/>
            <a:ext cx="5040560" cy="648073"/>
          </a:xfrm>
          <a:prstGeom prst="rect">
            <a:avLst/>
          </a:prstGeom>
          <a:noFill/>
        </p:spPr>
      </p:pic>
      <p:pic>
        <p:nvPicPr>
          <p:cNvPr id="56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9" cstate="print"/>
          <a:srcRect t="96449"/>
          <a:stretch>
            <a:fillRect/>
          </a:stretch>
        </p:blipFill>
        <p:spPr bwMode="auto">
          <a:xfrm rot="10800000">
            <a:off x="-180528" y="6317681"/>
            <a:ext cx="5040560" cy="540319"/>
          </a:xfrm>
          <a:prstGeom prst="rect">
            <a:avLst/>
          </a:prstGeom>
          <a:noFill/>
        </p:spPr>
      </p:pic>
      <p:pic>
        <p:nvPicPr>
          <p:cNvPr id="57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9" cstate="print"/>
          <a:srcRect l="16439" t="96449"/>
          <a:stretch>
            <a:fillRect/>
          </a:stretch>
        </p:blipFill>
        <p:spPr bwMode="auto">
          <a:xfrm rot="10800000">
            <a:off x="4932040" y="6317681"/>
            <a:ext cx="4211960" cy="540319"/>
          </a:xfrm>
          <a:prstGeom prst="rect">
            <a:avLst/>
          </a:prstGeom>
          <a:noFill/>
        </p:spPr>
      </p:pic>
      <p:pic>
        <p:nvPicPr>
          <p:cNvPr id="58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9" cstate="print"/>
          <a:srcRect l="16439" t="96449"/>
          <a:stretch>
            <a:fillRect/>
          </a:stretch>
        </p:blipFill>
        <p:spPr bwMode="auto">
          <a:xfrm rot="10800000">
            <a:off x="2195736" y="6317681"/>
            <a:ext cx="4211960" cy="540319"/>
          </a:xfrm>
          <a:prstGeom prst="rect">
            <a:avLst/>
          </a:prstGeom>
          <a:noFill/>
        </p:spPr>
      </p:pic>
      <p:pic>
        <p:nvPicPr>
          <p:cNvPr id="60" name="Picture 3" descr="D:\Презентации\Математика\Умники и умницы 2 класс\Тетрадь 2 класс\Часть 1. 1- 18 урок\Image0041.JPG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6F5FB"/>
              </a:clrFrom>
              <a:clrTo>
                <a:srgbClr val="F6F5FB">
                  <a:alpha val="0"/>
                </a:srgbClr>
              </a:clrTo>
            </a:clrChange>
          </a:blip>
          <a:srcRect l="24355" t="66861" r="20731" b="10535"/>
          <a:stretch>
            <a:fillRect/>
          </a:stretch>
        </p:blipFill>
        <p:spPr bwMode="auto">
          <a:xfrm>
            <a:off x="1619672" y="1700808"/>
            <a:ext cx="6061596" cy="3528392"/>
          </a:xfrm>
          <a:prstGeom prst="rect">
            <a:avLst/>
          </a:prstGeom>
          <a:noFill/>
        </p:spPr>
      </p:pic>
      <p:pic>
        <p:nvPicPr>
          <p:cNvPr id="63" name="Picture 6" descr="http://img-fotki.yandex.ru/get/5805/svetlera.41/0_507b1_23052f13_XXXL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940152" y="5157192"/>
            <a:ext cx="1961753" cy="1534681"/>
          </a:xfrm>
          <a:prstGeom prst="rect">
            <a:avLst/>
          </a:prstGeom>
          <a:noFill/>
        </p:spPr>
      </p:pic>
      <p:pic>
        <p:nvPicPr>
          <p:cNvPr id="64" name="Picture 16" descr="новогодний клипарт (33)"/>
          <p:cNvPicPr>
            <a:picLocks noChangeAspect="1" noChangeArrowheads="1"/>
          </p:cNvPicPr>
          <p:nvPr/>
        </p:nvPicPr>
        <p:blipFill>
          <a:blip r:embed="rId12" cstate="print"/>
          <a:srcRect l="2857" t="40000" r="46667" b="31429"/>
          <a:stretch>
            <a:fillRect/>
          </a:stretch>
        </p:blipFill>
        <p:spPr bwMode="auto">
          <a:xfrm>
            <a:off x="6732240" y="5949280"/>
            <a:ext cx="1257740" cy="711928"/>
          </a:xfrm>
          <a:prstGeom prst="rect">
            <a:avLst/>
          </a:prstGeom>
          <a:noFill/>
        </p:spPr>
      </p:pic>
      <p:pic>
        <p:nvPicPr>
          <p:cNvPr id="65" name="Picture 16" descr="новогодний клипарт (33)"/>
          <p:cNvPicPr>
            <a:picLocks noChangeAspect="1" noChangeArrowheads="1"/>
          </p:cNvPicPr>
          <p:nvPr/>
        </p:nvPicPr>
        <p:blipFill>
          <a:blip r:embed="rId12" cstate="print"/>
          <a:srcRect l="53333" t="40000"/>
          <a:stretch>
            <a:fillRect/>
          </a:stretch>
        </p:blipFill>
        <p:spPr bwMode="auto">
          <a:xfrm>
            <a:off x="2123728" y="5373216"/>
            <a:ext cx="840093" cy="1080120"/>
          </a:xfrm>
          <a:prstGeom prst="rect">
            <a:avLst/>
          </a:prstGeom>
          <a:noFill/>
        </p:spPr>
      </p:pic>
      <p:pic>
        <p:nvPicPr>
          <p:cNvPr id="36866" name="Picture 2" descr="http://ogoom.com/uploads/posts/2012-12/ogoom.com_1356777731_snegovik-5.pn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899592" y="4509120"/>
            <a:ext cx="1471747" cy="2204864"/>
          </a:xfrm>
          <a:prstGeom prst="rect">
            <a:avLst/>
          </a:prstGeom>
          <a:noFill/>
        </p:spPr>
      </p:pic>
      <p:cxnSp>
        <p:nvCxnSpPr>
          <p:cNvPr id="67" name="Прямая со стрелкой 66"/>
          <p:cNvCxnSpPr/>
          <p:nvPr/>
        </p:nvCxnSpPr>
        <p:spPr>
          <a:xfrm>
            <a:off x="2195736" y="2924944"/>
            <a:ext cx="4392488" cy="648072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Прямоугольник 68"/>
          <p:cNvSpPr/>
          <p:nvPr/>
        </p:nvSpPr>
        <p:spPr>
          <a:xfrm rot="612627">
            <a:off x="3313716" y="2601529"/>
            <a:ext cx="1790133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ручка</a:t>
            </a:r>
            <a:endParaRPr lang="ru-RU" sz="3600" b="1" dirty="0">
              <a:solidFill>
                <a:srgbClr val="FF0000"/>
              </a:solidFill>
            </a:endParaRPr>
          </a:p>
        </p:txBody>
      </p:sp>
      <p:cxnSp>
        <p:nvCxnSpPr>
          <p:cNvPr id="70" name="Прямая со стрелкой 69"/>
          <p:cNvCxnSpPr/>
          <p:nvPr/>
        </p:nvCxnSpPr>
        <p:spPr>
          <a:xfrm>
            <a:off x="2771800" y="2924944"/>
            <a:ext cx="3600400" cy="180020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Прямоугольник 71"/>
          <p:cNvSpPr/>
          <p:nvPr/>
        </p:nvSpPr>
        <p:spPr>
          <a:xfrm rot="1504571">
            <a:off x="4496212" y="3630399"/>
            <a:ext cx="1790133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ножка</a:t>
            </a:r>
            <a:endParaRPr lang="ru-RU" sz="3600" b="1" dirty="0">
              <a:solidFill>
                <a:srgbClr val="FF0000"/>
              </a:solidFill>
            </a:endParaRPr>
          </a:p>
        </p:txBody>
      </p:sp>
      <p:cxnSp>
        <p:nvCxnSpPr>
          <p:cNvPr id="73" name="Прямая со стрелкой 72"/>
          <p:cNvCxnSpPr/>
          <p:nvPr/>
        </p:nvCxnSpPr>
        <p:spPr>
          <a:xfrm>
            <a:off x="4355976" y="2060848"/>
            <a:ext cx="2016224" cy="1224136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Прямоугольник 74"/>
          <p:cNvSpPr/>
          <p:nvPr/>
        </p:nvSpPr>
        <p:spPr>
          <a:xfrm rot="1943059">
            <a:off x="4553622" y="2052199"/>
            <a:ext cx="1790133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спинка</a:t>
            </a:r>
            <a:endParaRPr lang="ru-RU" sz="3600" b="1" dirty="0">
              <a:solidFill>
                <a:srgbClr val="FF0000"/>
              </a:solidFill>
            </a:endParaRPr>
          </a:p>
        </p:txBody>
      </p:sp>
      <p:cxnSp>
        <p:nvCxnSpPr>
          <p:cNvPr id="76" name="Прямая со стрелкой 75"/>
          <p:cNvCxnSpPr/>
          <p:nvPr/>
        </p:nvCxnSpPr>
        <p:spPr>
          <a:xfrm flipV="1">
            <a:off x="2843808" y="2996952"/>
            <a:ext cx="3888432" cy="504056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Прямоугольник 77"/>
          <p:cNvSpPr/>
          <p:nvPr/>
        </p:nvSpPr>
        <p:spPr>
          <a:xfrm rot="21051037">
            <a:off x="3339372" y="2717948"/>
            <a:ext cx="1790133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носик</a:t>
            </a:r>
            <a:endParaRPr lang="ru-RU" sz="3600" b="1" dirty="0">
              <a:solidFill>
                <a:srgbClr val="FF0000"/>
              </a:solidFill>
            </a:endParaRPr>
          </a:p>
        </p:txBody>
      </p:sp>
      <p:cxnSp>
        <p:nvCxnSpPr>
          <p:cNvPr id="79" name="Прямая со стрелкой 78"/>
          <p:cNvCxnSpPr/>
          <p:nvPr/>
        </p:nvCxnSpPr>
        <p:spPr>
          <a:xfrm>
            <a:off x="5148064" y="3140968"/>
            <a:ext cx="1584176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Прямоугольник 81"/>
          <p:cNvSpPr/>
          <p:nvPr/>
        </p:nvSpPr>
        <p:spPr>
          <a:xfrm rot="21111907">
            <a:off x="4757957" y="2615928"/>
            <a:ext cx="1790133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язычок</a:t>
            </a:r>
            <a:endParaRPr lang="ru-RU" sz="3600" b="1" dirty="0">
              <a:solidFill>
                <a:srgbClr val="FF0000"/>
              </a:solidFill>
            </a:endParaRPr>
          </a:p>
        </p:txBody>
      </p:sp>
      <p:cxnSp>
        <p:nvCxnSpPr>
          <p:cNvPr id="83" name="Прямая со стрелкой 82"/>
          <p:cNvCxnSpPr/>
          <p:nvPr/>
        </p:nvCxnSpPr>
        <p:spPr>
          <a:xfrm flipV="1">
            <a:off x="4139952" y="2924944"/>
            <a:ext cx="2304256" cy="79208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Прямоугольник 85"/>
          <p:cNvSpPr/>
          <p:nvPr/>
        </p:nvSpPr>
        <p:spPr>
          <a:xfrm rot="20376853">
            <a:off x="4131220" y="2860295"/>
            <a:ext cx="1790133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ушко</a:t>
            </a:r>
            <a:endParaRPr lang="ru-RU" sz="3600" b="1" dirty="0">
              <a:solidFill>
                <a:srgbClr val="FF0000"/>
              </a:solidFill>
            </a:endParaRPr>
          </a:p>
        </p:txBody>
      </p:sp>
      <p:cxnSp>
        <p:nvCxnSpPr>
          <p:cNvPr id="87" name="Прямая со стрелкой 86"/>
          <p:cNvCxnSpPr/>
          <p:nvPr/>
        </p:nvCxnSpPr>
        <p:spPr>
          <a:xfrm flipV="1">
            <a:off x="4788024" y="3284984"/>
            <a:ext cx="1872208" cy="79208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Прямоугольник 89"/>
          <p:cNvSpPr/>
          <p:nvPr/>
        </p:nvSpPr>
        <p:spPr>
          <a:xfrm rot="20376887">
            <a:off x="4404938" y="3193971"/>
            <a:ext cx="2490284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горлышко</a:t>
            </a:r>
            <a:endParaRPr lang="ru-RU" sz="2800" b="1" dirty="0">
              <a:solidFill>
                <a:srgbClr val="FF0000"/>
              </a:solidFill>
            </a:endParaRPr>
          </a:p>
        </p:txBody>
      </p:sp>
      <p:cxnSp>
        <p:nvCxnSpPr>
          <p:cNvPr id="91" name="Прямая со стрелкой 90"/>
          <p:cNvCxnSpPr/>
          <p:nvPr/>
        </p:nvCxnSpPr>
        <p:spPr>
          <a:xfrm flipV="1">
            <a:off x="2771800" y="3284984"/>
            <a:ext cx="4320480" cy="1296144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Прямоугольник 92"/>
          <p:cNvSpPr/>
          <p:nvPr/>
        </p:nvSpPr>
        <p:spPr>
          <a:xfrm rot="20471677">
            <a:off x="2900203" y="3571624"/>
            <a:ext cx="2209897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плечики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2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8" presetClass="exit" presetSubtype="1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2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8" presetClass="exit" presetSubtype="1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4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5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18" presetClass="exit" presetSubtype="1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7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18" presetClass="exit" presetSubtype="1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7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00"/>
                            </p:stCondLst>
                            <p:childTnLst>
                              <p:par>
                                <p:cTn id="82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9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"/>
                            </p:stCondLst>
                            <p:childTnLst>
                              <p:par>
                                <p:cTn id="96" presetID="18" presetClass="exit" presetSubtype="1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9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0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1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00"/>
                            </p:stCondLst>
                            <p:childTnLst>
                              <p:par>
                                <p:cTn id="114" presetID="18" presetClass="exit" presetSubtype="1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1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18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2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500"/>
                            </p:stCondLst>
                            <p:childTnLst>
                              <p:par>
                                <p:cTn id="132" presetID="18" presetClass="exit" presetSubtype="1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3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1000"/>
                            </p:stCondLst>
                            <p:childTnLst>
                              <p:par>
                                <p:cTn id="136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4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4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500"/>
                            </p:stCondLst>
                            <p:childTnLst>
                              <p:par>
                                <p:cTn id="150" presetID="18" presetClass="exit" presetSubtype="1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5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/>
      <p:bldP spid="69" grpId="1"/>
      <p:bldP spid="72" grpId="0"/>
      <p:bldP spid="72" grpId="1"/>
      <p:bldP spid="75" grpId="0"/>
      <p:bldP spid="75" grpId="1"/>
      <p:bldP spid="78" grpId="0"/>
      <p:bldP spid="78" grpId="1"/>
      <p:bldP spid="82" grpId="0"/>
      <p:bldP spid="82" grpId="1"/>
      <p:bldP spid="86" grpId="0"/>
      <p:bldP spid="86" grpId="1"/>
      <p:bldP spid="90" grpId="0"/>
      <p:bldP spid="90" grpId="1"/>
      <p:bldP spid="93" grpId="0"/>
      <p:bldP spid="93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22" descr="Изображение для плейкаст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4" y="0"/>
            <a:ext cx="2736304" cy="942973"/>
          </a:xfrm>
          <a:prstGeom prst="rect">
            <a:avLst/>
          </a:prstGeom>
          <a:noFill/>
        </p:spPr>
      </p:pic>
      <p:grpSp>
        <p:nvGrpSpPr>
          <p:cNvPr id="3" name="Группа 33"/>
          <p:cNvGrpSpPr/>
          <p:nvPr/>
        </p:nvGrpSpPr>
        <p:grpSpPr>
          <a:xfrm>
            <a:off x="6012160" y="0"/>
            <a:ext cx="3503171" cy="6597352"/>
            <a:chOff x="6012160" y="0"/>
            <a:chExt cx="3503171" cy="6597352"/>
          </a:xfrm>
        </p:grpSpPr>
        <p:pic>
          <p:nvPicPr>
            <p:cNvPr id="14" name="Picture 18" descr="новогодний клипарт (26)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869904">
              <a:off x="7201102" y="1737622"/>
              <a:ext cx="2314228" cy="2314228"/>
            </a:xfrm>
            <a:prstGeom prst="rect">
              <a:avLst/>
            </a:prstGeom>
            <a:noFill/>
          </p:spPr>
        </p:pic>
        <p:pic>
          <p:nvPicPr>
            <p:cNvPr id="13" name="Picture 20" descr="новогодний клипарт (27)"/>
            <p:cNvPicPr>
              <a:picLocks noChangeAspect="1" noChangeArrowheads="1"/>
            </p:cNvPicPr>
            <p:nvPr/>
          </p:nvPicPr>
          <p:blipFill>
            <a:blip r:embed="rId4" cstate="print"/>
            <a:srcRect b="16667"/>
            <a:stretch>
              <a:fillRect/>
            </a:stretch>
          </p:blipFill>
          <p:spPr bwMode="auto">
            <a:xfrm flipH="1">
              <a:off x="7295597" y="5013176"/>
              <a:ext cx="1848403" cy="1584176"/>
            </a:xfrm>
            <a:prstGeom prst="rect">
              <a:avLst/>
            </a:prstGeom>
            <a:noFill/>
          </p:spPr>
        </p:pic>
        <p:pic>
          <p:nvPicPr>
            <p:cNvPr id="15" name="Picture 18" descr="новогодний клипарт (26)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869904">
              <a:off x="7201103" y="3465814"/>
              <a:ext cx="2314228" cy="2314228"/>
            </a:xfrm>
            <a:prstGeom prst="rect">
              <a:avLst/>
            </a:prstGeom>
            <a:noFill/>
          </p:spPr>
        </p:pic>
        <p:grpSp>
          <p:nvGrpSpPr>
            <p:cNvPr id="4" name="Группа 50"/>
            <p:cNvGrpSpPr/>
            <p:nvPr/>
          </p:nvGrpSpPr>
          <p:grpSpPr>
            <a:xfrm flipH="1">
              <a:off x="7884368" y="2060848"/>
              <a:ext cx="1152128" cy="3770861"/>
              <a:chOff x="0" y="3087139"/>
              <a:chExt cx="1226477" cy="3770861"/>
            </a:xfrm>
          </p:grpSpPr>
          <p:pic>
            <p:nvPicPr>
              <p:cNvPr id="18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 l="7292" r="7629" b="51384"/>
              <a:stretch>
                <a:fillRect/>
              </a:stretch>
            </p:blipFill>
            <p:spPr bwMode="auto">
              <a:xfrm rot="15131283">
                <a:off x="-106684" y="3391813"/>
                <a:ext cx="1421812" cy="812464"/>
              </a:xfrm>
              <a:prstGeom prst="rect">
                <a:avLst/>
              </a:prstGeom>
              <a:noFill/>
            </p:spPr>
          </p:pic>
          <p:pic>
            <p:nvPicPr>
              <p:cNvPr id="19" name="Picture 2" descr="новогодний клипарт (32)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467544" y="6209928"/>
                <a:ext cx="648072" cy="648072"/>
              </a:xfrm>
              <a:prstGeom prst="rect">
                <a:avLst/>
              </a:prstGeom>
              <a:noFill/>
            </p:spPr>
          </p:pic>
          <p:pic>
            <p:nvPicPr>
              <p:cNvPr id="20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 l="7292" r="7629" b="51384"/>
              <a:stretch>
                <a:fillRect/>
              </a:stretch>
            </p:blipFill>
            <p:spPr bwMode="auto">
              <a:xfrm rot="15131283">
                <a:off x="-287213" y="4471933"/>
                <a:ext cx="1421812" cy="812464"/>
              </a:xfrm>
              <a:prstGeom prst="rect">
                <a:avLst/>
              </a:prstGeom>
              <a:noFill/>
            </p:spPr>
          </p:pic>
          <p:grpSp>
            <p:nvGrpSpPr>
              <p:cNvPr id="5" name="Группа 29"/>
              <p:cNvGrpSpPr/>
              <p:nvPr/>
            </p:nvGrpSpPr>
            <p:grpSpPr>
              <a:xfrm>
                <a:off x="0" y="3429000"/>
                <a:ext cx="1226477" cy="3250332"/>
                <a:chOff x="107504" y="3429000"/>
                <a:chExt cx="1226477" cy="3250332"/>
              </a:xfrm>
            </p:grpSpPr>
            <p:pic>
              <p:nvPicPr>
                <p:cNvPr id="22" name="Picture 2" descr="новогодний клипарт (32)"/>
                <p:cNvPicPr>
                  <a:picLocks noChangeAspect="1" noChangeArrowheads="1"/>
                </p:cNvPicPr>
                <p:nvPr/>
              </p:nvPicPr>
              <p:blipFill>
                <a:blip r:embed="rId6" cstate="print"/>
                <a:srcRect/>
                <a:stretch>
                  <a:fillRect/>
                </a:stretch>
              </p:blipFill>
              <p:spPr bwMode="auto">
                <a:xfrm>
                  <a:off x="251520" y="3429000"/>
                  <a:ext cx="648072" cy="648072"/>
                </a:xfrm>
                <a:prstGeom prst="rect">
                  <a:avLst/>
                </a:prstGeom>
                <a:noFill/>
              </p:spPr>
            </p:pic>
            <p:pic>
              <p:nvPicPr>
                <p:cNvPr id="23" name="Picture 6" descr="новогодний клипарт (60)"/>
                <p:cNvPicPr>
                  <a:picLocks noChangeAspect="1" noChangeArrowheads="1"/>
                </p:cNvPicPr>
                <p:nvPr/>
              </p:nvPicPr>
              <p:blipFill>
                <a:blip r:embed="rId7" cstate="print"/>
                <a:srcRect/>
                <a:stretch>
                  <a:fillRect/>
                </a:stretch>
              </p:blipFill>
              <p:spPr bwMode="auto">
                <a:xfrm>
                  <a:off x="323528" y="3861048"/>
                  <a:ext cx="946076" cy="946076"/>
                </a:xfrm>
                <a:prstGeom prst="rect">
                  <a:avLst/>
                </a:prstGeom>
                <a:noFill/>
              </p:spPr>
            </p:pic>
            <p:pic>
              <p:nvPicPr>
                <p:cNvPr id="24" name="Picture 8" descr="новогодний клипарт (59)"/>
                <p:cNvPicPr>
                  <a:picLocks noChangeAspect="1" noChangeArrowheads="1"/>
                </p:cNvPicPr>
                <p:nvPr/>
              </p:nvPicPr>
              <p:blipFill>
                <a:blip r:embed="rId5" cstate="print"/>
                <a:srcRect l="38893" t="51047" r="12491" b="2767"/>
                <a:stretch>
                  <a:fillRect/>
                </a:stretch>
              </p:blipFill>
              <p:spPr bwMode="auto">
                <a:xfrm rot="17845475">
                  <a:off x="269212" y="4331852"/>
                  <a:ext cx="590480" cy="560956"/>
                </a:xfrm>
                <a:prstGeom prst="rect">
                  <a:avLst/>
                </a:prstGeom>
                <a:noFill/>
              </p:spPr>
            </p:pic>
            <p:pic>
              <p:nvPicPr>
                <p:cNvPr id="25" name="Picture 6" descr="новогодний клипарт (60)"/>
                <p:cNvPicPr>
                  <a:picLocks noChangeAspect="1" noChangeArrowheads="1"/>
                </p:cNvPicPr>
                <p:nvPr/>
              </p:nvPicPr>
              <p:blipFill>
                <a:blip r:embed="rId7" cstate="print"/>
                <a:srcRect/>
                <a:stretch>
                  <a:fillRect/>
                </a:stretch>
              </p:blipFill>
              <p:spPr bwMode="auto">
                <a:xfrm>
                  <a:off x="395536" y="4797152"/>
                  <a:ext cx="874068" cy="874068"/>
                </a:xfrm>
                <a:prstGeom prst="rect">
                  <a:avLst/>
                </a:prstGeom>
                <a:noFill/>
              </p:spPr>
            </p:pic>
            <p:pic>
              <p:nvPicPr>
                <p:cNvPr id="26" name="Picture 2" descr="новогодний клипарт (32)"/>
                <p:cNvPicPr>
                  <a:picLocks noChangeAspect="1" noChangeArrowheads="1"/>
                </p:cNvPicPr>
                <p:nvPr/>
              </p:nvPicPr>
              <p:blipFill>
                <a:blip r:embed="rId6" cstate="print"/>
                <a:srcRect/>
                <a:stretch>
                  <a:fillRect/>
                </a:stretch>
              </p:blipFill>
              <p:spPr bwMode="auto">
                <a:xfrm>
                  <a:off x="107504" y="5229200"/>
                  <a:ext cx="648072" cy="648072"/>
                </a:xfrm>
                <a:prstGeom prst="rect">
                  <a:avLst/>
                </a:prstGeom>
                <a:noFill/>
              </p:spPr>
            </p:pic>
            <p:pic>
              <p:nvPicPr>
                <p:cNvPr id="27" name="Picture 8" descr="новогодний клипарт (59)"/>
                <p:cNvPicPr>
                  <a:picLocks noChangeAspect="1" noChangeArrowheads="1"/>
                </p:cNvPicPr>
                <p:nvPr/>
              </p:nvPicPr>
              <p:blipFill>
                <a:blip r:embed="rId5" cstate="print"/>
                <a:srcRect l="38893" t="51047" r="12491" b="2767"/>
                <a:stretch>
                  <a:fillRect/>
                </a:stretch>
              </p:blipFill>
              <p:spPr bwMode="auto">
                <a:xfrm rot="17845475">
                  <a:off x="485236" y="5627996"/>
                  <a:ext cx="590480" cy="560956"/>
                </a:xfrm>
                <a:prstGeom prst="rect">
                  <a:avLst/>
                </a:prstGeom>
                <a:noFill/>
              </p:spPr>
            </p:pic>
            <p:pic>
              <p:nvPicPr>
                <p:cNvPr id="28" name="Picture 6" descr="новогодний клипарт (60)"/>
                <p:cNvPicPr>
                  <a:picLocks noChangeAspect="1" noChangeArrowheads="1"/>
                </p:cNvPicPr>
                <p:nvPr/>
              </p:nvPicPr>
              <p:blipFill>
                <a:blip r:embed="rId7" cstate="print"/>
                <a:srcRect/>
                <a:stretch>
                  <a:fillRect/>
                </a:stretch>
              </p:blipFill>
              <p:spPr bwMode="auto">
                <a:xfrm>
                  <a:off x="107504" y="5949280"/>
                  <a:ext cx="730052" cy="730052"/>
                </a:xfrm>
                <a:prstGeom prst="rect">
                  <a:avLst/>
                </a:prstGeom>
                <a:noFill/>
              </p:spPr>
            </p:pic>
            <p:pic>
              <p:nvPicPr>
                <p:cNvPr id="29" name="Picture 8" descr="новогодний клипарт (59)"/>
                <p:cNvPicPr>
                  <a:picLocks noChangeAspect="1" noChangeArrowheads="1"/>
                </p:cNvPicPr>
                <p:nvPr/>
              </p:nvPicPr>
              <p:blipFill>
                <a:blip r:embed="rId5" cstate="print"/>
                <a:srcRect l="7292" r="7629" b="51384"/>
                <a:stretch>
                  <a:fillRect/>
                </a:stretch>
              </p:blipFill>
              <p:spPr bwMode="auto">
                <a:xfrm rot="15131283">
                  <a:off x="216843" y="5408037"/>
                  <a:ext cx="1421812" cy="812464"/>
                </a:xfrm>
                <a:prstGeom prst="rect">
                  <a:avLst/>
                </a:prstGeom>
                <a:noFill/>
              </p:spPr>
            </p:pic>
          </p:grpSp>
        </p:grpSp>
        <p:pic>
          <p:nvPicPr>
            <p:cNvPr id="11" name="Picture 24" descr="Изображение для плейкаста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 flipH="1">
              <a:off x="6012160" y="0"/>
              <a:ext cx="3131840" cy="2564904"/>
            </a:xfrm>
            <a:prstGeom prst="rect">
              <a:avLst/>
            </a:prstGeom>
            <a:noFill/>
          </p:spPr>
        </p:pic>
      </p:grpSp>
      <p:grpSp>
        <p:nvGrpSpPr>
          <p:cNvPr id="6" name="Группа 34"/>
          <p:cNvGrpSpPr/>
          <p:nvPr/>
        </p:nvGrpSpPr>
        <p:grpSpPr>
          <a:xfrm flipH="1">
            <a:off x="-396552" y="0"/>
            <a:ext cx="3600400" cy="6597352"/>
            <a:chOff x="6012160" y="0"/>
            <a:chExt cx="3503171" cy="6597352"/>
          </a:xfrm>
        </p:grpSpPr>
        <p:pic>
          <p:nvPicPr>
            <p:cNvPr id="36" name="Picture 18" descr="новогодний клипарт (26)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869904">
              <a:off x="7201102" y="1737622"/>
              <a:ext cx="2314228" cy="2314228"/>
            </a:xfrm>
            <a:prstGeom prst="rect">
              <a:avLst/>
            </a:prstGeom>
            <a:noFill/>
          </p:spPr>
        </p:pic>
        <p:pic>
          <p:nvPicPr>
            <p:cNvPr id="37" name="Picture 20" descr="новогодний клипарт (27)"/>
            <p:cNvPicPr>
              <a:picLocks noChangeAspect="1" noChangeArrowheads="1"/>
            </p:cNvPicPr>
            <p:nvPr/>
          </p:nvPicPr>
          <p:blipFill>
            <a:blip r:embed="rId4" cstate="print"/>
            <a:srcRect b="16667"/>
            <a:stretch>
              <a:fillRect/>
            </a:stretch>
          </p:blipFill>
          <p:spPr bwMode="auto">
            <a:xfrm flipH="1">
              <a:off x="7295597" y="5013176"/>
              <a:ext cx="1848403" cy="1584176"/>
            </a:xfrm>
            <a:prstGeom prst="rect">
              <a:avLst/>
            </a:prstGeom>
            <a:noFill/>
          </p:spPr>
        </p:pic>
        <p:pic>
          <p:nvPicPr>
            <p:cNvPr id="38" name="Picture 18" descr="новогодний клипарт (26)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869904">
              <a:off x="7201103" y="3465814"/>
              <a:ext cx="2314228" cy="2314228"/>
            </a:xfrm>
            <a:prstGeom prst="rect">
              <a:avLst/>
            </a:prstGeom>
            <a:noFill/>
          </p:spPr>
        </p:pic>
        <p:grpSp>
          <p:nvGrpSpPr>
            <p:cNvPr id="7" name="Группа 50"/>
            <p:cNvGrpSpPr/>
            <p:nvPr/>
          </p:nvGrpSpPr>
          <p:grpSpPr>
            <a:xfrm flipH="1">
              <a:off x="7884368" y="2060848"/>
              <a:ext cx="1152128" cy="3770861"/>
              <a:chOff x="0" y="3087139"/>
              <a:chExt cx="1226477" cy="3770861"/>
            </a:xfrm>
          </p:grpSpPr>
          <p:pic>
            <p:nvPicPr>
              <p:cNvPr id="41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 l="7292" r="7629" b="51384"/>
              <a:stretch>
                <a:fillRect/>
              </a:stretch>
            </p:blipFill>
            <p:spPr bwMode="auto">
              <a:xfrm rot="15131283">
                <a:off x="-106684" y="3391813"/>
                <a:ext cx="1421812" cy="812464"/>
              </a:xfrm>
              <a:prstGeom prst="rect">
                <a:avLst/>
              </a:prstGeom>
              <a:noFill/>
            </p:spPr>
          </p:pic>
          <p:pic>
            <p:nvPicPr>
              <p:cNvPr id="42" name="Picture 2" descr="новогодний клипарт (32)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467544" y="6209928"/>
                <a:ext cx="648072" cy="648072"/>
              </a:xfrm>
              <a:prstGeom prst="rect">
                <a:avLst/>
              </a:prstGeom>
              <a:noFill/>
            </p:spPr>
          </p:pic>
          <p:pic>
            <p:nvPicPr>
              <p:cNvPr id="43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 l="7292" r="7629" b="51384"/>
              <a:stretch>
                <a:fillRect/>
              </a:stretch>
            </p:blipFill>
            <p:spPr bwMode="auto">
              <a:xfrm rot="15131283">
                <a:off x="-287213" y="4471933"/>
                <a:ext cx="1421812" cy="812464"/>
              </a:xfrm>
              <a:prstGeom prst="rect">
                <a:avLst/>
              </a:prstGeom>
              <a:noFill/>
            </p:spPr>
          </p:pic>
          <p:grpSp>
            <p:nvGrpSpPr>
              <p:cNvPr id="8" name="Группа 29"/>
              <p:cNvGrpSpPr/>
              <p:nvPr/>
            </p:nvGrpSpPr>
            <p:grpSpPr>
              <a:xfrm>
                <a:off x="0" y="3429000"/>
                <a:ext cx="1226477" cy="3250332"/>
                <a:chOff x="107504" y="3429000"/>
                <a:chExt cx="1226477" cy="3250332"/>
              </a:xfrm>
            </p:grpSpPr>
            <p:pic>
              <p:nvPicPr>
                <p:cNvPr id="45" name="Picture 2" descr="новогодний клипарт (32)"/>
                <p:cNvPicPr>
                  <a:picLocks noChangeAspect="1" noChangeArrowheads="1"/>
                </p:cNvPicPr>
                <p:nvPr/>
              </p:nvPicPr>
              <p:blipFill>
                <a:blip r:embed="rId6" cstate="print"/>
                <a:srcRect/>
                <a:stretch>
                  <a:fillRect/>
                </a:stretch>
              </p:blipFill>
              <p:spPr bwMode="auto">
                <a:xfrm>
                  <a:off x="251520" y="3429000"/>
                  <a:ext cx="648072" cy="648072"/>
                </a:xfrm>
                <a:prstGeom prst="rect">
                  <a:avLst/>
                </a:prstGeom>
                <a:noFill/>
              </p:spPr>
            </p:pic>
            <p:pic>
              <p:nvPicPr>
                <p:cNvPr id="46" name="Picture 6" descr="новогодний клипарт (60)"/>
                <p:cNvPicPr>
                  <a:picLocks noChangeAspect="1" noChangeArrowheads="1"/>
                </p:cNvPicPr>
                <p:nvPr/>
              </p:nvPicPr>
              <p:blipFill>
                <a:blip r:embed="rId7" cstate="print"/>
                <a:srcRect/>
                <a:stretch>
                  <a:fillRect/>
                </a:stretch>
              </p:blipFill>
              <p:spPr bwMode="auto">
                <a:xfrm>
                  <a:off x="323528" y="3861048"/>
                  <a:ext cx="946076" cy="946076"/>
                </a:xfrm>
                <a:prstGeom prst="rect">
                  <a:avLst/>
                </a:prstGeom>
                <a:noFill/>
              </p:spPr>
            </p:pic>
            <p:pic>
              <p:nvPicPr>
                <p:cNvPr id="47" name="Picture 8" descr="новогодний клипарт (59)"/>
                <p:cNvPicPr>
                  <a:picLocks noChangeAspect="1" noChangeArrowheads="1"/>
                </p:cNvPicPr>
                <p:nvPr/>
              </p:nvPicPr>
              <p:blipFill>
                <a:blip r:embed="rId5" cstate="print"/>
                <a:srcRect l="38893" t="51047" r="12491" b="2767"/>
                <a:stretch>
                  <a:fillRect/>
                </a:stretch>
              </p:blipFill>
              <p:spPr bwMode="auto">
                <a:xfrm rot="17845475">
                  <a:off x="269212" y="4331852"/>
                  <a:ext cx="590480" cy="560956"/>
                </a:xfrm>
                <a:prstGeom prst="rect">
                  <a:avLst/>
                </a:prstGeom>
                <a:noFill/>
              </p:spPr>
            </p:pic>
            <p:pic>
              <p:nvPicPr>
                <p:cNvPr id="48" name="Picture 6" descr="новогодний клипарт (60)"/>
                <p:cNvPicPr>
                  <a:picLocks noChangeAspect="1" noChangeArrowheads="1"/>
                </p:cNvPicPr>
                <p:nvPr/>
              </p:nvPicPr>
              <p:blipFill>
                <a:blip r:embed="rId7" cstate="print"/>
                <a:srcRect/>
                <a:stretch>
                  <a:fillRect/>
                </a:stretch>
              </p:blipFill>
              <p:spPr bwMode="auto">
                <a:xfrm>
                  <a:off x="395536" y="4797152"/>
                  <a:ext cx="874068" cy="874068"/>
                </a:xfrm>
                <a:prstGeom prst="rect">
                  <a:avLst/>
                </a:prstGeom>
                <a:noFill/>
              </p:spPr>
            </p:pic>
            <p:pic>
              <p:nvPicPr>
                <p:cNvPr id="49" name="Picture 2" descr="новогодний клипарт (32)"/>
                <p:cNvPicPr>
                  <a:picLocks noChangeAspect="1" noChangeArrowheads="1"/>
                </p:cNvPicPr>
                <p:nvPr/>
              </p:nvPicPr>
              <p:blipFill>
                <a:blip r:embed="rId6" cstate="print"/>
                <a:srcRect/>
                <a:stretch>
                  <a:fillRect/>
                </a:stretch>
              </p:blipFill>
              <p:spPr bwMode="auto">
                <a:xfrm>
                  <a:off x="107504" y="5229200"/>
                  <a:ext cx="648072" cy="648072"/>
                </a:xfrm>
                <a:prstGeom prst="rect">
                  <a:avLst/>
                </a:prstGeom>
                <a:noFill/>
              </p:spPr>
            </p:pic>
            <p:pic>
              <p:nvPicPr>
                <p:cNvPr id="50" name="Picture 8" descr="новогодний клипарт (59)"/>
                <p:cNvPicPr>
                  <a:picLocks noChangeAspect="1" noChangeArrowheads="1"/>
                </p:cNvPicPr>
                <p:nvPr/>
              </p:nvPicPr>
              <p:blipFill>
                <a:blip r:embed="rId5" cstate="print"/>
                <a:srcRect l="38893" t="51047" r="12491" b="2767"/>
                <a:stretch>
                  <a:fillRect/>
                </a:stretch>
              </p:blipFill>
              <p:spPr bwMode="auto">
                <a:xfrm rot="17845475">
                  <a:off x="485236" y="5627996"/>
                  <a:ext cx="590480" cy="560956"/>
                </a:xfrm>
                <a:prstGeom prst="rect">
                  <a:avLst/>
                </a:prstGeom>
                <a:noFill/>
              </p:spPr>
            </p:pic>
            <p:pic>
              <p:nvPicPr>
                <p:cNvPr id="51" name="Picture 6" descr="новогодний клипарт (60)"/>
                <p:cNvPicPr>
                  <a:picLocks noChangeAspect="1" noChangeArrowheads="1"/>
                </p:cNvPicPr>
                <p:nvPr/>
              </p:nvPicPr>
              <p:blipFill>
                <a:blip r:embed="rId7" cstate="print"/>
                <a:srcRect/>
                <a:stretch>
                  <a:fillRect/>
                </a:stretch>
              </p:blipFill>
              <p:spPr bwMode="auto">
                <a:xfrm>
                  <a:off x="107504" y="5949280"/>
                  <a:ext cx="730052" cy="730052"/>
                </a:xfrm>
                <a:prstGeom prst="rect">
                  <a:avLst/>
                </a:prstGeom>
                <a:noFill/>
              </p:spPr>
            </p:pic>
            <p:pic>
              <p:nvPicPr>
                <p:cNvPr id="52" name="Picture 8" descr="новогодний клипарт (59)"/>
                <p:cNvPicPr>
                  <a:picLocks noChangeAspect="1" noChangeArrowheads="1"/>
                </p:cNvPicPr>
                <p:nvPr/>
              </p:nvPicPr>
              <p:blipFill>
                <a:blip r:embed="rId5" cstate="print"/>
                <a:srcRect l="7292" r="7629" b="51384"/>
                <a:stretch>
                  <a:fillRect/>
                </a:stretch>
              </p:blipFill>
              <p:spPr bwMode="auto">
                <a:xfrm rot="15131283">
                  <a:off x="216843" y="5408037"/>
                  <a:ext cx="1421812" cy="812464"/>
                </a:xfrm>
                <a:prstGeom prst="rect">
                  <a:avLst/>
                </a:prstGeom>
                <a:noFill/>
              </p:spPr>
            </p:pic>
          </p:grpSp>
        </p:grpSp>
        <p:pic>
          <p:nvPicPr>
            <p:cNvPr id="40" name="Picture 24" descr="Изображение для плейкаста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 flipH="1">
              <a:off x="6012160" y="0"/>
              <a:ext cx="3131840" cy="2564904"/>
            </a:xfrm>
            <a:prstGeom prst="rect">
              <a:avLst/>
            </a:prstGeom>
            <a:noFill/>
          </p:spPr>
        </p:pic>
      </p:grpSp>
      <p:pic>
        <p:nvPicPr>
          <p:cNvPr id="33" name="Picture 22" descr="Изображение для плейкаста"/>
          <p:cNvPicPr>
            <a:picLocks noChangeAspect="1" noChangeArrowheads="1"/>
          </p:cNvPicPr>
          <p:nvPr/>
        </p:nvPicPr>
        <p:blipFill>
          <a:blip r:embed="rId2" cstate="print"/>
          <a:srcRect l="6598"/>
          <a:stretch>
            <a:fillRect/>
          </a:stretch>
        </p:blipFill>
        <p:spPr bwMode="auto">
          <a:xfrm>
            <a:off x="1331640" y="0"/>
            <a:ext cx="2555776" cy="942973"/>
          </a:xfrm>
          <a:prstGeom prst="rect">
            <a:avLst/>
          </a:prstGeom>
          <a:noFill/>
        </p:spPr>
      </p:pic>
      <p:pic>
        <p:nvPicPr>
          <p:cNvPr id="53" name="Picture 22" descr="Изображение для плейкаст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0"/>
            <a:ext cx="2736304" cy="94297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836712"/>
            <a:ext cx="6984776" cy="864096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Не отрывая карандаша от бумаги и не проводя одну и ту же линию дважды, попробуй нарисовать эти фигуры.</a:t>
            </a:r>
            <a:endParaRPr lang="ru-RU" sz="2000" b="1" dirty="0">
              <a:solidFill>
                <a:srgbClr val="FF0000"/>
              </a:solidFill>
            </a:endParaRPr>
          </a:p>
        </p:txBody>
      </p:sp>
      <p:pic>
        <p:nvPicPr>
          <p:cNvPr id="54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9" cstate="print"/>
          <a:srcRect t="95741"/>
          <a:stretch>
            <a:fillRect/>
          </a:stretch>
        </p:blipFill>
        <p:spPr bwMode="auto">
          <a:xfrm rot="10800000">
            <a:off x="395536" y="5877272"/>
            <a:ext cx="5040560" cy="648073"/>
          </a:xfrm>
          <a:prstGeom prst="rect">
            <a:avLst/>
          </a:prstGeom>
          <a:noFill/>
        </p:spPr>
      </p:pic>
      <p:pic>
        <p:nvPicPr>
          <p:cNvPr id="55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9" cstate="print"/>
          <a:srcRect t="95741"/>
          <a:stretch>
            <a:fillRect/>
          </a:stretch>
        </p:blipFill>
        <p:spPr bwMode="auto">
          <a:xfrm rot="10800000">
            <a:off x="3779912" y="5877272"/>
            <a:ext cx="5040560" cy="648073"/>
          </a:xfrm>
          <a:prstGeom prst="rect">
            <a:avLst/>
          </a:prstGeom>
          <a:noFill/>
        </p:spPr>
      </p:pic>
      <p:pic>
        <p:nvPicPr>
          <p:cNvPr id="56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9" cstate="print"/>
          <a:srcRect t="96449"/>
          <a:stretch>
            <a:fillRect/>
          </a:stretch>
        </p:blipFill>
        <p:spPr bwMode="auto">
          <a:xfrm rot="10800000">
            <a:off x="-180528" y="6317681"/>
            <a:ext cx="5040560" cy="540319"/>
          </a:xfrm>
          <a:prstGeom prst="rect">
            <a:avLst/>
          </a:prstGeom>
          <a:noFill/>
        </p:spPr>
      </p:pic>
      <p:pic>
        <p:nvPicPr>
          <p:cNvPr id="57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9" cstate="print"/>
          <a:srcRect l="16439" t="96449"/>
          <a:stretch>
            <a:fillRect/>
          </a:stretch>
        </p:blipFill>
        <p:spPr bwMode="auto">
          <a:xfrm rot="10800000">
            <a:off x="4932040" y="6317681"/>
            <a:ext cx="4211960" cy="540319"/>
          </a:xfrm>
          <a:prstGeom prst="rect">
            <a:avLst/>
          </a:prstGeom>
          <a:noFill/>
        </p:spPr>
      </p:pic>
      <p:pic>
        <p:nvPicPr>
          <p:cNvPr id="58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9" cstate="print"/>
          <a:srcRect l="16439" t="96449"/>
          <a:stretch>
            <a:fillRect/>
          </a:stretch>
        </p:blipFill>
        <p:spPr bwMode="auto">
          <a:xfrm rot="10800000">
            <a:off x="2195736" y="6317681"/>
            <a:ext cx="4211960" cy="540319"/>
          </a:xfrm>
          <a:prstGeom prst="rect">
            <a:avLst/>
          </a:prstGeom>
          <a:noFill/>
        </p:spPr>
      </p:pic>
      <p:pic>
        <p:nvPicPr>
          <p:cNvPr id="59" name="Picture 32" descr="http://img0.liveinternet.ru/images/attach/c/2/65/644/65644528_02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059832" y="4509120"/>
            <a:ext cx="1661195" cy="2069872"/>
          </a:xfrm>
          <a:prstGeom prst="rect">
            <a:avLst/>
          </a:prstGeom>
          <a:noFill/>
        </p:spPr>
      </p:pic>
      <p:pic>
        <p:nvPicPr>
          <p:cNvPr id="61" name="Picture 16" descr="новогодний клипарт (33)"/>
          <p:cNvPicPr>
            <a:picLocks noChangeAspect="1" noChangeArrowheads="1"/>
          </p:cNvPicPr>
          <p:nvPr/>
        </p:nvPicPr>
        <p:blipFill>
          <a:blip r:embed="rId11" cstate="print"/>
          <a:srcRect l="53333" t="40000"/>
          <a:stretch>
            <a:fillRect/>
          </a:stretch>
        </p:blipFill>
        <p:spPr bwMode="auto">
          <a:xfrm>
            <a:off x="1403648" y="5517232"/>
            <a:ext cx="840093" cy="1080120"/>
          </a:xfrm>
          <a:prstGeom prst="rect">
            <a:avLst/>
          </a:prstGeom>
          <a:noFill/>
        </p:spPr>
      </p:pic>
      <p:pic>
        <p:nvPicPr>
          <p:cNvPr id="60" name="Picture 6" descr="http://img-fotki.yandex.ru/get/5805/svetlera.41/0_507b1_23052f13_XXXL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 flipH="1">
            <a:off x="1763688" y="5157192"/>
            <a:ext cx="1728192" cy="1534681"/>
          </a:xfrm>
          <a:prstGeom prst="rect">
            <a:avLst/>
          </a:prstGeom>
          <a:noFill/>
        </p:spPr>
      </p:pic>
      <p:pic>
        <p:nvPicPr>
          <p:cNvPr id="62" name="Picture 2" descr="D:\Презентации\Математика\Умники и умницы 2 класс\Тетрадь 2 класс\Часть 1. 1- 18 урок\Image0042.JPG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E5E5E7"/>
              </a:clrFrom>
              <a:clrTo>
                <a:srgbClr val="E5E5E7">
                  <a:alpha val="0"/>
                </a:srgbClr>
              </a:clrTo>
            </a:clrChange>
          </a:blip>
          <a:srcRect l="26888" t="9779" r="53463" b="79899"/>
          <a:stretch>
            <a:fillRect/>
          </a:stretch>
        </p:blipFill>
        <p:spPr bwMode="auto">
          <a:xfrm>
            <a:off x="1547664" y="1556792"/>
            <a:ext cx="2811082" cy="2088232"/>
          </a:xfrm>
          <a:prstGeom prst="rect">
            <a:avLst/>
          </a:prstGeom>
          <a:noFill/>
        </p:spPr>
      </p:pic>
      <p:pic>
        <p:nvPicPr>
          <p:cNvPr id="63" name="Picture 2" descr="D:\Презентации\Математика\Умники и умницы 2 класс\Тетрадь 2 класс\Часть 1. 1- 18 урок\Image0042.JPG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7F6FB"/>
              </a:clrFrom>
              <a:clrTo>
                <a:srgbClr val="F7F6FB">
                  <a:alpha val="0"/>
                </a:srgbClr>
              </a:clrTo>
            </a:clrChange>
          </a:blip>
          <a:srcRect l="57204" t="9779" r="23176" b="79899"/>
          <a:stretch>
            <a:fillRect/>
          </a:stretch>
        </p:blipFill>
        <p:spPr bwMode="auto">
          <a:xfrm>
            <a:off x="4860032" y="3068960"/>
            <a:ext cx="2806854" cy="2088232"/>
          </a:xfrm>
          <a:prstGeom prst="rect">
            <a:avLst/>
          </a:prstGeom>
          <a:noFill/>
        </p:spPr>
      </p:pic>
      <p:sp>
        <p:nvSpPr>
          <p:cNvPr id="64" name="Прямоугольник 63"/>
          <p:cNvSpPr/>
          <p:nvPr/>
        </p:nvSpPr>
        <p:spPr>
          <a:xfrm>
            <a:off x="1403648" y="3573016"/>
            <a:ext cx="3456384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Да, так как она имеет две нечётные вершины- нижние. </a:t>
            </a:r>
            <a:endParaRPr lang="ru-RU" sz="2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4499992" y="2276872"/>
            <a:ext cx="3456384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Нет, так как она содержит не две, а четыре нечётные вершины. </a:t>
            </a:r>
            <a:endParaRPr lang="ru-RU" sz="2000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6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22" descr="Изображение для плейкаст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4" y="0"/>
            <a:ext cx="2736304" cy="942973"/>
          </a:xfrm>
          <a:prstGeom prst="rect">
            <a:avLst/>
          </a:prstGeom>
          <a:noFill/>
        </p:spPr>
      </p:pic>
      <p:grpSp>
        <p:nvGrpSpPr>
          <p:cNvPr id="3" name="Группа 33"/>
          <p:cNvGrpSpPr/>
          <p:nvPr/>
        </p:nvGrpSpPr>
        <p:grpSpPr>
          <a:xfrm>
            <a:off x="6012160" y="0"/>
            <a:ext cx="3503171" cy="6597352"/>
            <a:chOff x="6012160" y="0"/>
            <a:chExt cx="3503171" cy="6597352"/>
          </a:xfrm>
        </p:grpSpPr>
        <p:pic>
          <p:nvPicPr>
            <p:cNvPr id="14" name="Picture 18" descr="новогодний клипарт (26)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869904">
              <a:off x="7201102" y="1737622"/>
              <a:ext cx="2314228" cy="2314228"/>
            </a:xfrm>
            <a:prstGeom prst="rect">
              <a:avLst/>
            </a:prstGeom>
            <a:noFill/>
          </p:spPr>
        </p:pic>
        <p:pic>
          <p:nvPicPr>
            <p:cNvPr id="13" name="Picture 20" descr="новогодний клипарт (27)"/>
            <p:cNvPicPr>
              <a:picLocks noChangeAspect="1" noChangeArrowheads="1"/>
            </p:cNvPicPr>
            <p:nvPr/>
          </p:nvPicPr>
          <p:blipFill>
            <a:blip r:embed="rId4" cstate="print"/>
            <a:srcRect b="16667"/>
            <a:stretch>
              <a:fillRect/>
            </a:stretch>
          </p:blipFill>
          <p:spPr bwMode="auto">
            <a:xfrm flipH="1">
              <a:off x="7295597" y="5013176"/>
              <a:ext cx="1848403" cy="1584176"/>
            </a:xfrm>
            <a:prstGeom prst="rect">
              <a:avLst/>
            </a:prstGeom>
            <a:noFill/>
          </p:spPr>
        </p:pic>
        <p:pic>
          <p:nvPicPr>
            <p:cNvPr id="15" name="Picture 18" descr="новогодний клипарт (26)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869904">
              <a:off x="7201103" y="3465814"/>
              <a:ext cx="2314228" cy="2314228"/>
            </a:xfrm>
            <a:prstGeom prst="rect">
              <a:avLst/>
            </a:prstGeom>
            <a:noFill/>
          </p:spPr>
        </p:pic>
        <p:grpSp>
          <p:nvGrpSpPr>
            <p:cNvPr id="4" name="Группа 50"/>
            <p:cNvGrpSpPr/>
            <p:nvPr/>
          </p:nvGrpSpPr>
          <p:grpSpPr>
            <a:xfrm flipH="1">
              <a:off x="7884368" y="2060848"/>
              <a:ext cx="1152128" cy="3770861"/>
              <a:chOff x="0" y="3087139"/>
              <a:chExt cx="1226477" cy="3770861"/>
            </a:xfrm>
          </p:grpSpPr>
          <p:pic>
            <p:nvPicPr>
              <p:cNvPr id="18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 l="7292" r="7629" b="51384"/>
              <a:stretch>
                <a:fillRect/>
              </a:stretch>
            </p:blipFill>
            <p:spPr bwMode="auto">
              <a:xfrm rot="15131283">
                <a:off x="-106684" y="3391813"/>
                <a:ext cx="1421812" cy="812464"/>
              </a:xfrm>
              <a:prstGeom prst="rect">
                <a:avLst/>
              </a:prstGeom>
              <a:noFill/>
            </p:spPr>
          </p:pic>
          <p:pic>
            <p:nvPicPr>
              <p:cNvPr id="19" name="Picture 2" descr="новогодний клипарт (32)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467544" y="6209928"/>
                <a:ext cx="648072" cy="648072"/>
              </a:xfrm>
              <a:prstGeom prst="rect">
                <a:avLst/>
              </a:prstGeom>
              <a:noFill/>
            </p:spPr>
          </p:pic>
          <p:pic>
            <p:nvPicPr>
              <p:cNvPr id="20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 l="7292" r="7629" b="51384"/>
              <a:stretch>
                <a:fillRect/>
              </a:stretch>
            </p:blipFill>
            <p:spPr bwMode="auto">
              <a:xfrm rot="15131283">
                <a:off x="-287213" y="4471933"/>
                <a:ext cx="1421812" cy="812464"/>
              </a:xfrm>
              <a:prstGeom prst="rect">
                <a:avLst/>
              </a:prstGeom>
              <a:noFill/>
            </p:spPr>
          </p:pic>
          <p:grpSp>
            <p:nvGrpSpPr>
              <p:cNvPr id="5" name="Группа 29"/>
              <p:cNvGrpSpPr/>
              <p:nvPr/>
            </p:nvGrpSpPr>
            <p:grpSpPr>
              <a:xfrm>
                <a:off x="0" y="3429000"/>
                <a:ext cx="1226477" cy="3250332"/>
                <a:chOff x="107504" y="3429000"/>
                <a:chExt cx="1226477" cy="3250332"/>
              </a:xfrm>
            </p:grpSpPr>
            <p:pic>
              <p:nvPicPr>
                <p:cNvPr id="22" name="Picture 2" descr="новогодний клипарт (32)"/>
                <p:cNvPicPr>
                  <a:picLocks noChangeAspect="1" noChangeArrowheads="1"/>
                </p:cNvPicPr>
                <p:nvPr/>
              </p:nvPicPr>
              <p:blipFill>
                <a:blip r:embed="rId6" cstate="print"/>
                <a:srcRect/>
                <a:stretch>
                  <a:fillRect/>
                </a:stretch>
              </p:blipFill>
              <p:spPr bwMode="auto">
                <a:xfrm>
                  <a:off x="251520" y="3429000"/>
                  <a:ext cx="648072" cy="648072"/>
                </a:xfrm>
                <a:prstGeom prst="rect">
                  <a:avLst/>
                </a:prstGeom>
                <a:noFill/>
              </p:spPr>
            </p:pic>
            <p:pic>
              <p:nvPicPr>
                <p:cNvPr id="23" name="Picture 6" descr="новогодний клипарт (60)"/>
                <p:cNvPicPr>
                  <a:picLocks noChangeAspect="1" noChangeArrowheads="1"/>
                </p:cNvPicPr>
                <p:nvPr/>
              </p:nvPicPr>
              <p:blipFill>
                <a:blip r:embed="rId7" cstate="print"/>
                <a:srcRect/>
                <a:stretch>
                  <a:fillRect/>
                </a:stretch>
              </p:blipFill>
              <p:spPr bwMode="auto">
                <a:xfrm>
                  <a:off x="323528" y="3861048"/>
                  <a:ext cx="946076" cy="946076"/>
                </a:xfrm>
                <a:prstGeom prst="rect">
                  <a:avLst/>
                </a:prstGeom>
                <a:noFill/>
              </p:spPr>
            </p:pic>
            <p:pic>
              <p:nvPicPr>
                <p:cNvPr id="24" name="Picture 8" descr="новогодний клипарт (59)"/>
                <p:cNvPicPr>
                  <a:picLocks noChangeAspect="1" noChangeArrowheads="1"/>
                </p:cNvPicPr>
                <p:nvPr/>
              </p:nvPicPr>
              <p:blipFill>
                <a:blip r:embed="rId5" cstate="print"/>
                <a:srcRect l="38893" t="51047" r="12491" b="2767"/>
                <a:stretch>
                  <a:fillRect/>
                </a:stretch>
              </p:blipFill>
              <p:spPr bwMode="auto">
                <a:xfrm rot="17845475">
                  <a:off x="269212" y="4331852"/>
                  <a:ext cx="590480" cy="560956"/>
                </a:xfrm>
                <a:prstGeom prst="rect">
                  <a:avLst/>
                </a:prstGeom>
                <a:noFill/>
              </p:spPr>
            </p:pic>
            <p:pic>
              <p:nvPicPr>
                <p:cNvPr id="25" name="Picture 6" descr="новогодний клипарт (60)"/>
                <p:cNvPicPr>
                  <a:picLocks noChangeAspect="1" noChangeArrowheads="1"/>
                </p:cNvPicPr>
                <p:nvPr/>
              </p:nvPicPr>
              <p:blipFill>
                <a:blip r:embed="rId7" cstate="print"/>
                <a:srcRect/>
                <a:stretch>
                  <a:fillRect/>
                </a:stretch>
              </p:blipFill>
              <p:spPr bwMode="auto">
                <a:xfrm>
                  <a:off x="395536" y="4797152"/>
                  <a:ext cx="874068" cy="874068"/>
                </a:xfrm>
                <a:prstGeom prst="rect">
                  <a:avLst/>
                </a:prstGeom>
                <a:noFill/>
              </p:spPr>
            </p:pic>
            <p:pic>
              <p:nvPicPr>
                <p:cNvPr id="26" name="Picture 2" descr="новогодний клипарт (32)"/>
                <p:cNvPicPr>
                  <a:picLocks noChangeAspect="1" noChangeArrowheads="1"/>
                </p:cNvPicPr>
                <p:nvPr/>
              </p:nvPicPr>
              <p:blipFill>
                <a:blip r:embed="rId6" cstate="print"/>
                <a:srcRect/>
                <a:stretch>
                  <a:fillRect/>
                </a:stretch>
              </p:blipFill>
              <p:spPr bwMode="auto">
                <a:xfrm>
                  <a:off x="107504" y="5229200"/>
                  <a:ext cx="648072" cy="648072"/>
                </a:xfrm>
                <a:prstGeom prst="rect">
                  <a:avLst/>
                </a:prstGeom>
                <a:noFill/>
              </p:spPr>
            </p:pic>
            <p:pic>
              <p:nvPicPr>
                <p:cNvPr id="27" name="Picture 8" descr="новогодний клипарт (59)"/>
                <p:cNvPicPr>
                  <a:picLocks noChangeAspect="1" noChangeArrowheads="1"/>
                </p:cNvPicPr>
                <p:nvPr/>
              </p:nvPicPr>
              <p:blipFill>
                <a:blip r:embed="rId5" cstate="print"/>
                <a:srcRect l="38893" t="51047" r="12491" b="2767"/>
                <a:stretch>
                  <a:fillRect/>
                </a:stretch>
              </p:blipFill>
              <p:spPr bwMode="auto">
                <a:xfrm rot="17845475">
                  <a:off x="485236" y="5627996"/>
                  <a:ext cx="590480" cy="560956"/>
                </a:xfrm>
                <a:prstGeom prst="rect">
                  <a:avLst/>
                </a:prstGeom>
                <a:noFill/>
              </p:spPr>
            </p:pic>
            <p:pic>
              <p:nvPicPr>
                <p:cNvPr id="28" name="Picture 6" descr="новогодний клипарт (60)"/>
                <p:cNvPicPr>
                  <a:picLocks noChangeAspect="1" noChangeArrowheads="1"/>
                </p:cNvPicPr>
                <p:nvPr/>
              </p:nvPicPr>
              <p:blipFill>
                <a:blip r:embed="rId7" cstate="print"/>
                <a:srcRect/>
                <a:stretch>
                  <a:fillRect/>
                </a:stretch>
              </p:blipFill>
              <p:spPr bwMode="auto">
                <a:xfrm>
                  <a:off x="107504" y="5949280"/>
                  <a:ext cx="730052" cy="730052"/>
                </a:xfrm>
                <a:prstGeom prst="rect">
                  <a:avLst/>
                </a:prstGeom>
                <a:noFill/>
              </p:spPr>
            </p:pic>
            <p:pic>
              <p:nvPicPr>
                <p:cNvPr id="29" name="Picture 8" descr="новогодний клипарт (59)"/>
                <p:cNvPicPr>
                  <a:picLocks noChangeAspect="1" noChangeArrowheads="1"/>
                </p:cNvPicPr>
                <p:nvPr/>
              </p:nvPicPr>
              <p:blipFill>
                <a:blip r:embed="rId5" cstate="print"/>
                <a:srcRect l="7292" r="7629" b="51384"/>
                <a:stretch>
                  <a:fillRect/>
                </a:stretch>
              </p:blipFill>
              <p:spPr bwMode="auto">
                <a:xfrm rot="15131283">
                  <a:off x="216843" y="5408037"/>
                  <a:ext cx="1421812" cy="812464"/>
                </a:xfrm>
                <a:prstGeom prst="rect">
                  <a:avLst/>
                </a:prstGeom>
                <a:noFill/>
              </p:spPr>
            </p:pic>
          </p:grpSp>
        </p:grpSp>
        <p:pic>
          <p:nvPicPr>
            <p:cNvPr id="11" name="Picture 24" descr="Изображение для плейкаста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 flipH="1">
              <a:off x="6012160" y="0"/>
              <a:ext cx="3131840" cy="2564904"/>
            </a:xfrm>
            <a:prstGeom prst="rect">
              <a:avLst/>
            </a:prstGeom>
            <a:noFill/>
          </p:spPr>
        </p:pic>
      </p:grpSp>
      <p:grpSp>
        <p:nvGrpSpPr>
          <p:cNvPr id="6" name="Группа 34"/>
          <p:cNvGrpSpPr/>
          <p:nvPr/>
        </p:nvGrpSpPr>
        <p:grpSpPr>
          <a:xfrm flipH="1">
            <a:off x="-396552" y="0"/>
            <a:ext cx="3600400" cy="6597352"/>
            <a:chOff x="6012160" y="0"/>
            <a:chExt cx="3503171" cy="6597352"/>
          </a:xfrm>
        </p:grpSpPr>
        <p:pic>
          <p:nvPicPr>
            <p:cNvPr id="36" name="Picture 18" descr="новогодний клипарт (26)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869904">
              <a:off x="7201102" y="1737622"/>
              <a:ext cx="2314228" cy="2314228"/>
            </a:xfrm>
            <a:prstGeom prst="rect">
              <a:avLst/>
            </a:prstGeom>
            <a:noFill/>
          </p:spPr>
        </p:pic>
        <p:pic>
          <p:nvPicPr>
            <p:cNvPr id="37" name="Picture 20" descr="новогодний клипарт (27)"/>
            <p:cNvPicPr>
              <a:picLocks noChangeAspect="1" noChangeArrowheads="1"/>
            </p:cNvPicPr>
            <p:nvPr/>
          </p:nvPicPr>
          <p:blipFill>
            <a:blip r:embed="rId4" cstate="print"/>
            <a:srcRect b="16667"/>
            <a:stretch>
              <a:fillRect/>
            </a:stretch>
          </p:blipFill>
          <p:spPr bwMode="auto">
            <a:xfrm flipH="1">
              <a:off x="7295597" y="5013176"/>
              <a:ext cx="1848403" cy="1584176"/>
            </a:xfrm>
            <a:prstGeom prst="rect">
              <a:avLst/>
            </a:prstGeom>
            <a:noFill/>
          </p:spPr>
        </p:pic>
        <p:pic>
          <p:nvPicPr>
            <p:cNvPr id="38" name="Picture 18" descr="новогодний клипарт (26)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869904">
              <a:off x="7201103" y="3465814"/>
              <a:ext cx="2314228" cy="2314228"/>
            </a:xfrm>
            <a:prstGeom prst="rect">
              <a:avLst/>
            </a:prstGeom>
            <a:noFill/>
          </p:spPr>
        </p:pic>
        <p:grpSp>
          <p:nvGrpSpPr>
            <p:cNvPr id="7" name="Группа 50"/>
            <p:cNvGrpSpPr/>
            <p:nvPr/>
          </p:nvGrpSpPr>
          <p:grpSpPr>
            <a:xfrm flipH="1">
              <a:off x="7884368" y="2060848"/>
              <a:ext cx="1152128" cy="3770861"/>
              <a:chOff x="0" y="3087139"/>
              <a:chExt cx="1226477" cy="3770861"/>
            </a:xfrm>
          </p:grpSpPr>
          <p:pic>
            <p:nvPicPr>
              <p:cNvPr id="41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 l="7292" r="7629" b="51384"/>
              <a:stretch>
                <a:fillRect/>
              </a:stretch>
            </p:blipFill>
            <p:spPr bwMode="auto">
              <a:xfrm rot="15131283">
                <a:off x="-106684" y="3391813"/>
                <a:ext cx="1421812" cy="812464"/>
              </a:xfrm>
              <a:prstGeom prst="rect">
                <a:avLst/>
              </a:prstGeom>
              <a:noFill/>
            </p:spPr>
          </p:pic>
          <p:pic>
            <p:nvPicPr>
              <p:cNvPr id="42" name="Picture 2" descr="новогодний клипарт (32)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467544" y="6209928"/>
                <a:ext cx="648072" cy="648072"/>
              </a:xfrm>
              <a:prstGeom prst="rect">
                <a:avLst/>
              </a:prstGeom>
              <a:noFill/>
            </p:spPr>
          </p:pic>
          <p:pic>
            <p:nvPicPr>
              <p:cNvPr id="43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 l="7292" r="7629" b="51384"/>
              <a:stretch>
                <a:fillRect/>
              </a:stretch>
            </p:blipFill>
            <p:spPr bwMode="auto">
              <a:xfrm rot="15131283">
                <a:off x="-287213" y="4471933"/>
                <a:ext cx="1421812" cy="812464"/>
              </a:xfrm>
              <a:prstGeom prst="rect">
                <a:avLst/>
              </a:prstGeom>
              <a:noFill/>
            </p:spPr>
          </p:pic>
          <p:grpSp>
            <p:nvGrpSpPr>
              <p:cNvPr id="8" name="Группа 29"/>
              <p:cNvGrpSpPr/>
              <p:nvPr/>
            </p:nvGrpSpPr>
            <p:grpSpPr>
              <a:xfrm>
                <a:off x="0" y="3429000"/>
                <a:ext cx="1226477" cy="3250332"/>
                <a:chOff x="107504" y="3429000"/>
                <a:chExt cx="1226477" cy="3250332"/>
              </a:xfrm>
            </p:grpSpPr>
            <p:pic>
              <p:nvPicPr>
                <p:cNvPr id="45" name="Picture 2" descr="новогодний клипарт (32)"/>
                <p:cNvPicPr>
                  <a:picLocks noChangeAspect="1" noChangeArrowheads="1"/>
                </p:cNvPicPr>
                <p:nvPr/>
              </p:nvPicPr>
              <p:blipFill>
                <a:blip r:embed="rId6" cstate="print"/>
                <a:srcRect/>
                <a:stretch>
                  <a:fillRect/>
                </a:stretch>
              </p:blipFill>
              <p:spPr bwMode="auto">
                <a:xfrm>
                  <a:off x="251520" y="3429000"/>
                  <a:ext cx="648072" cy="648072"/>
                </a:xfrm>
                <a:prstGeom prst="rect">
                  <a:avLst/>
                </a:prstGeom>
                <a:noFill/>
              </p:spPr>
            </p:pic>
            <p:pic>
              <p:nvPicPr>
                <p:cNvPr id="46" name="Picture 6" descr="новогодний клипарт (60)"/>
                <p:cNvPicPr>
                  <a:picLocks noChangeAspect="1" noChangeArrowheads="1"/>
                </p:cNvPicPr>
                <p:nvPr/>
              </p:nvPicPr>
              <p:blipFill>
                <a:blip r:embed="rId7" cstate="print"/>
                <a:srcRect/>
                <a:stretch>
                  <a:fillRect/>
                </a:stretch>
              </p:blipFill>
              <p:spPr bwMode="auto">
                <a:xfrm>
                  <a:off x="323528" y="3861048"/>
                  <a:ext cx="946076" cy="946076"/>
                </a:xfrm>
                <a:prstGeom prst="rect">
                  <a:avLst/>
                </a:prstGeom>
                <a:noFill/>
              </p:spPr>
            </p:pic>
            <p:pic>
              <p:nvPicPr>
                <p:cNvPr id="47" name="Picture 8" descr="новогодний клипарт (59)"/>
                <p:cNvPicPr>
                  <a:picLocks noChangeAspect="1" noChangeArrowheads="1"/>
                </p:cNvPicPr>
                <p:nvPr/>
              </p:nvPicPr>
              <p:blipFill>
                <a:blip r:embed="rId5" cstate="print"/>
                <a:srcRect l="38893" t="51047" r="12491" b="2767"/>
                <a:stretch>
                  <a:fillRect/>
                </a:stretch>
              </p:blipFill>
              <p:spPr bwMode="auto">
                <a:xfrm rot="17845475">
                  <a:off x="269212" y="4331852"/>
                  <a:ext cx="590480" cy="560956"/>
                </a:xfrm>
                <a:prstGeom prst="rect">
                  <a:avLst/>
                </a:prstGeom>
                <a:noFill/>
              </p:spPr>
            </p:pic>
            <p:pic>
              <p:nvPicPr>
                <p:cNvPr id="48" name="Picture 6" descr="новогодний клипарт (60)"/>
                <p:cNvPicPr>
                  <a:picLocks noChangeAspect="1" noChangeArrowheads="1"/>
                </p:cNvPicPr>
                <p:nvPr/>
              </p:nvPicPr>
              <p:blipFill>
                <a:blip r:embed="rId7" cstate="print"/>
                <a:srcRect/>
                <a:stretch>
                  <a:fillRect/>
                </a:stretch>
              </p:blipFill>
              <p:spPr bwMode="auto">
                <a:xfrm>
                  <a:off x="395536" y="4797152"/>
                  <a:ext cx="874068" cy="874068"/>
                </a:xfrm>
                <a:prstGeom prst="rect">
                  <a:avLst/>
                </a:prstGeom>
                <a:noFill/>
              </p:spPr>
            </p:pic>
            <p:pic>
              <p:nvPicPr>
                <p:cNvPr id="49" name="Picture 2" descr="новогодний клипарт (32)"/>
                <p:cNvPicPr>
                  <a:picLocks noChangeAspect="1" noChangeArrowheads="1"/>
                </p:cNvPicPr>
                <p:nvPr/>
              </p:nvPicPr>
              <p:blipFill>
                <a:blip r:embed="rId6" cstate="print"/>
                <a:srcRect/>
                <a:stretch>
                  <a:fillRect/>
                </a:stretch>
              </p:blipFill>
              <p:spPr bwMode="auto">
                <a:xfrm>
                  <a:off x="107504" y="5229200"/>
                  <a:ext cx="648072" cy="648072"/>
                </a:xfrm>
                <a:prstGeom prst="rect">
                  <a:avLst/>
                </a:prstGeom>
                <a:noFill/>
              </p:spPr>
            </p:pic>
            <p:pic>
              <p:nvPicPr>
                <p:cNvPr id="50" name="Picture 8" descr="новогодний клипарт (59)"/>
                <p:cNvPicPr>
                  <a:picLocks noChangeAspect="1" noChangeArrowheads="1"/>
                </p:cNvPicPr>
                <p:nvPr/>
              </p:nvPicPr>
              <p:blipFill>
                <a:blip r:embed="rId5" cstate="print"/>
                <a:srcRect l="38893" t="51047" r="12491" b="2767"/>
                <a:stretch>
                  <a:fillRect/>
                </a:stretch>
              </p:blipFill>
              <p:spPr bwMode="auto">
                <a:xfrm rot="17845475">
                  <a:off x="485236" y="5627996"/>
                  <a:ext cx="590480" cy="560956"/>
                </a:xfrm>
                <a:prstGeom prst="rect">
                  <a:avLst/>
                </a:prstGeom>
                <a:noFill/>
              </p:spPr>
            </p:pic>
            <p:pic>
              <p:nvPicPr>
                <p:cNvPr id="51" name="Picture 6" descr="новогодний клипарт (60)"/>
                <p:cNvPicPr>
                  <a:picLocks noChangeAspect="1" noChangeArrowheads="1"/>
                </p:cNvPicPr>
                <p:nvPr/>
              </p:nvPicPr>
              <p:blipFill>
                <a:blip r:embed="rId7" cstate="print"/>
                <a:srcRect/>
                <a:stretch>
                  <a:fillRect/>
                </a:stretch>
              </p:blipFill>
              <p:spPr bwMode="auto">
                <a:xfrm>
                  <a:off x="107504" y="5949280"/>
                  <a:ext cx="730052" cy="730052"/>
                </a:xfrm>
                <a:prstGeom prst="rect">
                  <a:avLst/>
                </a:prstGeom>
                <a:noFill/>
              </p:spPr>
            </p:pic>
            <p:pic>
              <p:nvPicPr>
                <p:cNvPr id="52" name="Picture 8" descr="новогодний клипарт (59)"/>
                <p:cNvPicPr>
                  <a:picLocks noChangeAspect="1" noChangeArrowheads="1"/>
                </p:cNvPicPr>
                <p:nvPr/>
              </p:nvPicPr>
              <p:blipFill>
                <a:blip r:embed="rId5" cstate="print"/>
                <a:srcRect l="7292" r="7629" b="51384"/>
                <a:stretch>
                  <a:fillRect/>
                </a:stretch>
              </p:blipFill>
              <p:spPr bwMode="auto">
                <a:xfrm rot="15131283">
                  <a:off x="216843" y="5408037"/>
                  <a:ext cx="1421812" cy="812464"/>
                </a:xfrm>
                <a:prstGeom prst="rect">
                  <a:avLst/>
                </a:prstGeom>
                <a:noFill/>
              </p:spPr>
            </p:pic>
          </p:grpSp>
        </p:grpSp>
        <p:pic>
          <p:nvPicPr>
            <p:cNvPr id="40" name="Picture 24" descr="Изображение для плейкаста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 flipH="1">
              <a:off x="6012160" y="0"/>
              <a:ext cx="3131840" cy="2564904"/>
            </a:xfrm>
            <a:prstGeom prst="rect">
              <a:avLst/>
            </a:prstGeom>
            <a:noFill/>
          </p:spPr>
        </p:pic>
      </p:grpSp>
      <p:pic>
        <p:nvPicPr>
          <p:cNvPr id="33" name="Picture 22" descr="Изображение для плейкаста"/>
          <p:cNvPicPr>
            <a:picLocks noChangeAspect="1" noChangeArrowheads="1"/>
          </p:cNvPicPr>
          <p:nvPr/>
        </p:nvPicPr>
        <p:blipFill>
          <a:blip r:embed="rId2" cstate="print"/>
          <a:srcRect l="6598"/>
          <a:stretch>
            <a:fillRect/>
          </a:stretch>
        </p:blipFill>
        <p:spPr bwMode="auto">
          <a:xfrm>
            <a:off x="1331640" y="0"/>
            <a:ext cx="2555776" cy="942973"/>
          </a:xfrm>
          <a:prstGeom prst="rect">
            <a:avLst/>
          </a:prstGeom>
          <a:noFill/>
        </p:spPr>
      </p:pic>
      <p:pic>
        <p:nvPicPr>
          <p:cNvPr id="53" name="Picture 22" descr="Изображение для плейкаст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0"/>
            <a:ext cx="2736304" cy="94297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620688"/>
            <a:ext cx="6408712" cy="792088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Ответь на вопросы</a:t>
            </a:r>
            <a:r>
              <a:rPr lang="ru-RU" sz="2400" b="1" dirty="0" smtClean="0">
                <a:solidFill>
                  <a:srgbClr val="FF0000"/>
                </a:solidFill>
              </a:rPr>
              <a:t>.</a:t>
            </a: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54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9" cstate="print"/>
          <a:srcRect t="95741"/>
          <a:stretch>
            <a:fillRect/>
          </a:stretch>
        </p:blipFill>
        <p:spPr bwMode="auto">
          <a:xfrm rot="10800000">
            <a:off x="395536" y="5877272"/>
            <a:ext cx="5040560" cy="648073"/>
          </a:xfrm>
          <a:prstGeom prst="rect">
            <a:avLst/>
          </a:prstGeom>
          <a:noFill/>
        </p:spPr>
      </p:pic>
      <p:pic>
        <p:nvPicPr>
          <p:cNvPr id="55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9" cstate="print"/>
          <a:srcRect t="95741"/>
          <a:stretch>
            <a:fillRect/>
          </a:stretch>
        </p:blipFill>
        <p:spPr bwMode="auto">
          <a:xfrm rot="10800000">
            <a:off x="3779912" y="5877272"/>
            <a:ext cx="5040560" cy="648073"/>
          </a:xfrm>
          <a:prstGeom prst="rect">
            <a:avLst/>
          </a:prstGeom>
          <a:noFill/>
        </p:spPr>
      </p:pic>
      <p:pic>
        <p:nvPicPr>
          <p:cNvPr id="56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9" cstate="print"/>
          <a:srcRect t="96449"/>
          <a:stretch>
            <a:fillRect/>
          </a:stretch>
        </p:blipFill>
        <p:spPr bwMode="auto">
          <a:xfrm rot="10800000">
            <a:off x="-180528" y="6317681"/>
            <a:ext cx="5040560" cy="540319"/>
          </a:xfrm>
          <a:prstGeom prst="rect">
            <a:avLst/>
          </a:prstGeom>
          <a:noFill/>
        </p:spPr>
      </p:pic>
      <p:pic>
        <p:nvPicPr>
          <p:cNvPr id="57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9" cstate="print"/>
          <a:srcRect l="16439" t="96449"/>
          <a:stretch>
            <a:fillRect/>
          </a:stretch>
        </p:blipFill>
        <p:spPr bwMode="auto">
          <a:xfrm rot="10800000">
            <a:off x="4932040" y="6317681"/>
            <a:ext cx="4211960" cy="540319"/>
          </a:xfrm>
          <a:prstGeom prst="rect">
            <a:avLst/>
          </a:prstGeom>
          <a:noFill/>
        </p:spPr>
      </p:pic>
      <p:pic>
        <p:nvPicPr>
          <p:cNvPr id="58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9" cstate="print"/>
          <a:srcRect l="16439" t="96449"/>
          <a:stretch>
            <a:fillRect/>
          </a:stretch>
        </p:blipFill>
        <p:spPr bwMode="auto">
          <a:xfrm rot="10800000">
            <a:off x="2195736" y="6317681"/>
            <a:ext cx="4211960" cy="540319"/>
          </a:xfrm>
          <a:prstGeom prst="rect">
            <a:avLst/>
          </a:prstGeom>
          <a:noFill/>
        </p:spPr>
      </p:pic>
      <p:pic>
        <p:nvPicPr>
          <p:cNvPr id="59" name="Picture 32" descr="http://img0.liveinternet.ru/images/attach/c/2/65/644/65644528_02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228184" y="4581128"/>
            <a:ext cx="1661195" cy="2069872"/>
          </a:xfrm>
          <a:prstGeom prst="rect">
            <a:avLst/>
          </a:prstGeom>
          <a:noFill/>
        </p:spPr>
      </p:pic>
      <p:pic>
        <p:nvPicPr>
          <p:cNvPr id="61" name="Picture 16" descr="новогодний клипарт (33)"/>
          <p:cNvPicPr>
            <a:picLocks noChangeAspect="1" noChangeArrowheads="1"/>
          </p:cNvPicPr>
          <p:nvPr/>
        </p:nvPicPr>
        <p:blipFill>
          <a:blip r:embed="rId11" cstate="print"/>
          <a:srcRect l="53333" t="40000"/>
          <a:stretch>
            <a:fillRect/>
          </a:stretch>
        </p:blipFill>
        <p:spPr bwMode="auto">
          <a:xfrm>
            <a:off x="1403648" y="5517232"/>
            <a:ext cx="840093" cy="1080120"/>
          </a:xfrm>
          <a:prstGeom prst="rect">
            <a:avLst/>
          </a:prstGeom>
          <a:noFill/>
        </p:spPr>
      </p:pic>
      <p:pic>
        <p:nvPicPr>
          <p:cNvPr id="60" name="Picture 6" descr="http://img-fotki.yandex.ru/get/5805/svetlera.41/0_507b1_23052f13_XXXL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 flipH="1">
            <a:off x="1763688" y="5157192"/>
            <a:ext cx="1728192" cy="1534681"/>
          </a:xfrm>
          <a:prstGeom prst="rect">
            <a:avLst/>
          </a:prstGeom>
          <a:noFill/>
        </p:spPr>
      </p:pic>
      <p:pic>
        <p:nvPicPr>
          <p:cNvPr id="62" name="Picture 2" descr="D:\Презентации\Математика\Умники и умницы 2 класс\Тетрадь 2 класс\Часть 1. 1- 18 урок\Image0042.JPG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2F4F1"/>
              </a:clrFrom>
              <a:clrTo>
                <a:srgbClr val="F2F4F1">
                  <a:alpha val="0"/>
                </a:srgbClr>
              </a:clrTo>
            </a:clrChange>
          </a:blip>
          <a:srcRect l="19882" t="25133" r="68884" b="66504"/>
          <a:stretch>
            <a:fillRect/>
          </a:stretch>
        </p:blipFill>
        <p:spPr bwMode="auto">
          <a:xfrm>
            <a:off x="2483768" y="1412776"/>
            <a:ext cx="1368152" cy="1440160"/>
          </a:xfrm>
          <a:prstGeom prst="rect">
            <a:avLst/>
          </a:prstGeom>
          <a:noFill/>
        </p:spPr>
      </p:pic>
      <p:pic>
        <p:nvPicPr>
          <p:cNvPr id="63" name="Picture 2" descr="D:\Презентации\Математика\Умники и умницы 2 класс\Тетрадь 2 класс\Часть 1. 1- 18 урок\Image0042.JPG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1F2F6"/>
              </a:clrFrom>
              <a:clrTo>
                <a:srgbClr val="F1F2F6">
                  <a:alpha val="0"/>
                </a:srgbClr>
              </a:clrTo>
            </a:clrChange>
          </a:blip>
          <a:srcRect l="41161" t="25133" r="48518" b="66280"/>
          <a:stretch>
            <a:fillRect/>
          </a:stretch>
        </p:blipFill>
        <p:spPr bwMode="auto">
          <a:xfrm>
            <a:off x="5364088" y="1412776"/>
            <a:ext cx="1224136" cy="1440160"/>
          </a:xfrm>
          <a:prstGeom prst="rect">
            <a:avLst/>
          </a:prstGeom>
          <a:noFill/>
        </p:spPr>
      </p:pic>
      <p:pic>
        <p:nvPicPr>
          <p:cNvPr id="64" name="Picture 2" descr="D:\Презентации\Математика\Умники и умницы 2 класс\Тетрадь 2 класс\Часть 1. 1- 18 урок\Image0042.JPG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AF8FD"/>
              </a:clrFrom>
              <a:clrTo>
                <a:srgbClr val="FAF8FD">
                  <a:alpha val="0"/>
                </a:srgbClr>
              </a:clrTo>
            </a:clrChange>
          </a:blip>
          <a:srcRect l="60080" t="26335" r="31739" b="65813"/>
          <a:stretch>
            <a:fillRect/>
          </a:stretch>
        </p:blipFill>
        <p:spPr bwMode="auto">
          <a:xfrm>
            <a:off x="2915816" y="3501008"/>
            <a:ext cx="1008112" cy="1368152"/>
          </a:xfrm>
          <a:prstGeom prst="rect">
            <a:avLst/>
          </a:prstGeom>
          <a:noFill/>
        </p:spPr>
      </p:pic>
      <p:pic>
        <p:nvPicPr>
          <p:cNvPr id="65" name="Picture 2" descr="D:\Презентации\Математика\Умники и умницы 2 класс\Тетрадь 2 класс\Часть 1. 1- 18 урок\Image0042.JPG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DFDFB"/>
              </a:clrFrom>
              <a:clrTo>
                <a:srgbClr val="FDFDFB">
                  <a:alpha val="0"/>
                </a:srgbClr>
              </a:clrTo>
            </a:clrChange>
          </a:blip>
          <a:srcRect l="77709" t="26593" r="14399" b="65679"/>
          <a:stretch>
            <a:fillRect/>
          </a:stretch>
        </p:blipFill>
        <p:spPr bwMode="auto">
          <a:xfrm>
            <a:off x="4860032" y="3573016"/>
            <a:ext cx="936104" cy="1296144"/>
          </a:xfrm>
          <a:prstGeom prst="rect">
            <a:avLst/>
          </a:prstGeom>
          <a:noFill/>
        </p:spPr>
      </p:pic>
      <p:sp>
        <p:nvSpPr>
          <p:cNvPr id="66" name="Прямоугольник 65"/>
          <p:cNvSpPr/>
          <p:nvPr/>
        </p:nvSpPr>
        <p:spPr>
          <a:xfrm>
            <a:off x="2123728" y="2780928"/>
            <a:ext cx="2088232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0070C0"/>
                </a:solidFill>
              </a:rPr>
              <a:t>В</a:t>
            </a:r>
            <a:r>
              <a:rPr lang="ru-RU" sz="5400" b="1" dirty="0" smtClean="0">
                <a:solidFill>
                  <a:srgbClr val="FF0000"/>
                </a:solidFill>
              </a:rPr>
              <a:t>аля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4932040" y="2780928"/>
            <a:ext cx="2088232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0070C0"/>
                </a:solidFill>
              </a:rPr>
              <a:t>В</a:t>
            </a:r>
            <a:r>
              <a:rPr lang="ru-RU" sz="5400" b="1" dirty="0" smtClean="0">
                <a:solidFill>
                  <a:srgbClr val="FF0000"/>
                </a:solidFill>
              </a:rPr>
              <a:t>ася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2411760" y="4797152"/>
            <a:ext cx="2088232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0070C0"/>
                </a:solidFill>
              </a:rPr>
              <a:t>В</a:t>
            </a:r>
            <a:r>
              <a:rPr lang="ru-RU" sz="5400" b="1" dirty="0" smtClean="0">
                <a:solidFill>
                  <a:srgbClr val="FF0000"/>
                </a:solidFill>
              </a:rPr>
              <a:t>ова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4499992" y="4797152"/>
            <a:ext cx="2088232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0070C0"/>
                </a:solidFill>
              </a:rPr>
              <a:t>в</a:t>
            </a:r>
            <a:r>
              <a:rPr lang="ru-RU" sz="5400" b="1" dirty="0" smtClean="0">
                <a:solidFill>
                  <a:srgbClr val="FF0000"/>
                </a:solidFill>
              </a:rPr>
              <a:t>ода</a:t>
            </a:r>
            <a:endParaRPr lang="ru-RU" sz="5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  <p:bldP spid="67" grpId="0"/>
      <p:bldP spid="68" grpId="0"/>
      <p:bldP spid="6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22" descr="Изображение для плейкаст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4" y="0"/>
            <a:ext cx="2736304" cy="942973"/>
          </a:xfrm>
          <a:prstGeom prst="rect">
            <a:avLst/>
          </a:prstGeom>
          <a:noFill/>
        </p:spPr>
      </p:pic>
      <p:grpSp>
        <p:nvGrpSpPr>
          <p:cNvPr id="3" name="Группа 33"/>
          <p:cNvGrpSpPr/>
          <p:nvPr/>
        </p:nvGrpSpPr>
        <p:grpSpPr>
          <a:xfrm>
            <a:off x="6012160" y="0"/>
            <a:ext cx="3503171" cy="6597352"/>
            <a:chOff x="6012160" y="0"/>
            <a:chExt cx="3503171" cy="6597352"/>
          </a:xfrm>
        </p:grpSpPr>
        <p:pic>
          <p:nvPicPr>
            <p:cNvPr id="14" name="Picture 18" descr="новогодний клипарт (26)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869904">
              <a:off x="7201102" y="1737622"/>
              <a:ext cx="2314228" cy="2314228"/>
            </a:xfrm>
            <a:prstGeom prst="rect">
              <a:avLst/>
            </a:prstGeom>
            <a:noFill/>
          </p:spPr>
        </p:pic>
        <p:pic>
          <p:nvPicPr>
            <p:cNvPr id="13" name="Picture 20" descr="новогодний клипарт (27)"/>
            <p:cNvPicPr>
              <a:picLocks noChangeAspect="1" noChangeArrowheads="1"/>
            </p:cNvPicPr>
            <p:nvPr/>
          </p:nvPicPr>
          <p:blipFill>
            <a:blip r:embed="rId4" cstate="print"/>
            <a:srcRect b="16667"/>
            <a:stretch>
              <a:fillRect/>
            </a:stretch>
          </p:blipFill>
          <p:spPr bwMode="auto">
            <a:xfrm flipH="1">
              <a:off x="7295597" y="5013176"/>
              <a:ext cx="1848403" cy="1584176"/>
            </a:xfrm>
            <a:prstGeom prst="rect">
              <a:avLst/>
            </a:prstGeom>
            <a:noFill/>
          </p:spPr>
        </p:pic>
        <p:pic>
          <p:nvPicPr>
            <p:cNvPr id="15" name="Picture 18" descr="новогодний клипарт (26)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869904">
              <a:off x="7201103" y="3465814"/>
              <a:ext cx="2314228" cy="2314228"/>
            </a:xfrm>
            <a:prstGeom prst="rect">
              <a:avLst/>
            </a:prstGeom>
            <a:noFill/>
          </p:spPr>
        </p:pic>
        <p:grpSp>
          <p:nvGrpSpPr>
            <p:cNvPr id="4" name="Группа 50"/>
            <p:cNvGrpSpPr/>
            <p:nvPr/>
          </p:nvGrpSpPr>
          <p:grpSpPr>
            <a:xfrm flipH="1">
              <a:off x="7884368" y="2060848"/>
              <a:ext cx="1152128" cy="3770861"/>
              <a:chOff x="0" y="3087139"/>
              <a:chExt cx="1226477" cy="3770861"/>
            </a:xfrm>
          </p:grpSpPr>
          <p:pic>
            <p:nvPicPr>
              <p:cNvPr id="18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 l="7292" r="7629" b="51384"/>
              <a:stretch>
                <a:fillRect/>
              </a:stretch>
            </p:blipFill>
            <p:spPr bwMode="auto">
              <a:xfrm rot="15131283">
                <a:off x="-106684" y="3391813"/>
                <a:ext cx="1421812" cy="812464"/>
              </a:xfrm>
              <a:prstGeom prst="rect">
                <a:avLst/>
              </a:prstGeom>
              <a:noFill/>
            </p:spPr>
          </p:pic>
          <p:pic>
            <p:nvPicPr>
              <p:cNvPr id="19" name="Picture 2" descr="новогодний клипарт (32)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467544" y="6209928"/>
                <a:ext cx="648072" cy="648072"/>
              </a:xfrm>
              <a:prstGeom prst="rect">
                <a:avLst/>
              </a:prstGeom>
              <a:noFill/>
            </p:spPr>
          </p:pic>
          <p:pic>
            <p:nvPicPr>
              <p:cNvPr id="20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 l="7292" r="7629" b="51384"/>
              <a:stretch>
                <a:fillRect/>
              </a:stretch>
            </p:blipFill>
            <p:spPr bwMode="auto">
              <a:xfrm rot="15131283">
                <a:off x="-287213" y="4471933"/>
                <a:ext cx="1421812" cy="812464"/>
              </a:xfrm>
              <a:prstGeom prst="rect">
                <a:avLst/>
              </a:prstGeom>
              <a:noFill/>
            </p:spPr>
          </p:pic>
          <p:grpSp>
            <p:nvGrpSpPr>
              <p:cNvPr id="5" name="Группа 29"/>
              <p:cNvGrpSpPr/>
              <p:nvPr/>
            </p:nvGrpSpPr>
            <p:grpSpPr>
              <a:xfrm>
                <a:off x="0" y="3429000"/>
                <a:ext cx="1226477" cy="3250332"/>
                <a:chOff x="107504" y="3429000"/>
                <a:chExt cx="1226477" cy="3250332"/>
              </a:xfrm>
            </p:grpSpPr>
            <p:pic>
              <p:nvPicPr>
                <p:cNvPr id="22" name="Picture 2" descr="новогодний клипарт (32)"/>
                <p:cNvPicPr>
                  <a:picLocks noChangeAspect="1" noChangeArrowheads="1"/>
                </p:cNvPicPr>
                <p:nvPr/>
              </p:nvPicPr>
              <p:blipFill>
                <a:blip r:embed="rId6" cstate="print"/>
                <a:srcRect/>
                <a:stretch>
                  <a:fillRect/>
                </a:stretch>
              </p:blipFill>
              <p:spPr bwMode="auto">
                <a:xfrm>
                  <a:off x="251520" y="3429000"/>
                  <a:ext cx="648072" cy="648072"/>
                </a:xfrm>
                <a:prstGeom prst="rect">
                  <a:avLst/>
                </a:prstGeom>
                <a:noFill/>
              </p:spPr>
            </p:pic>
            <p:pic>
              <p:nvPicPr>
                <p:cNvPr id="23" name="Picture 6" descr="новогодний клипарт (60)"/>
                <p:cNvPicPr>
                  <a:picLocks noChangeAspect="1" noChangeArrowheads="1"/>
                </p:cNvPicPr>
                <p:nvPr/>
              </p:nvPicPr>
              <p:blipFill>
                <a:blip r:embed="rId7" cstate="print"/>
                <a:srcRect/>
                <a:stretch>
                  <a:fillRect/>
                </a:stretch>
              </p:blipFill>
              <p:spPr bwMode="auto">
                <a:xfrm>
                  <a:off x="323528" y="3861048"/>
                  <a:ext cx="946076" cy="946076"/>
                </a:xfrm>
                <a:prstGeom prst="rect">
                  <a:avLst/>
                </a:prstGeom>
                <a:noFill/>
              </p:spPr>
            </p:pic>
            <p:pic>
              <p:nvPicPr>
                <p:cNvPr id="24" name="Picture 8" descr="новогодний клипарт (59)"/>
                <p:cNvPicPr>
                  <a:picLocks noChangeAspect="1" noChangeArrowheads="1"/>
                </p:cNvPicPr>
                <p:nvPr/>
              </p:nvPicPr>
              <p:blipFill>
                <a:blip r:embed="rId5" cstate="print"/>
                <a:srcRect l="38893" t="51047" r="12491" b="2767"/>
                <a:stretch>
                  <a:fillRect/>
                </a:stretch>
              </p:blipFill>
              <p:spPr bwMode="auto">
                <a:xfrm rot="17845475">
                  <a:off x="269212" y="4331852"/>
                  <a:ext cx="590480" cy="560956"/>
                </a:xfrm>
                <a:prstGeom prst="rect">
                  <a:avLst/>
                </a:prstGeom>
                <a:noFill/>
              </p:spPr>
            </p:pic>
            <p:pic>
              <p:nvPicPr>
                <p:cNvPr id="25" name="Picture 6" descr="новогодний клипарт (60)"/>
                <p:cNvPicPr>
                  <a:picLocks noChangeAspect="1" noChangeArrowheads="1"/>
                </p:cNvPicPr>
                <p:nvPr/>
              </p:nvPicPr>
              <p:blipFill>
                <a:blip r:embed="rId7" cstate="print"/>
                <a:srcRect/>
                <a:stretch>
                  <a:fillRect/>
                </a:stretch>
              </p:blipFill>
              <p:spPr bwMode="auto">
                <a:xfrm>
                  <a:off x="395536" y="4797152"/>
                  <a:ext cx="874068" cy="874068"/>
                </a:xfrm>
                <a:prstGeom prst="rect">
                  <a:avLst/>
                </a:prstGeom>
                <a:noFill/>
              </p:spPr>
            </p:pic>
            <p:pic>
              <p:nvPicPr>
                <p:cNvPr id="26" name="Picture 2" descr="новогодний клипарт (32)"/>
                <p:cNvPicPr>
                  <a:picLocks noChangeAspect="1" noChangeArrowheads="1"/>
                </p:cNvPicPr>
                <p:nvPr/>
              </p:nvPicPr>
              <p:blipFill>
                <a:blip r:embed="rId6" cstate="print"/>
                <a:srcRect/>
                <a:stretch>
                  <a:fillRect/>
                </a:stretch>
              </p:blipFill>
              <p:spPr bwMode="auto">
                <a:xfrm>
                  <a:off x="107504" y="5229200"/>
                  <a:ext cx="648072" cy="648072"/>
                </a:xfrm>
                <a:prstGeom prst="rect">
                  <a:avLst/>
                </a:prstGeom>
                <a:noFill/>
              </p:spPr>
            </p:pic>
            <p:pic>
              <p:nvPicPr>
                <p:cNvPr id="27" name="Picture 8" descr="новогодний клипарт (59)"/>
                <p:cNvPicPr>
                  <a:picLocks noChangeAspect="1" noChangeArrowheads="1"/>
                </p:cNvPicPr>
                <p:nvPr/>
              </p:nvPicPr>
              <p:blipFill>
                <a:blip r:embed="rId5" cstate="print"/>
                <a:srcRect l="38893" t="51047" r="12491" b="2767"/>
                <a:stretch>
                  <a:fillRect/>
                </a:stretch>
              </p:blipFill>
              <p:spPr bwMode="auto">
                <a:xfrm rot="17845475">
                  <a:off x="485236" y="5627996"/>
                  <a:ext cx="590480" cy="560956"/>
                </a:xfrm>
                <a:prstGeom prst="rect">
                  <a:avLst/>
                </a:prstGeom>
                <a:noFill/>
              </p:spPr>
            </p:pic>
            <p:pic>
              <p:nvPicPr>
                <p:cNvPr id="28" name="Picture 6" descr="новогодний клипарт (60)"/>
                <p:cNvPicPr>
                  <a:picLocks noChangeAspect="1" noChangeArrowheads="1"/>
                </p:cNvPicPr>
                <p:nvPr/>
              </p:nvPicPr>
              <p:blipFill>
                <a:blip r:embed="rId7" cstate="print"/>
                <a:srcRect/>
                <a:stretch>
                  <a:fillRect/>
                </a:stretch>
              </p:blipFill>
              <p:spPr bwMode="auto">
                <a:xfrm>
                  <a:off x="107504" y="5949280"/>
                  <a:ext cx="730052" cy="730052"/>
                </a:xfrm>
                <a:prstGeom prst="rect">
                  <a:avLst/>
                </a:prstGeom>
                <a:noFill/>
              </p:spPr>
            </p:pic>
            <p:pic>
              <p:nvPicPr>
                <p:cNvPr id="29" name="Picture 8" descr="новогодний клипарт (59)"/>
                <p:cNvPicPr>
                  <a:picLocks noChangeAspect="1" noChangeArrowheads="1"/>
                </p:cNvPicPr>
                <p:nvPr/>
              </p:nvPicPr>
              <p:blipFill>
                <a:blip r:embed="rId5" cstate="print"/>
                <a:srcRect l="7292" r="7629" b="51384"/>
                <a:stretch>
                  <a:fillRect/>
                </a:stretch>
              </p:blipFill>
              <p:spPr bwMode="auto">
                <a:xfrm rot="15131283">
                  <a:off x="216843" y="5408037"/>
                  <a:ext cx="1421812" cy="812464"/>
                </a:xfrm>
                <a:prstGeom prst="rect">
                  <a:avLst/>
                </a:prstGeom>
                <a:noFill/>
              </p:spPr>
            </p:pic>
          </p:grpSp>
        </p:grpSp>
        <p:pic>
          <p:nvPicPr>
            <p:cNvPr id="11" name="Picture 24" descr="Изображение для плейкаста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 flipH="1">
              <a:off x="6012160" y="0"/>
              <a:ext cx="3131840" cy="2564904"/>
            </a:xfrm>
            <a:prstGeom prst="rect">
              <a:avLst/>
            </a:prstGeom>
            <a:noFill/>
          </p:spPr>
        </p:pic>
      </p:grpSp>
      <p:grpSp>
        <p:nvGrpSpPr>
          <p:cNvPr id="6" name="Группа 34"/>
          <p:cNvGrpSpPr/>
          <p:nvPr/>
        </p:nvGrpSpPr>
        <p:grpSpPr>
          <a:xfrm flipH="1">
            <a:off x="-396552" y="0"/>
            <a:ext cx="3600400" cy="6597352"/>
            <a:chOff x="6012160" y="0"/>
            <a:chExt cx="3503171" cy="6597352"/>
          </a:xfrm>
        </p:grpSpPr>
        <p:pic>
          <p:nvPicPr>
            <p:cNvPr id="36" name="Picture 18" descr="новогодний клипарт (26)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869904">
              <a:off x="7201102" y="1737622"/>
              <a:ext cx="2314228" cy="2314228"/>
            </a:xfrm>
            <a:prstGeom prst="rect">
              <a:avLst/>
            </a:prstGeom>
            <a:noFill/>
          </p:spPr>
        </p:pic>
        <p:pic>
          <p:nvPicPr>
            <p:cNvPr id="37" name="Picture 20" descr="новогодний клипарт (27)"/>
            <p:cNvPicPr>
              <a:picLocks noChangeAspect="1" noChangeArrowheads="1"/>
            </p:cNvPicPr>
            <p:nvPr/>
          </p:nvPicPr>
          <p:blipFill>
            <a:blip r:embed="rId4" cstate="print"/>
            <a:srcRect b="16667"/>
            <a:stretch>
              <a:fillRect/>
            </a:stretch>
          </p:blipFill>
          <p:spPr bwMode="auto">
            <a:xfrm flipH="1">
              <a:off x="7295597" y="5013176"/>
              <a:ext cx="1848403" cy="1584176"/>
            </a:xfrm>
            <a:prstGeom prst="rect">
              <a:avLst/>
            </a:prstGeom>
            <a:noFill/>
          </p:spPr>
        </p:pic>
        <p:pic>
          <p:nvPicPr>
            <p:cNvPr id="38" name="Picture 18" descr="новогодний клипарт (26)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869904">
              <a:off x="7201103" y="3465814"/>
              <a:ext cx="2314228" cy="2314228"/>
            </a:xfrm>
            <a:prstGeom prst="rect">
              <a:avLst/>
            </a:prstGeom>
            <a:noFill/>
          </p:spPr>
        </p:pic>
        <p:grpSp>
          <p:nvGrpSpPr>
            <p:cNvPr id="7" name="Группа 50"/>
            <p:cNvGrpSpPr/>
            <p:nvPr/>
          </p:nvGrpSpPr>
          <p:grpSpPr>
            <a:xfrm flipH="1">
              <a:off x="7884368" y="2060848"/>
              <a:ext cx="1152128" cy="3770861"/>
              <a:chOff x="0" y="3087139"/>
              <a:chExt cx="1226477" cy="3770861"/>
            </a:xfrm>
          </p:grpSpPr>
          <p:pic>
            <p:nvPicPr>
              <p:cNvPr id="41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 l="7292" r="7629" b="51384"/>
              <a:stretch>
                <a:fillRect/>
              </a:stretch>
            </p:blipFill>
            <p:spPr bwMode="auto">
              <a:xfrm rot="15131283">
                <a:off x="-106684" y="3391813"/>
                <a:ext cx="1421812" cy="812464"/>
              </a:xfrm>
              <a:prstGeom prst="rect">
                <a:avLst/>
              </a:prstGeom>
              <a:noFill/>
            </p:spPr>
          </p:pic>
          <p:pic>
            <p:nvPicPr>
              <p:cNvPr id="42" name="Picture 2" descr="новогодний клипарт (32)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467544" y="6209928"/>
                <a:ext cx="648072" cy="648072"/>
              </a:xfrm>
              <a:prstGeom prst="rect">
                <a:avLst/>
              </a:prstGeom>
              <a:noFill/>
            </p:spPr>
          </p:pic>
          <p:pic>
            <p:nvPicPr>
              <p:cNvPr id="43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 l="7292" r="7629" b="51384"/>
              <a:stretch>
                <a:fillRect/>
              </a:stretch>
            </p:blipFill>
            <p:spPr bwMode="auto">
              <a:xfrm rot="15131283">
                <a:off x="-287213" y="4471933"/>
                <a:ext cx="1421812" cy="812464"/>
              </a:xfrm>
              <a:prstGeom prst="rect">
                <a:avLst/>
              </a:prstGeom>
              <a:noFill/>
            </p:spPr>
          </p:pic>
          <p:grpSp>
            <p:nvGrpSpPr>
              <p:cNvPr id="8" name="Группа 29"/>
              <p:cNvGrpSpPr/>
              <p:nvPr/>
            </p:nvGrpSpPr>
            <p:grpSpPr>
              <a:xfrm>
                <a:off x="0" y="3429000"/>
                <a:ext cx="1226477" cy="3250332"/>
                <a:chOff x="107504" y="3429000"/>
                <a:chExt cx="1226477" cy="3250332"/>
              </a:xfrm>
            </p:grpSpPr>
            <p:pic>
              <p:nvPicPr>
                <p:cNvPr id="45" name="Picture 2" descr="новогодний клипарт (32)"/>
                <p:cNvPicPr>
                  <a:picLocks noChangeAspect="1" noChangeArrowheads="1"/>
                </p:cNvPicPr>
                <p:nvPr/>
              </p:nvPicPr>
              <p:blipFill>
                <a:blip r:embed="rId6" cstate="print"/>
                <a:srcRect/>
                <a:stretch>
                  <a:fillRect/>
                </a:stretch>
              </p:blipFill>
              <p:spPr bwMode="auto">
                <a:xfrm>
                  <a:off x="251520" y="3429000"/>
                  <a:ext cx="648072" cy="648072"/>
                </a:xfrm>
                <a:prstGeom prst="rect">
                  <a:avLst/>
                </a:prstGeom>
                <a:noFill/>
              </p:spPr>
            </p:pic>
            <p:pic>
              <p:nvPicPr>
                <p:cNvPr id="46" name="Picture 6" descr="новогодний клипарт (60)"/>
                <p:cNvPicPr>
                  <a:picLocks noChangeAspect="1" noChangeArrowheads="1"/>
                </p:cNvPicPr>
                <p:nvPr/>
              </p:nvPicPr>
              <p:blipFill>
                <a:blip r:embed="rId7" cstate="print"/>
                <a:srcRect/>
                <a:stretch>
                  <a:fillRect/>
                </a:stretch>
              </p:blipFill>
              <p:spPr bwMode="auto">
                <a:xfrm>
                  <a:off x="323528" y="3861048"/>
                  <a:ext cx="946076" cy="946076"/>
                </a:xfrm>
                <a:prstGeom prst="rect">
                  <a:avLst/>
                </a:prstGeom>
                <a:noFill/>
              </p:spPr>
            </p:pic>
            <p:pic>
              <p:nvPicPr>
                <p:cNvPr id="47" name="Picture 8" descr="новогодний клипарт (59)"/>
                <p:cNvPicPr>
                  <a:picLocks noChangeAspect="1" noChangeArrowheads="1"/>
                </p:cNvPicPr>
                <p:nvPr/>
              </p:nvPicPr>
              <p:blipFill>
                <a:blip r:embed="rId5" cstate="print"/>
                <a:srcRect l="38893" t="51047" r="12491" b="2767"/>
                <a:stretch>
                  <a:fillRect/>
                </a:stretch>
              </p:blipFill>
              <p:spPr bwMode="auto">
                <a:xfrm rot="17845475">
                  <a:off x="269212" y="4331852"/>
                  <a:ext cx="590480" cy="560956"/>
                </a:xfrm>
                <a:prstGeom prst="rect">
                  <a:avLst/>
                </a:prstGeom>
                <a:noFill/>
              </p:spPr>
            </p:pic>
            <p:pic>
              <p:nvPicPr>
                <p:cNvPr id="48" name="Picture 6" descr="новогодний клипарт (60)"/>
                <p:cNvPicPr>
                  <a:picLocks noChangeAspect="1" noChangeArrowheads="1"/>
                </p:cNvPicPr>
                <p:nvPr/>
              </p:nvPicPr>
              <p:blipFill>
                <a:blip r:embed="rId7" cstate="print"/>
                <a:srcRect/>
                <a:stretch>
                  <a:fillRect/>
                </a:stretch>
              </p:blipFill>
              <p:spPr bwMode="auto">
                <a:xfrm>
                  <a:off x="395536" y="4797152"/>
                  <a:ext cx="874068" cy="874068"/>
                </a:xfrm>
                <a:prstGeom prst="rect">
                  <a:avLst/>
                </a:prstGeom>
                <a:noFill/>
              </p:spPr>
            </p:pic>
            <p:pic>
              <p:nvPicPr>
                <p:cNvPr id="49" name="Picture 2" descr="новогодний клипарт (32)"/>
                <p:cNvPicPr>
                  <a:picLocks noChangeAspect="1" noChangeArrowheads="1"/>
                </p:cNvPicPr>
                <p:nvPr/>
              </p:nvPicPr>
              <p:blipFill>
                <a:blip r:embed="rId6" cstate="print"/>
                <a:srcRect/>
                <a:stretch>
                  <a:fillRect/>
                </a:stretch>
              </p:blipFill>
              <p:spPr bwMode="auto">
                <a:xfrm>
                  <a:off x="107504" y="5229200"/>
                  <a:ext cx="648072" cy="648072"/>
                </a:xfrm>
                <a:prstGeom prst="rect">
                  <a:avLst/>
                </a:prstGeom>
                <a:noFill/>
              </p:spPr>
            </p:pic>
            <p:pic>
              <p:nvPicPr>
                <p:cNvPr id="50" name="Picture 8" descr="новогодний клипарт (59)"/>
                <p:cNvPicPr>
                  <a:picLocks noChangeAspect="1" noChangeArrowheads="1"/>
                </p:cNvPicPr>
                <p:nvPr/>
              </p:nvPicPr>
              <p:blipFill>
                <a:blip r:embed="rId5" cstate="print"/>
                <a:srcRect l="38893" t="51047" r="12491" b="2767"/>
                <a:stretch>
                  <a:fillRect/>
                </a:stretch>
              </p:blipFill>
              <p:spPr bwMode="auto">
                <a:xfrm rot="17845475">
                  <a:off x="485236" y="5627996"/>
                  <a:ext cx="590480" cy="560956"/>
                </a:xfrm>
                <a:prstGeom prst="rect">
                  <a:avLst/>
                </a:prstGeom>
                <a:noFill/>
              </p:spPr>
            </p:pic>
            <p:pic>
              <p:nvPicPr>
                <p:cNvPr id="51" name="Picture 6" descr="новогодний клипарт (60)"/>
                <p:cNvPicPr>
                  <a:picLocks noChangeAspect="1" noChangeArrowheads="1"/>
                </p:cNvPicPr>
                <p:nvPr/>
              </p:nvPicPr>
              <p:blipFill>
                <a:blip r:embed="rId7" cstate="print"/>
                <a:srcRect/>
                <a:stretch>
                  <a:fillRect/>
                </a:stretch>
              </p:blipFill>
              <p:spPr bwMode="auto">
                <a:xfrm>
                  <a:off x="107504" y="5949280"/>
                  <a:ext cx="730052" cy="730052"/>
                </a:xfrm>
                <a:prstGeom prst="rect">
                  <a:avLst/>
                </a:prstGeom>
                <a:noFill/>
              </p:spPr>
            </p:pic>
            <p:pic>
              <p:nvPicPr>
                <p:cNvPr id="52" name="Picture 8" descr="новогодний клипарт (59)"/>
                <p:cNvPicPr>
                  <a:picLocks noChangeAspect="1" noChangeArrowheads="1"/>
                </p:cNvPicPr>
                <p:nvPr/>
              </p:nvPicPr>
              <p:blipFill>
                <a:blip r:embed="rId5" cstate="print"/>
                <a:srcRect l="7292" r="7629" b="51384"/>
                <a:stretch>
                  <a:fillRect/>
                </a:stretch>
              </p:blipFill>
              <p:spPr bwMode="auto">
                <a:xfrm rot="15131283">
                  <a:off x="216843" y="5408037"/>
                  <a:ext cx="1421812" cy="812464"/>
                </a:xfrm>
                <a:prstGeom prst="rect">
                  <a:avLst/>
                </a:prstGeom>
                <a:noFill/>
              </p:spPr>
            </p:pic>
          </p:grpSp>
        </p:grpSp>
        <p:pic>
          <p:nvPicPr>
            <p:cNvPr id="40" name="Picture 24" descr="Изображение для плейкаста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 flipH="1">
              <a:off x="6012160" y="0"/>
              <a:ext cx="3131840" cy="2564904"/>
            </a:xfrm>
            <a:prstGeom prst="rect">
              <a:avLst/>
            </a:prstGeom>
            <a:noFill/>
          </p:spPr>
        </p:pic>
      </p:grpSp>
      <p:pic>
        <p:nvPicPr>
          <p:cNvPr id="33" name="Picture 22" descr="Изображение для плейкаста"/>
          <p:cNvPicPr>
            <a:picLocks noChangeAspect="1" noChangeArrowheads="1"/>
          </p:cNvPicPr>
          <p:nvPr/>
        </p:nvPicPr>
        <p:blipFill>
          <a:blip r:embed="rId2" cstate="print"/>
          <a:srcRect l="6598"/>
          <a:stretch>
            <a:fillRect/>
          </a:stretch>
        </p:blipFill>
        <p:spPr bwMode="auto">
          <a:xfrm>
            <a:off x="1331640" y="0"/>
            <a:ext cx="2555776" cy="942973"/>
          </a:xfrm>
          <a:prstGeom prst="rect">
            <a:avLst/>
          </a:prstGeom>
          <a:noFill/>
        </p:spPr>
      </p:pic>
      <p:pic>
        <p:nvPicPr>
          <p:cNvPr id="53" name="Picture 22" descr="Изображение для плейкаст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0"/>
            <a:ext cx="2736304" cy="94297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620688"/>
            <a:ext cx="6408712" cy="792088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Ответь на вопросы</a:t>
            </a:r>
            <a:r>
              <a:rPr lang="ru-RU" sz="2400" b="1" dirty="0" smtClean="0">
                <a:solidFill>
                  <a:srgbClr val="FF0000"/>
                </a:solidFill>
              </a:rPr>
              <a:t>.</a:t>
            </a: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54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9" cstate="print"/>
          <a:srcRect t="95741"/>
          <a:stretch>
            <a:fillRect/>
          </a:stretch>
        </p:blipFill>
        <p:spPr bwMode="auto">
          <a:xfrm rot="10800000">
            <a:off x="395536" y="5877272"/>
            <a:ext cx="5040560" cy="648073"/>
          </a:xfrm>
          <a:prstGeom prst="rect">
            <a:avLst/>
          </a:prstGeom>
          <a:noFill/>
        </p:spPr>
      </p:pic>
      <p:pic>
        <p:nvPicPr>
          <p:cNvPr id="55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9" cstate="print"/>
          <a:srcRect t="95741"/>
          <a:stretch>
            <a:fillRect/>
          </a:stretch>
        </p:blipFill>
        <p:spPr bwMode="auto">
          <a:xfrm rot="10800000">
            <a:off x="3779912" y="5877272"/>
            <a:ext cx="5040560" cy="648073"/>
          </a:xfrm>
          <a:prstGeom prst="rect">
            <a:avLst/>
          </a:prstGeom>
          <a:noFill/>
        </p:spPr>
      </p:pic>
      <p:pic>
        <p:nvPicPr>
          <p:cNvPr id="56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9" cstate="print"/>
          <a:srcRect t="96449"/>
          <a:stretch>
            <a:fillRect/>
          </a:stretch>
        </p:blipFill>
        <p:spPr bwMode="auto">
          <a:xfrm rot="10800000">
            <a:off x="-180528" y="6317681"/>
            <a:ext cx="5040560" cy="540319"/>
          </a:xfrm>
          <a:prstGeom prst="rect">
            <a:avLst/>
          </a:prstGeom>
          <a:noFill/>
        </p:spPr>
      </p:pic>
      <p:pic>
        <p:nvPicPr>
          <p:cNvPr id="57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9" cstate="print"/>
          <a:srcRect l="16439" t="96449"/>
          <a:stretch>
            <a:fillRect/>
          </a:stretch>
        </p:blipFill>
        <p:spPr bwMode="auto">
          <a:xfrm rot="10800000">
            <a:off x="4932040" y="6317681"/>
            <a:ext cx="4211960" cy="540319"/>
          </a:xfrm>
          <a:prstGeom prst="rect">
            <a:avLst/>
          </a:prstGeom>
          <a:noFill/>
        </p:spPr>
      </p:pic>
      <p:pic>
        <p:nvPicPr>
          <p:cNvPr id="58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9" cstate="print"/>
          <a:srcRect l="16439" t="96449"/>
          <a:stretch>
            <a:fillRect/>
          </a:stretch>
        </p:blipFill>
        <p:spPr bwMode="auto">
          <a:xfrm rot="10800000">
            <a:off x="2195736" y="6317681"/>
            <a:ext cx="4211960" cy="540319"/>
          </a:xfrm>
          <a:prstGeom prst="rect">
            <a:avLst/>
          </a:prstGeom>
          <a:noFill/>
        </p:spPr>
      </p:pic>
      <p:pic>
        <p:nvPicPr>
          <p:cNvPr id="59" name="Picture 32" descr="http://img0.liveinternet.ru/images/attach/c/2/65/644/65644528_02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876256" y="4581128"/>
            <a:ext cx="1661195" cy="2069872"/>
          </a:xfrm>
          <a:prstGeom prst="rect">
            <a:avLst/>
          </a:prstGeom>
          <a:noFill/>
        </p:spPr>
      </p:pic>
      <p:pic>
        <p:nvPicPr>
          <p:cNvPr id="61" name="Picture 16" descr="новогодний клипарт (33)"/>
          <p:cNvPicPr>
            <a:picLocks noChangeAspect="1" noChangeArrowheads="1"/>
          </p:cNvPicPr>
          <p:nvPr/>
        </p:nvPicPr>
        <p:blipFill>
          <a:blip r:embed="rId11" cstate="print"/>
          <a:srcRect l="53333" t="40000"/>
          <a:stretch>
            <a:fillRect/>
          </a:stretch>
        </p:blipFill>
        <p:spPr bwMode="auto">
          <a:xfrm>
            <a:off x="1403648" y="5517232"/>
            <a:ext cx="840093" cy="1080120"/>
          </a:xfrm>
          <a:prstGeom prst="rect">
            <a:avLst/>
          </a:prstGeom>
          <a:noFill/>
        </p:spPr>
      </p:pic>
      <p:pic>
        <p:nvPicPr>
          <p:cNvPr id="60" name="Picture 6" descr="http://img-fotki.yandex.ru/get/5805/svetlera.41/0_507b1_23052f13_XXXL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 flipH="1">
            <a:off x="1763688" y="5157192"/>
            <a:ext cx="1728192" cy="1534681"/>
          </a:xfrm>
          <a:prstGeom prst="rect">
            <a:avLst/>
          </a:prstGeom>
          <a:noFill/>
        </p:spPr>
      </p:pic>
      <p:pic>
        <p:nvPicPr>
          <p:cNvPr id="62" name="Picture 2" descr="D:\Презентации\Математика\Умники и умницы 2 класс\Тетрадь 2 класс\Часть 1. 1- 18 урок\Image0042.JPG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EAE9EE"/>
              </a:clrFrom>
              <a:clrTo>
                <a:srgbClr val="EAE9EE">
                  <a:alpha val="0"/>
                </a:srgbClr>
              </a:clrTo>
            </a:clrChange>
          </a:blip>
          <a:srcRect l="20533" t="38356" r="72086" b="53640"/>
          <a:stretch>
            <a:fillRect/>
          </a:stretch>
        </p:blipFill>
        <p:spPr bwMode="auto">
          <a:xfrm>
            <a:off x="2123728" y="1124744"/>
            <a:ext cx="1080120" cy="1656184"/>
          </a:xfrm>
          <a:prstGeom prst="rect">
            <a:avLst/>
          </a:prstGeom>
          <a:noFill/>
        </p:spPr>
      </p:pic>
      <p:sp>
        <p:nvSpPr>
          <p:cNvPr id="66" name="Прямоугольник 65"/>
          <p:cNvSpPr/>
          <p:nvPr/>
        </p:nvSpPr>
        <p:spPr>
          <a:xfrm>
            <a:off x="1691680" y="2492896"/>
            <a:ext cx="2088232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в</a:t>
            </a:r>
            <a:r>
              <a:rPr lang="ru-RU" sz="5400" b="1" dirty="0" smtClean="0">
                <a:solidFill>
                  <a:srgbClr val="0070C0"/>
                </a:solidFill>
              </a:rPr>
              <a:t>о</a:t>
            </a:r>
            <a:r>
              <a:rPr lang="ru-RU" sz="5400" b="1" dirty="0" smtClean="0">
                <a:solidFill>
                  <a:srgbClr val="FF0000"/>
                </a:solidFill>
              </a:rPr>
              <a:t>лк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4932040" y="1412776"/>
            <a:ext cx="2088232" cy="13681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u="sng" dirty="0" smtClean="0">
                <a:solidFill>
                  <a:schemeClr val="tx1"/>
                </a:solidFill>
              </a:rPr>
              <a:t>ША</a:t>
            </a:r>
          </a:p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ТА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4860032" y="2708920"/>
            <a:ext cx="2448272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0070C0"/>
                </a:solidFill>
              </a:rPr>
              <a:t>На</a:t>
            </a:r>
            <a:r>
              <a:rPr lang="ru-RU" sz="5400" b="1" dirty="0" smtClean="0">
                <a:solidFill>
                  <a:srgbClr val="FF0000"/>
                </a:solidFill>
              </a:rPr>
              <a:t>таша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1835696" y="3284984"/>
            <a:ext cx="2088232" cy="13681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u="sng" dirty="0" smtClean="0">
                <a:solidFill>
                  <a:schemeClr val="tx1"/>
                </a:solidFill>
              </a:rPr>
              <a:t>_П</a:t>
            </a:r>
            <a:r>
              <a:rPr lang="ru-RU" sz="5400" b="1" u="sng" dirty="0" smtClean="0">
                <a:solidFill>
                  <a:schemeClr val="tx1"/>
                </a:solidFill>
              </a:rPr>
              <a:t>А_</a:t>
            </a:r>
          </a:p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МК</a:t>
            </a:r>
            <a:r>
              <a:rPr lang="ru-RU" sz="5400" b="1" dirty="0" smtClean="0">
                <a:solidFill>
                  <a:schemeClr val="tx1"/>
                </a:solidFill>
              </a:rPr>
              <a:t>А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70" name="Прямоугольник 69"/>
          <p:cNvSpPr/>
          <p:nvPr/>
        </p:nvSpPr>
        <p:spPr>
          <a:xfrm>
            <a:off x="4499992" y="3429000"/>
            <a:ext cx="2088232" cy="13681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u="sng" dirty="0" smtClean="0">
                <a:solidFill>
                  <a:schemeClr val="tx1"/>
                </a:solidFill>
              </a:rPr>
              <a:t>_А_</a:t>
            </a:r>
          </a:p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НАС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71" name="Прямоугольник 70"/>
          <p:cNvSpPr/>
          <p:nvPr/>
        </p:nvSpPr>
        <p:spPr>
          <a:xfrm>
            <a:off x="1475656" y="4581128"/>
            <a:ext cx="2952328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па</a:t>
            </a:r>
            <a:r>
              <a:rPr lang="ru-RU" sz="5400" b="1" dirty="0" smtClean="0">
                <a:solidFill>
                  <a:srgbClr val="0070C0"/>
                </a:solidFill>
              </a:rPr>
              <a:t>на</a:t>
            </a:r>
            <a:r>
              <a:rPr lang="ru-RU" sz="5400" b="1" dirty="0" smtClean="0">
                <a:solidFill>
                  <a:srgbClr val="FF0000"/>
                </a:solidFill>
              </a:rPr>
              <a:t>мка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72" name="Прямоугольник 71"/>
          <p:cNvSpPr/>
          <p:nvPr/>
        </p:nvSpPr>
        <p:spPr>
          <a:xfrm>
            <a:off x="4499992" y="4653136"/>
            <a:ext cx="2448272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а</a:t>
            </a:r>
            <a:r>
              <a:rPr lang="ru-RU" sz="5400" b="1" dirty="0" smtClean="0">
                <a:solidFill>
                  <a:srgbClr val="0070C0"/>
                </a:solidFill>
              </a:rPr>
              <a:t>на</a:t>
            </a:r>
            <a:r>
              <a:rPr lang="ru-RU" sz="5400" b="1" dirty="0" smtClean="0">
                <a:solidFill>
                  <a:srgbClr val="FF0000"/>
                </a:solidFill>
              </a:rPr>
              <a:t>нас</a:t>
            </a:r>
            <a:endParaRPr lang="ru-RU" sz="5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  <p:bldP spid="68" grpId="0"/>
      <p:bldP spid="71" grpId="0"/>
      <p:bldP spid="7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22" descr="Изображение для плейкаст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4" y="0"/>
            <a:ext cx="2736304" cy="942973"/>
          </a:xfrm>
          <a:prstGeom prst="rect">
            <a:avLst/>
          </a:prstGeom>
          <a:noFill/>
        </p:spPr>
      </p:pic>
      <p:grpSp>
        <p:nvGrpSpPr>
          <p:cNvPr id="3" name="Группа 33"/>
          <p:cNvGrpSpPr/>
          <p:nvPr/>
        </p:nvGrpSpPr>
        <p:grpSpPr>
          <a:xfrm>
            <a:off x="6012160" y="0"/>
            <a:ext cx="3503171" cy="6597352"/>
            <a:chOff x="6012160" y="0"/>
            <a:chExt cx="3503171" cy="6597352"/>
          </a:xfrm>
        </p:grpSpPr>
        <p:pic>
          <p:nvPicPr>
            <p:cNvPr id="14" name="Picture 18" descr="новогодний клипарт (26)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869904">
              <a:off x="7201102" y="1737622"/>
              <a:ext cx="2314228" cy="2314228"/>
            </a:xfrm>
            <a:prstGeom prst="rect">
              <a:avLst/>
            </a:prstGeom>
            <a:noFill/>
          </p:spPr>
        </p:pic>
        <p:pic>
          <p:nvPicPr>
            <p:cNvPr id="13" name="Picture 20" descr="новогодний клипарт (27)"/>
            <p:cNvPicPr>
              <a:picLocks noChangeAspect="1" noChangeArrowheads="1"/>
            </p:cNvPicPr>
            <p:nvPr/>
          </p:nvPicPr>
          <p:blipFill>
            <a:blip r:embed="rId4" cstate="print"/>
            <a:srcRect b="16667"/>
            <a:stretch>
              <a:fillRect/>
            </a:stretch>
          </p:blipFill>
          <p:spPr bwMode="auto">
            <a:xfrm flipH="1">
              <a:off x="7295597" y="5013176"/>
              <a:ext cx="1848403" cy="1584176"/>
            </a:xfrm>
            <a:prstGeom prst="rect">
              <a:avLst/>
            </a:prstGeom>
            <a:noFill/>
          </p:spPr>
        </p:pic>
        <p:pic>
          <p:nvPicPr>
            <p:cNvPr id="15" name="Picture 18" descr="новогодний клипарт (26)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869904">
              <a:off x="7201103" y="3465814"/>
              <a:ext cx="2314228" cy="2314228"/>
            </a:xfrm>
            <a:prstGeom prst="rect">
              <a:avLst/>
            </a:prstGeom>
            <a:noFill/>
          </p:spPr>
        </p:pic>
        <p:grpSp>
          <p:nvGrpSpPr>
            <p:cNvPr id="4" name="Группа 50"/>
            <p:cNvGrpSpPr/>
            <p:nvPr/>
          </p:nvGrpSpPr>
          <p:grpSpPr>
            <a:xfrm flipH="1">
              <a:off x="7884368" y="2060848"/>
              <a:ext cx="1152128" cy="3770861"/>
              <a:chOff x="0" y="3087139"/>
              <a:chExt cx="1226477" cy="3770861"/>
            </a:xfrm>
          </p:grpSpPr>
          <p:pic>
            <p:nvPicPr>
              <p:cNvPr id="18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 l="7292" r="7629" b="51384"/>
              <a:stretch>
                <a:fillRect/>
              </a:stretch>
            </p:blipFill>
            <p:spPr bwMode="auto">
              <a:xfrm rot="15131283">
                <a:off x="-106684" y="3391813"/>
                <a:ext cx="1421812" cy="812464"/>
              </a:xfrm>
              <a:prstGeom prst="rect">
                <a:avLst/>
              </a:prstGeom>
              <a:noFill/>
            </p:spPr>
          </p:pic>
          <p:pic>
            <p:nvPicPr>
              <p:cNvPr id="19" name="Picture 2" descr="новогодний клипарт (32)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467544" y="6209928"/>
                <a:ext cx="648072" cy="648072"/>
              </a:xfrm>
              <a:prstGeom prst="rect">
                <a:avLst/>
              </a:prstGeom>
              <a:noFill/>
            </p:spPr>
          </p:pic>
          <p:pic>
            <p:nvPicPr>
              <p:cNvPr id="20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 l="7292" r="7629" b="51384"/>
              <a:stretch>
                <a:fillRect/>
              </a:stretch>
            </p:blipFill>
            <p:spPr bwMode="auto">
              <a:xfrm rot="15131283">
                <a:off x="-287213" y="4471933"/>
                <a:ext cx="1421812" cy="812464"/>
              </a:xfrm>
              <a:prstGeom prst="rect">
                <a:avLst/>
              </a:prstGeom>
              <a:noFill/>
            </p:spPr>
          </p:pic>
          <p:grpSp>
            <p:nvGrpSpPr>
              <p:cNvPr id="5" name="Группа 29"/>
              <p:cNvGrpSpPr/>
              <p:nvPr/>
            </p:nvGrpSpPr>
            <p:grpSpPr>
              <a:xfrm>
                <a:off x="0" y="3429000"/>
                <a:ext cx="1226477" cy="3250332"/>
                <a:chOff x="107504" y="3429000"/>
                <a:chExt cx="1226477" cy="3250332"/>
              </a:xfrm>
            </p:grpSpPr>
            <p:pic>
              <p:nvPicPr>
                <p:cNvPr id="22" name="Picture 2" descr="новогодний клипарт (32)"/>
                <p:cNvPicPr>
                  <a:picLocks noChangeAspect="1" noChangeArrowheads="1"/>
                </p:cNvPicPr>
                <p:nvPr/>
              </p:nvPicPr>
              <p:blipFill>
                <a:blip r:embed="rId6" cstate="print"/>
                <a:srcRect/>
                <a:stretch>
                  <a:fillRect/>
                </a:stretch>
              </p:blipFill>
              <p:spPr bwMode="auto">
                <a:xfrm>
                  <a:off x="251520" y="3429000"/>
                  <a:ext cx="648072" cy="648072"/>
                </a:xfrm>
                <a:prstGeom prst="rect">
                  <a:avLst/>
                </a:prstGeom>
                <a:noFill/>
              </p:spPr>
            </p:pic>
            <p:pic>
              <p:nvPicPr>
                <p:cNvPr id="23" name="Picture 6" descr="новогодний клипарт (60)"/>
                <p:cNvPicPr>
                  <a:picLocks noChangeAspect="1" noChangeArrowheads="1"/>
                </p:cNvPicPr>
                <p:nvPr/>
              </p:nvPicPr>
              <p:blipFill>
                <a:blip r:embed="rId7" cstate="print"/>
                <a:srcRect/>
                <a:stretch>
                  <a:fillRect/>
                </a:stretch>
              </p:blipFill>
              <p:spPr bwMode="auto">
                <a:xfrm>
                  <a:off x="323528" y="3861048"/>
                  <a:ext cx="946076" cy="946076"/>
                </a:xfrm>
                <a:prstGeom prst="rect">
                  <a:avLst/>
                </a:prstGeom>
                <a:noFill/>
              </p:spPr>
            </p:pic>
            <p:pic>
              <p:nvPicPr>
                <p:cNvPr id="24" name="Picture 8" descr="новогодний клипарт (59)"/>
                <p:cNvPicPr>
                  <a:picLocks noChangeAspect="1" noChangeArrowheads="1"/>
                </p:cNvPicPr>
                <p:nvPr/>
              </p:nvPicPr>
              <p:blipFill>
                <a:blip r:embed="rId5" cstate="print"/>
                <a:srcRect l="38893" t="51047" r="12491" b="2767"/>
                <a:stretch>
                  <a:fillRect/>
                </a:stretch>
              </p:blipFill>
              <p:spPr bwMode="auto">
                <a:xfrm rot="17845475">
                  <a:off x="269212" y="4331852"/>
                  <a:ext cx="590480" cy="560956"/>
                </a:xfrm>
                <a:prstGeom prst="rect">
                  <a:avLst/>
                </a:prstGeom>
                <a:noFill/>
              </p:spPr>
            </p:pic>
            <p:pic>
              <p:nvPicPr>
                <p:cNvPr id="25" name="Picture 6" descr="новогодний клипарт (60)"/>
                <p:cNvPicPr>
                  <a:picLocks noChangeAspect="1" noChangeArrowheads="1"/>
                </p:cNvPicPr>
                <p:nvPr/>
              </p:nvPicPr>
              <p:blipFill>
                <a:blip r:embed="rId7" cstate="print"/>
                <a:srcRect/>
                <a:stretch>
                  <a:fillRect/>
                </a:stretch>
              </p:blipFill>
              <p:spPr bwMode="auto">
                <a:xfrm>
                  <a:off x="395536" y="4797152"/>
                  <a:ext cx="874068" cy="874068"/>
                </a:xfrm>
                <a:prstGeom prst="rect">
                  <a:avLst/>
                </a:prstGeom>
                <a:noFill/>
              </p:spPr>
            </p:pic>
            <p:pic>
              <p:nvPicPr>
                <p:cNvPr id="26" name="Picture 2" descr="новогодний клипарт (32)"/>
                <p:cNvPicPr>
                  <a:picLocks noChangeAspect="1" noChangeArrowheads="1"/>
                </p:cNvPicPr>
                <p:nvPr/>
              </p:nvPicPr>
              <p:blipFill>
                <a:blip r:embed="rId6" cstate="print"/>
                <a:srcRect/>
                <a:stretch>
                  <a:fillRect/>
                </a:stretch>
              </p:blipFill>
              <p:spPr bwMode="auto">
                <a:xfrm>
                  <a:off x="107504" y="5229200"/>
                  <a:ext cx="648072" cy="648072"/>
                </a:xfrm>
                <a:prstGeom prst="rect">
                  <a:avLst/>
                </a:prstGeom>
                <a:noFill/>
              </p:spPr>
            </p:pic>
            <p:pic>
              <p:nvPicPr>
                <p:cNvPr id="27" name="Picture 8" descr="новогодний клипарт (59)"/>
                <p:cNvPicPr>
                  <a:picLocks noChangeAspect="1" noChangeArrowheads="1"/>
                </p:cNvPicPr>
                <p:nvPr/>
              </p:nvPicPr>
              <p:blipFill>
                <a:blip r:embed="rId5" cstate="print"/>
                <a:srcRect l="38893" t="51047" r="12491" b="2767"/>
                <a:stretch>
                  <a:fillRect/>
                </a:stretch>
              </p:blipFill>
              <p:spPr bwMode="auto">
                <a:xfrm rot="17845475">
                  <a:off x="485236" y="5627996"/>
                  <a:ext cx="590480" cy="560956"/>
                </a:xfrm>
                <a:prstGeom prst="rect">
                  <a:avLst/>
                </a:prstGeom>
                <a:noFill/>
              </p:spPr>
            </p:pic>
            <p:pic>
              <p:nvPicPr>
                <p:cNvPr id="28" name="Picture 6" descr="новогодний клипарт (60)"/>
                <p:cNvPicPr>
                  <a:picLocks noChangeAspect="1" noChangeArrowheads="1"/>
                </p:cNvPicPr>
                <p:nvPr/>
              </p:nvPicPr>
              <p:blipFill>
                <a:blip r:embed="rId7" cstate="print"/>
                <a:srcRect/>
                <a:stretch>
                  <a:fillRect/>
                </a:stretch>
              </p:blipFill>
              <p:spPr bwMode="auto">
                <a:xfrm>
                  <a:off x="107504" y="5949280"/>
                  <a:ext cx="730052" cy="730052"/>
                </a:xfrm>
                <a:prstGeom prst="rect">
                  <a:avLst/>
                </a:prstGeom>
                <a:noFill/>
              </p:spPr>
            </p:pic>
            <p:pic>
              <p:nvPicPr>
                <p:cNvPr id="29" name="Picture 8" descr="новогодний клипарт (59)"/>
                <p:cNvPicPr>
                  <a:picLocks noChangeAspect="1" noChangeArrowheads="1"/>
                </p:cNvPicPr>
                <p:nvPr/>
              </p:nvPicPr>
              <p:blipFill>
                <a:blip r:embed="rId5" cstate="print"/>
                <a:srcRect l="7292" r="7629" b="51384"/>
                <a:stretch>
                  <a:fillRect/>
                </a:stretch>
              </p:blipFill>
              <p:spPr bwMode="auto">
                <a:xfrm rot="15131283">
                  <a:off x="216843" y="5408037"/>
                  <a:ext cx="1421812" cy="812464"/>
                </a:xfrm>
                <a:prstGeom prst="rect">
                  <a:avLst/>
                </a:prstGeom>
                <a:noFill/>
              </p:spPr>
            </p:pic>
          </p:grpSp>
        </p:grpSp>
        <p:pic>
          <p:nvPicPr>
            <p:cNvPr id="11" name="Picture 24" descr="Изображение для плейкаста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 flipH="1">
              <a:off x="6012160" y="0"/>
              <a:ext cx="3131840" cy="2564904"/>
            </a:xfrm>
            <a:prstGeom prst="rect">
              <a:avLst/>
            </a:prstGeom>
            <a:noFill/>
          </p:spPr>
        </p:pic>
      </p:grpSp>
      <p:grpSp>
        <p:nvGrpSpPr>
          <p:cNvPr id="6" name="Группа 34"/>
          <p:cNvGrpSpPr/>
          <p:nvPr/>
        </p:nvGrpSpPr>
        <p:grpSpPr>
          <a:xfrm flipH="1">
            <a:off x="-396552" y="0"/>
            <a:ext cx="3600400" cy="6597352"/>
            <a:chOff x="6012160" y="0"/>
            <a:chExt cx="3503171" cy="6597352"/>
          </a:xfrm>
        </p:grpSpPr>
        <p:pic>
          <p:nvPicPr>
            <p:cNvPr id="36" name="Picture 18" descr="новогодний клипарт (26)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869904">
              <a:off x="7201102" y="1737622"/>
              <a:ext cx="2314228" cy="2314228"/>
            </a:xfrm>
            <a:prstGeom prst="rect">
              <a:avLst/>
            </a:prstGeom>
            <a:noFill/>
          </p:spPr>
        </p:pic>
        <p:pic>
          <p:nvPicPr>
            <p:cNvPr id="37" name="Picture 20" descr="новогодний клипарт (27)"/>
            <p:cNvPicPr>
              <a:picLocks noChangeAspect="1" noChangeArrowheads="1"/>
            </p:cNvPicPr>
            <p:nvPr/>
          </p:nvPicPr>
          <p:blipFill>
            <a:blip r:embed="rId4" cstate="print"/>
            <a:srcRect b="16667"/>
            <a:stretch>
              <a:fillRect/>
            </a:stretch>
          </p:blipFill>
          <p:spPr bwMode="auto">
            <a:xfrm flipH="1">
              <a:off x="7295597" y="5013176"/>
              <a:ext cx="1848403" cy="1584176"/>
            </a:xfrm>
            <a:prstGeom prst="rect">
              <a:avLst/>
            </a:prstGeom>
            <a:noFill/>
          </p:spPr>
        </p:pic>
        <p:pic>
          <p:nvPicPr>
            <p:cNvPr id="38" name="Picture 18" descr="новогодний клипарт (26)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869904">
              <a:off x="7201103" y="3465814"/>
              <a:ext cx="2314228" cy="2314228"/>
            </a:xfrm>
            <a:prstGeom prst="rect">
              <a:avLst/>
            </a:prstGeom>
            <a:noFill/>
          </p:spPr>
        </p:pic>
        <p:grpSp>
          <p:nvGrpSpPr>
            <p:cNvPr id="7" name="Группа 50"/>
            <p:cNvGrpSpPr/>
            <p:nvPr/>
          </p:nvGrpSpPr>
          <p:grpSpPr>
            <a:xfrm flipH="1">
              <a:off x="7884368" y="2060848"/>
              <a:ext cx="1152128" cy="3770861"/>
              <a:chOff x="0" y="3087139"/>
              <a:chExt cx="1226477" cy="3770861"/>
            </a:xfrm>
          </p:grpSpPr>
          <p:pic>
            <p:nvPicPr>
              <p:cNvPr id="41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 l="7292" r="7629" b="51384"/>
              <a:stretch>
                <a:fillRect/>
              </a:stretch>
            </p:blipFill>
            <p:spPr bwMode="auto">
              <a:xfrm rot="15131283">
                <a:off x="-106684" y="3391813"/>
                <a:ext cx="1421812" cy="812464"/>
              </a:xfrm>
              <a:prstGeom prst="rect">
                <a:avLst/>
              </a:prstGeom>
              <a:noFill/>
            </p:spPr>
          </p:pic>
          <p:pic>
            <p:nvPicPr>
              <p:cNvPr id="42" name="Picture 2" descr="новогодний клипарт (32)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467544" y="6209928"/>
                <a:ext cx="648072" cy="648072"/>
              </a:xfrm>
              <a:prstGeom prst="rect">
                <a:avLst/>
              </a:prstGeom>
              <a:noFill/>
            </p:spPr>
          </p:pic>
          <p:pic>
            <p:nvPicPr>
              <p:cNvPr id="43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 l="7292" r="7629" b="51384"/>
              <a:stretch>
                <a:fillRect/>
              </a:stretch>
            </p:blipFill>
            <p:spPr bwMode="auto">
              <a:xfrm rot="15131283">
                <a:off x="-287213" y="4471933"/>
                <a:ext cx="1421812" cy="812464"/>
              </a:xfrm>
              <a:prstGeom prst="rect">
                <a:avLst/>
              </a:prstGeom>
              <a:noFill/>
            </p:spPr>
          </p:pic>
          <p:grpSp>
            <p:nvGrpSpPr>
              <p:cNvPr id="8" name="Группа 29"/>
              <p:cNvGrpSpPr/>
              <p:nvPr/>
            </p:nvGrpSpPr>
            <p:grpSpPr>
              <a:xfrm>
                <a:off x="0" y="3429000"/>
                <a:ext cx="1226477" cy="3250332"/>
                <a:chOff x="107504" y="3429000"/>
                <a:chExt cx="1226477" cy="3250332"/>
              </a:xfrm>
            </p:grpSpPr>
            <p:pic>
              <p:nvPicPr>
                <p:cNvPr id="45" name="Picture 2" descr="новогодний клипарт (32)"/>
                <p:cNvPicPr>
                  <a:picLocks noChangeAspect="1" noChangeArrowheads="1"/>
                </p:cNvPicPr>
                <p:nvPr/>
              </p:nvPicPr>
              <p:blipFill>
                <a:blip r:embed="rId6" cstate="print"/>
                <a:srcRect/>
                <a:stretch>
                  <a:fillRect/>
                </a:stretch>
              </p:blipFill>
              <p:spPr bwMode="auto">
                <a:xfrm>
                  <a:off x="251520" y="3429000"/>
                  <a:ext cx="648072" cy="648072"/>
                </a:xfrm>
                <a:prstGeom prst="rect">
                  <a:avLst/>
                </a:prstGeom>
                <a:noFill/>
              </p:spPr>
            </p:pic>
            <p:pic>
              <p:nvPicPr>
                <p:cNvPr id="46" name="Picture 6" descr="новогодний клипарт (60)"/>
                <p:cNvPicPr>
                  <a:picLocks noChangeAspect="1" noChangeArrowheads="1"/>
                </p:cNvPicPr>
                <p:nvPr/>
              </p:nvPicPr>
              <p:blipFill>
                <a:blip r:embed="rId7" cstate="print"/>
                <a:srcRect/>
                <a:stretch>
                  <a:fillRect/>
                </a:stretch>
              </p:blipFill>
              <p:spPr bwMode="auto">
                <a:xfrm>
                  <a:off x="323528" y="3861048"/>
                  <a:ext cx="946076" cy="946076"/>
                </a:xfrm>
                <a:prstGeom prst="rect">
                  <a:avLst/>
                </a:prstGeom>
                <a:noFill/>
              </p:spPr>
            </p:pic>
            <p:pic>
              <p:nvPicPr>
                <p:cNvPr id="47" name="Picture 8" descr="новогодний клипарт (59)"/>
                <p:cNvPicPr>
                  <a:picLocks noChangeAspect="1" noChangeArrowheads="1"/>
                </p:cNvPicPr>
                <p:nvPr/>
              </p:nvPicPr>
              <p:blipFill>
                <a:blip r:embed="rId5" cstate="print"/>
                <a:srcRect l="38893" t="51047" r="12491" b="2767"/>
                <a:stretch>
                  <a:fillRect/>
                </a:stretch>
              </p:blipFill>
              <p:spPr bwMode="auto">
                <a:xfrm rot="17845475">
                  <a:off x="269212" y="4331852"/>
                  <a:ext cx="590480" cy="560956"/>
                </a:xfrm>
                <a:prstGeom prst="rect">
                  <a:avLst/>
                </a:prstGeom>
                <a:noFill/>
              </p:spPr>
            </p:pic>
            <p:pic>
              <p:nvPicPr>
                <p:cNvPr id="48" name="Picture 6" descr="новогодний клипарт (60)"/>
                <p:cNvPicPr>
                  <a:picLocks noChangeAspect="1" noChangeArrowheads="1"/>
                </p:cNvPicPr>
                <p:nvPr/>
              </p:nvPicPr>
              <p:blipFill>
                <a:blip r:embed="rId7" cstate="print"/>
                <a:srcRect/>
                <a:stretch>
                  <a:fillRect/>
                </a:stretch>
              </p:blipFill>
              <p:spPr bwMode="auto">
                <a:xfrm>
                  <a:off x="395536" y="4797152"/>
                  <a:ext cx="874068" cy="874068"/>
                </a:xfrm>
                <a:prstGeom prst="rect">
                  <a:avLst/>
                </a:prstGeom>
                <a:noFill/>
              </p:spPr>
            </p:pic>
            <p:pic>
              <p:nvPicPr>
                <p:cNvPr id="49" name="Picture 2" descr="новогодний клипарт (32)"/>
                <p:cNvPicPr>
                  <a:picLocks noChangeAspect="1" noChangeArrowheads="1"/>
                </p:cNvPicPr>
                <p:nvPr/>
              </p:nvPicPr>
              <p:blipFill>
                <a:blip r:embed="rId6" cstate="print"/>
                <a:srcRect/>
                <a:stretch>
                  <a:fillRect/>
                </a:stretch>
              </p:blipFill>
              <p:spPr bwMode="auto">
                <a:xfrm>
                  <a:off x="107504" y="5229200"/>
                  <a:ext cx="648072" cy="648072"/>
                </a:xfrm>
                <a:prstGeom prst="rect">
                  <a:avLst/>
                </a:prstGeom>
                <a:noFill/>
              </p:spPr>
            </p:pic>
            <p:pic>
              <p:nvPicPr>
                <p:cNvPr id="50" name="Picture 8" descr="новогодний клипарт (59)"/>
                <p:cNvPicPr>
                  <a:picLocks noChangeAspect="1" noChangeArrowheads="1"/>
                </p:cNvPicPr>
                <p:nvPr/>
              </p:nvPicPr>
              <p:blipFill>
                <a:blip r:embed="rId5" cstate="print"/>
                <a:srcRect l="38893" t="51047" r="12491" b="2767"/>
                <a:stretch>
                  <a:fillRect/>
                </a:stretch>
              </p:blipFill>
              <p:spPr bwMode="auto">
                <a:xfrm rot="17845475">
                  <a:off x="485236" y="5627996"/>
                  <a:ext cx="590480" cy="560956"/>
                </a:xfrm>
                <a:prstGeom prst="rect">
                  <a:avLst/>
                </a:prstGeom>
                <a:noFill/>
              </p:spPr>
            </p:pic>
            <p:pic>
              <p:nvPicPr>
                <p:cNvPr id="51" name="Picture 6" descr="новогодний клипарт (60)"/>
                <p:cNvPicPr>
                  <a:picLocks noChangeAspect="1" noChangeArrowheads="1"/>
                </p:cNvPicPr>
                <p:nvPr/>
              </p:nvPicPr>
              <p:blipFill>
                <a:blip r:embed="rId7" cstate="print"/>
                <a:srcRect/>
                <a:stretch>
                  <a:fillRect/>
                </a:stretch>
              </p:blipFill>
              <p:spPr bwMode="auto">
                <a:xfrm>
                  <a:off x="107504" y="5949280"/>
                  <a:ext cx="730052" cy="730052"/>
                </a:xfrm>
                <a:prstGeom prst="rect">
                  <a:avLst/>
                </a:prstGeom>
                <a:noFill/>
              </p:spPr>
            </p:pic>
            <p:pic>
              <p:nvPicPr>
                <p:cNvPr id="52" name="Picture 8" descr="новогодний клипарт (59)"/>
                <p:cNvPicPr>
                  <a:picLocks noChangeAspect="1" noChangeArrowheads="1"/>
                </p:cNvPicPr>
                <p:nvPr/>
              </p:nvPicPr>
              <p:blipFill>
                <a:blip r:embed="rId5" cstate="print"/>
                <a:srcRect l="7292" r="7629" b="51384"/>
                <a:stretch>
                  <a:fillRect/>
                </a:stretch>
              </p:blipFill>
              <p:spPr bwMode="auto">
                <a:xfrm rot="15131283">
                  <a:off x="216843" y="5408037"/>
                  <a:ext cx="1421812" cy="812464"/>
                </a:xfrm>
                <a:prstGeom prst="rect">
                  <a:avLst/>
                </a:prstGeom>
                <a:noFill/>
              </p:spPr>
            </p:pic>
          </p:grpSp>
        </p:grpSp>
        <p:pic>
          <p:nvPicPr>
            <p:cNvPr id="40" name="Picture 24" descr="Изображение для плейкаста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 flipH="1">
              <a:off x="6012160" y="0"/>
              <a:ext cx="3131840" cy="2564904"/>
            </a:xfrm>
            <a:prstGeom prst="rect">
              <a:avLst/>
            </a:prstGeom>
            <a:noFill/>
          </p:spPr>
        </p:pic>
      </p:grpSp>
      <p:pic>
        <p:nvPicPr>
          <p:cNvPr id="33" name="Picture 22" descr="Изображение для плейкаста"/>
          <p:cNvPicPr>
            <a:picLocks noChangeAspect="1" noChangeArrowheads="1"/>
          </p:cNvPicPr>
          <p:nvPr/>
        </p:nvPicPr>
        <p:blipFill>
          <a:blip r:embed="rId2" cstate="print"/>
          <a:srcRect l="6598"/>
          <a:stretch>
            <a:fillRect/>
          </a:stretch>
        </p:blipFill>
        <p:spPr bwMode="auto">
          <a:xfrm>
            <a:off x="1331640" y="0"/>
            <a:ext cx="2555776" cy="942973"/>
          </a:xfrm>
          <a:prstGeom prst="rect">
            <a:avLst/>
          </a:prstGeom>
          <a:noFill/>
        </p:spPr>
      </p:pic>
      <p:pic>
        <p:nvPicPr>
          <p:cNvPr id="53" name="Picture 22" descr="Изображение для плейкаст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0"/>
            <a:ext cx="2736304" cy="94297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620688"/>
            <a:ext cx="6408712" cy="792088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Задания со спичками.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54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9" cstate="print"/>
          <a:srcRect t="95741"/>
          <a:stretch>
            <a:fillRect/>
          </a:stretch>
        </p:blipFill>
        <p:spPr bwMode="auto">
          <a:xfrm rot="10800000">
            <a:off x="395536" y="5877272"/>
            <a:ext cx="5040560" cy="648073"/>
          </a:xfrm>
          <a:prstGeom prst="rect">
            <a:avLst/>
          </a:prstGeom>
          <a:noFill/>
        </p:spPr>
      </p:pic>
      <p:pic>
        <p:nvPicPr>
          <p:cNvPr id="55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9" cstate="print"/>
          <a:srcRect t="95741"/>
          <a:stretch>
            <a:fillRect/>
          </a:stretch>
        </p:blipFill>
        <p:spPr bwMode="auto">
          <a:xfrm rot="10800000">
            <a:off x="3779912" y="5877272"/>
            <a:ext cx="5040560" cy="648073"/>
          </a:xfrm>
          <a:prstGeom prst="rect">
            <a:avLst/>
          </a:prstGeom>
          <a:noFill/>
        </p:spPr>
      </p:pic>
      <p:pic>
        <p:nvPicPr>
          <p:cNvPr id="56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9" cstate="print"/>
          <a:srcRect t="96449"/>
          <a:stretch>
            <a:fillRect/>
          </a:stretch>
        </p:blipFill>
        <p:spPr bwMode="auto">
          <a:xfrm rot="10800000">
            <a:off x="-180528" y="6317681"/>
            <a:ext cx="5040560" cy="540319"/>
          </a:xfrm>
          <a:prstGeom prst="rect">
            <a:avLst/>
          </a:prstGeom>
          <a:noFill/>
        </p:spPr>
      </p:pic>
      <p:pic>
        <p:nvPicPr>
          <p:cNvPr id="57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9" cstate="print"/>
          <a:srcRect l="16439" t="96449"/>
          <a:stretch>
            <a:fillRect/>
          </a:stretch>
        </p:blipFill>
        <p:spPr bwMode="auto">
          <a:xfrm rot="10800000">
            <a:off x="4932040" y="6317681"/>
            <a:ext cx="4211960" cy="540319"/>
          </a:xfrm>
          <a:prstGeom prst="rect">
            <a:avLst/>
          </a:prstGeom>
          <a:noFill/>
        </p:spPr>
      </p:pic>
      <p:pic>
        <p:nvPicPr>
          <p:cNvPr id="58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9" cstate="print"/>
          <a:srcRect l="16439" t="96449"/>
          <a:stretch>
            <a:fillRect/>
          </a:stretch>
        </p:blipFill>
        <p:spPr bwMode="auto">
          <a:xfrm rot="10800000">
            <a:off x="2195736" y="6317681"/>
            <a:ext cx="4211960" cy="540319"/>
          </a:xfrm>
          <a:prstGeom prst="rect">
            <a:avLst/>
          </a:prstGeom>
          <a:noFill/>
        </p:spPr>
      </p:pic>
      <p:pic>
        <p:nvPicPr>
          <p:cNvPr id="62" name="Picture 32" descr="http://img1.liveinternet.ru/images/attach/c/2/65/645/65645764_50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516216" y="4525628"/>
            <a:ext cx="1824888" cy="2332372"/>
          </a:xfrm>
          <a:prstGeom prst="rect">
            <a:avLst/>
          </a:prstGeom>
          <a:noFill/>
        </p:spPr>
      </p:pic>
      <p:pic>
        <p:nvPicPr>
          <p:cNvPr id="63" name="Picture 18" descr="http://img1.liveinternet.ru/images/attach/c/2/65/645/65645686_40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899592" y="4581128"/>
            <a:ext cx="1800200" cy="1949330"/>
          </a:xfrm>
          <a:prstGeom prst="rect">
            <a:avLst/>
          </a:prstGeom>
          <a:noFill/>
        </p:spPr>
      </p:pic>
      <p:pic>
        <p:nvPicPr>
          <p:cNvPr id="64" name="Picture 2" descr="D:\Презентации\Математика\Умники и умницы 2 класс\Тетрадь 2 класс\Часть 1. 1- 18 урок\Image0042.JPG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E0E0E2"/>
              </a:clrFrom>
              <a:clrTo>
                <a:srgbClr val="E0E0E2">
                  <a:alpha val="0"/>
                </a:srgbClr>
              </a:clrTo>
            </a:clrChange>
          </a:blip>
          <a:srcRect l="25722" t="63080" r="54328" b="26470"/>
          <a:stretch>
            <a:fillRect/>
          </a:stretch>
        </p:blipFill>
        <p:spPr bwMode="auto">
          <a:xfrm>
            <a:off x="1691680" y="2276872"/>
            <a:ext cx="2819114" cy="2088232"/>
          </a:xfrm>
          <a:prstGeom prst="rect">
            <a:avLst/>
          </a:prstGeom>
          <a:noFill/>
        </p:spPr>
      </p:pic>
      <p:sp>
        <p:nvSpPr>
          <p:cNvPr id="65" name="Прямоугольник 64"/>
          <p:cNvSpPr/>
          <p:nvPr/>
        </p:nvSpPr>
        <p:spPr>
          <a:xfrm>
            <a:off x="1187624" y="1052736"/>
            <a:ext cx="6768752" cy="10801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B0F0"/>
                </a:solidFill>
              </a:rPr>
              <a:t>Составь из спичек такую же фигуру. Убери в ней 3 спички, чтобы осталось 3 равных квадрата. Нарисуй, что получилось.</a:t>
            </a:r>
            <a:endParaRPr lang="ru-RU" sz="2000" b="1" dirty="0">
              <a:solidFill>
                <a:srgbClr val="00B0F0"/>
              </a:solidFill>
            </a:endParaRPr>
          </a:p>
        </p:txBody>
      </p:sp>
      <p:pic>
        <p:nvPicPr>
          <p:cNvPr id="66" name="Picture 2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rcRect l="66174" t="28311" r="25177" b="63355"/>
          <a:stretch>
            <a:fillRect/>
          </a:stretch>
        </p:blipFill>
        <p:spPr bwMode="auto">
          <a:xfrm>
            <a:off x="4788024" y="1988840"/>
            <a:ext cx="2200244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" name="Picture 2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76898" t="28311" r="14453" b="63355"/>
          <a:stretch>
            <a:fillRect/>
          </a:stretch>
        </p:blipFill>
        <p:spPr bwMode="auto">
          <a:xfrm>
            <a:off x="4788024" y="3573016"/>
            <a:ext cx="2200244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22" descr="Изображение для плейкаст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4" y="0"/>
            <a:ext cx="2736304" cy="942973"/>
          </a:xfrm>
          <a:prstGeom prst="rect">
            <a:avLst/>
          </a:prstGeom>
          <a:noFill/>
        </p:spPr>
      </p:pic>
      <p:grpSp>
        <p:nvGrpSpPr>
          <p:cNvPr id="3" name="Группа 33"/>
          <p:cNvGrpSpPr/>
          <p:nvPr/>
        </p:nvGrpSpPr>
        <p:grpSpPr>
          <a:xfrm>
            <a:off x="6012160" y="0"/>
            <a:ext cx="3503171" cy="6597352"/>
            <a:chOff x="6012160" y="0"/>
            <a:chExt cx="3503171" cy="6597352"/>
          </a:xfrm>
        </p:grpSpPr>
        <p:pic>
          <p:nvPicPr>
            <p:cNvPr id="14" name="Picture 18" descr="новогодний клипарт (26)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869904">
              <a:off x="7201102" y="1737622"/>
              <a:ext cx="2314228" cy="2314228"/>
            </a:xfrm>
            <a:prstGeom prst="rect">
              <a:avLst/>
            </a:prstGeom>
            <a:noFill/>
          </p:spPr>
        </p:pic>
        <p:pic>
          <p:nvPicPr>
            <p:cNvPr id="13" name="Picture 20" descr="новогодний клипарт (27)"/>
            <p:cNvPicPr>
              <a:picLocks noChangeAspect="1" noChangeArrowheads="1"/>
            </p:cNvPicPr>
            <p:nvPr/>
          </p:nvPicPr>
          <p:blipFill>
            <a:blip r:embed="rId4" cstate="print"/>
            <a:srcRect b="16667"/>
            <a:stretch>
              <a:fillRect/>
            </a:stretch>
          </p:blipFill>
          <p:spPr bwMode="auto">
            <a:xfrm flipH="1">
              <a:off x="7295597" y="5013176"/>
              <a:ext cx="1848403" cy="1584176"/>
            </a:xfrm>
            <a:prstGeom prst="rect">
              <a:avLst/>
            </a:prstGeom>
            <a:noFill/>
          </p:spPr>
        </p:pic>
        <p:pic>
          <p:nvPicPr>
            <p:cNvPr id="15" name="Picture 18" descr="новогодний клипарт (26)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869904">
              <a:off x="7201103" y="3465814"/>
              <a:ext cx="2314228" cy="2314228"/>
            </a:xfrm>
            <a:prstGeom prst="rect">
              <a:avLst/>
            </a:prstGeom>
            <a:noFill/>
          </p:spPr>
        </p:pic>
        <p:grpSp>
          <p:nvGrpSpPr>
            <p:cNvPr id="4" name="Группа 50"/>
            <p:cNvGrpSpPr/>
            <p:nvPr/>
          </p:nvGrpSpPr>
          <p:grpSpPr>
            <a:xfrm flipH="1">
              <a:off x="7884368" y="2060848"/>
              <a:ext cx="1152128" cy="3770861"/>
              <a:chOff x="0" y="3087139"/>
              <a:chExt cx="1226477" cy="3770861"/>
            </a:xfrm>
          </p:grpSpPr>
          <p:pic>
            <p:nvPicPr>
              <p:cNvPr id="18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 l="7292" r="7629" b="51384"/>
              <a:stretch>
                <a:fillRect/>
              </a:stretch>
            </p:blipFill>
            <p:spPr bwMode="auto">
              <a:xfrm rot="15131283">
                <a:off x="-106684" y="3391813"/>
                <a:ext cx="1421812" cy="812464"/>
              </a:xfrm>
              <a:prstGeom prst="rect">
                <a:avLst/>
              </a:prstGeom>
              <a:noFill/>
            </p:spPr>
          </p:pic>
          <p:pic>
            <p:nvPicPr>
              <p:cNvPr id="19" name="Picture 2" descr="новогодний клипарт (32)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467544" y="6209928"/>
                <a:ext cx="648072" cy="648072"/>
              </a:xfrm>
              <a:prstGeom prst="rect">
                <a:avLst/>
              </a:prstGeom>
              <a:noFill/>
            </p:spPr>
          </p:pic>
          <p:pic>
            <p:nvPicPr>
              <p:cNvPr id="20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 l="7292" r="7629" b="51384"/>
              <a:stretch>
                <a:fillRect/>
              </a:stretch>
            </p:blipFill>
            <p:spPr bwMode="auto">
              <a:xfrm rot="15131283">
                <a:off x="-287213" y="4471933"/>
                <a:ext cx="1421812" cy="812464"/>
              </a:xfrm>
              <a:prstGeom prst="rect">
                <a:avLst/>
              </a:prstGeom>
              <a:noFill/>
            </p:spPr>
          </p:pic>
          <p:grpSp>
            <p:nvGrpSpPr>
              <p:cNvPr id="5" name="Группа 29"/>
              <p:cNvGrpSpPr/>
              <p:nvPr/>
            </p:nvGrpSpPr>
            <p:grpSpPr>
              <a:xfrm>
                <a:off x="0" y="3429000"/>
                <a:ext cx="1226477" cy="3250332"/>
                <a:chOff x="107504" y="3429000"/>
                <a:chExt cx="1226477" cy="3250332"/>
              </a:xfrm>
            </p:grpSpPr>
            <p:pic>
              <p:nvPicPr>
                <p:cNvPr id="22" name="Picture 2" descr="новогодний клипарт (32)"/>
                <p:cNvPicPr>
                  <a:picLocks noChangeAspect="1" noChangeArrowheads="1"/>
                </p:cNvPicPr>
                <p:nvPr/>
              </p:nvPicPr>
              <p:blipFill>
                <a:blip r:embed="rId6" cstate="print"/>
                <a:srcRect/>
                <a:stretch>
                  <a:fillRect/>
                </a:stretch>
              </p:blipFill>
              <p:spPr bwMode="auto">
                <a:xfrm>
                  <a:off x="251520" y="3429000"/>
                  <a:ext cx="648072" cy="648072"/>
                </a:xfrm>
                <a:prstGeom prst="rect">
                  <a:avLst/>
                </a:prstGeom>
                <a:noFill/>
              </p:spPr>
            </p:pic>
            <p:pic>
              <p:nvPicPr>
                <p:cNvPr id="23" name="Picture 6" descr="новогодний клипарт (60)"/>
                <p:cNvPicPr>
                  <a:picLocks noChangeAspect="1" noChangeArrowheads="1"/>
                </p:cNvPicPr>
                <p:nvPr/>
              </p:nvPicPr>
              <p:blipFill>
                <a:blip r:embed="rId7" cstate="print"/>
                <a:srcRect/>
                <a:stretch>
                  <a:fillRect/>
                </a:stretch>
              </p:blipFill>
              <p:spPr bwMode="auto">
                <a:xfrm>
                  <a:off x="323528" y="3861048"/>
                  <a:ext cx="946076" cy="946076"/>
                </a:xfrm>
                <a:prstGeom prst="rect">
                  <a:avLst/>
                </a:prstGeom>
                <a:noFill/>
              </p:spPr>
            </p:pic>
            <p:pic>
              <p:nvPicPr>
                <p:cNvPr id="24" name="Picture 8" descr="новогодний клипарт (59)"/>
                <p:cNvPicPr>
                  <a:picLocks noChangeAspect="1" noChangeArrowheads="1"/>
                </p:cNvPicPr>
                <p:nvPr/>
              </p:nvPicPr>
              <p:blipFill>
                <a:blip r:embed="rId5" cstate="print"/>
                <a:srcRect l="38893" t="51047" r="12491" b="2767"/>
                <a:stretch>
                  <a:fillRect/>
                </a:stretch>
              </p:blipFill>
              <p:spPr bwMode="auto">
                <a:xfrm rot="17845475">
                  <a:off x="269212" y="4331852"/>
                  <a:ext cx="590480" cy="560956"/>
                </a:xfrm>
                <a:prstGeom prst="rect">
                  <a:avLst/>
                </a:prstGeom>
                <a:noFill/>
              </p:spPr>
            </p:pic>
            <p:pic>
              <p:nvPicPr>
                <p:cNvPr id="25" name="Picture 6" descr="новогодний клипарт (60)"/>
                <p:cNvPicPr>
                  <a:picLocks noChangeAspect="1" noChangeArrowheads="1"/>
                </p:cNvPicPr>
                <p:nvPr/>
              </p:nvPicPr>
              <p:blipFill>
                <a:blip r:embed="rId7" cstate="print"/>
                <a:srcRect/>
                <a:stretch>
                  <a:fillRect/>
                </a:stretch>
              </p:blipFill>
              <p:spPr bwMode="auto">
                <a:xfrm>
                  <a:off x="395536" y="4797152"/>
                  <a:ext cx="874068" cy="874068"/>
                </a:xfrm>
                <a:prstGeom prst="rect">
                  <a:avLst/>
                </a:prstGeom>
                <a:noFill/>
              </p:spPr>
            </p:pic>
            <p:pic>
              <p:nvPicPr>
                <p:cNvPr id="26" name="Picture 2" descr="новогодний клипарт (32)"/>
                <p:cNvPicPr>
                  <a:picLocks noChangeAspect="1" noChangeArrowheads="1"/>
                </p:cNvPicPr>
                <p:nvPr/>
              </p:nvPicPr>
              <p:blipFill>
                <a:blip r:embed="rId6" cstate="print"/>
                <a:srcRect/>
                <a:stretch>
                  <a:fillRect/>
                </a:stretch>
              </p:blipFill>
              <p:spPr bwMode="auto">
                <a:xfrm>
                  <a:off x="107504" y="5229200"/>
                  <a:ext cx="648072" cy="648072"/>
                </a:xfrm>
                <a:prstGeom prst="rect">
                  <a:avLst/>
                </a:prstGeom>
                <a:noFill/>
              </p:spPr>
            </p:pic>
            <p:pic>
              <p:nvPicPr>
                <p:cNvPr id="27" name="Picture 8" descr="новогодний клипарт (59)"/>
                <p:cNvPicPr>
                  <a:picLocks noChangeAspect="1" noChangeArrowheads="1"/>
                </p:cNvPicPr>
                <p:nvPr/>
              </p:nvPicPr>
              <p:blipFill>
                <a:blip r:embed="rId5" cstate="print"/>
                <a:srcRect l="38893" t="51047" r="12491" b="2767"/>
                <a:stretch>
                  <a:fillRect/>
                </a:stretch>
              </p:blipFill>
              <p:spPr bwMode="auto">
                <a:xfrm rot="17845475">
                  <a:off x="485236" y="5627996"/>
                  <a:ext cx="590480" cy="560956"/>
                </a:xfrm>
                <a:prstGeom prst="rect">
                  <a:avLst/>
                </a:prstGeom>
                <a:noFill/>
              </p:spPr>
            </p:pic>
            <p:pic>
              <p:nvPicPr>
                <p:cNvPr id="28" name="Picture 6" descr="новогодний клипарт (60)"/>
                <p:cNvPicPr>
                  <a:picLocks noChangeAspect="1" noChangeArrowheads="1"/>
                </p:cNvPicPr>
                <p:nvPr/>
              </p:nvPicPr>
              <p:blipFill>
                <a:blip r:embed="rId7" cstate="print"/>
                <a:srcRect/>
                <a:stretch>
                  <a:fillRect/>
                </a:stretch>
              </p:blipFill>
              <p:spPr bwMode="auto">
                <a:xfrm>
                  <a:off x="107504" y="5949280"/>
                  <a:ext cx="730052" cy="730052"/>
                </a:xfrm>
                <a:prstGeom prst="rect">
                  <a:avLst/>
                </a:prstGeom>
                <a:noFill/>
              </p:spPr>
            </p:pic>
            <p:pic>
              <p:nvPicPr>
                <p:cNvPr id="29" name="Picture 8" descr="новогодний клипарт (59)"/>
                <p:cNvPicPr>
                  <a:picLocks noChangeAspect="1" noChangeArrowheads="1"/>
                </p:cNvPicPr>
                <p:nvPr/>
              </p:nvPicPr>
              <p:blipFill>
                <a:blip r:embed="rId5" cstate="print"/>
                <a:srcRect l="7292" r="7629" b="51384"/>
                <a:stretch>
                  <a:fillRect/>
                </a:stretch>
              </p:blipFill>
              <p:spPr bwMode="auto">
                <a:xfrm rot="15131283">
                  <a:off x="216843" y="5408037"/>
                  <a:ext cx="1421812" cy="812464"/>
                </a:xfrm>
                <a:prstGeom prst="rect">
                  <a:avLst/>
                </a:prstGeom>
                <a:noFill/>
              </p:spPr>
            </p:pic>
          </p:grpSp>
        </p:grpSp>
        <p:pic>
          <p:nvPicPr>
            <p:cNvPr id="11" name="Picture 24" descr="Изображение для плейкаста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 flipH="1">
              <a:off x="6012160" y="0"/>
              <a:ext cx="3131840" cy="2564904"/>
            </a:xfrm>
            <a:prstGeom prst="rect">
              <a:avLst/>
            </a:prstGeom>
            <a:noFill/>
          </p:spPr>
        </p:pic>
      </p:grpSp>
      <p:grpSp>
        <p:nvGrpSpPr>
          <p:cNvPr id="6" name="Группа 34"/>
          <p:cNvGrpSpPr/>
          <p:nvPr/>
        </p:nvGrpSpPr>
        <p:grpSpPr>
          <a:xfrm flipH="1">
            <a:off x="-396552" y="0"/>
            <a:ext cx="3600400" cy="6597352"/>
            <a:chOff x="6012160" y="0"/>
            <a:chExt cx="3503171" cy="6597352"/>
          </a:xfrm>
        </p:grpSpPr>
        <p:pic>
          <p:nvPicPr>
            <p:cNvPr id="36" name="Picture 18" descr="новогодний клипарт (26)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869904">
              <a:off x="7201102" y="1737622"/>
              <a:ext cx="2314228" cy="2314228"/>
            </a:xfrm>
            <a:prstGeom prst="rect">
              <a:avLst/>
            </a:prstGeom>
            <a:noFill/>
          </p:spPr>
        </p:pic>
        <p:pic>
          <p:nvPicPr>
            <p:cNvPr id="37" name="Picture 20" descr="новогодний клипарт (27)"/>
            <p:cNvPicPr>
              <a:picLocks noChangeAspect="1" noChangeArrowheads="1"/>
            </p:cNvPicPr>
            <p:nvPr/>
          </p:nvPicPr>
          <p:blipFill>
            <a:blip r:embed="rId4" cstate="print"/>
            <a:srcRect b="16667"/>
            <a:stretch>
              <a:fillRect/>
            </a:stretch>
          </p:blipFill>
          <p:spPr bwMode="auto">
            <a:xfrm flipH="1">
              <a:off x="7295597" y="5013176"/>
              <a:ext cx="1848403" cy="1584176"/>
            </a:xfrm>
            <a:prstGeom prst="rect">
              <a:avLst/>
            </a:prstGeom>
            <a:noFill/>
          </p:spPr>
        </p:pic>
        <p:pic>
          <p:nvPicPr>
            <p:cNvPr id="38" name="Picture 18" descr="новогодний клипарт (26)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869904">
              <a:off x="7201103" y="3465814"/>
              <a:ext cx="2314228" cy="2314228"/>
            </a:xfrm>
            <a:prstGeom prst="rect">
              <a:avLst/>
            </a:prstGeom>
            <a:noFill/>
          </p:spPr>
        </p:pic>
        <p:grpSp>
          <p:nvGrpSpPr>
            <p:cNvPr id="7" name="Группа 50"/>
            <p:cNvGrpSpPr/>
            <p:nvPr/>
          </p:nvGrpSpPr>
          <p:grpSpPr>
            <a:xfrm flipH="1">
              <a:off x="7884368" y="2060848"/>
              <a:ext cx="1152128" cy="3770861"/>
              <a:chOff x="0" y="3087139"/>
              <a:chExt cx="1226477" cy="3770861"/>
            </a:xfrm>
          </p:grpSpPr>
          <p:pic>
            <p:nvPicPr>
              <p:cNvPr id="41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 l="7292" r="7629" b="51384"/>
              <a:stretch>
                <a:fillRect/>
              </a:stretch>
            </p:blipFill>
            <p:spPr bwMode="auto">
              <a:xfrm rot="15131283">
                <a:off x="-106684" y="3391813"/>
                <a:ext cx="1421812" cy="812464"/>
              </a:xfrm>
              <a:prstGeom prst="rect">
                <a:avLst/>
              </a:prstGeom>
              <a:noFill/>
            </p:spPr>
          </p:pic>
          <p:pic>
            <p:nvPicPr>
              <p:cNvPr id="42" name="Picture 2" descr="новогодний клипарт (32)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467544" y="6209928"/>
                <a:ext cx="648072" cy="648072"/>
              </a:xfrm>
              <a:prstGeom prst="rect">
                <a:avLst/>
              </a:prstGeom>
              <a:noFill/>
            </p:spPr>
          </p:pic>
          <p:pic>
            <p:nvPicPr>
              <p:cNvPr id="43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 l="7292" r="7629" b="51384"/>
              <a:stretch>
                <a:fillRect/>
              </a:stretch>
            </p:blipFill>
            <p:spPr bwMode="auto">
              <a:xfrm rot="15131283">
                <a:off x="-287213" y="4471933"/>
                <a:ext cx="1421812" cy="812464"/>
              </a:xfrm>
              <a:prstGeom prst="rect">
                <a:avLst/>
              </a:prstGeom>
              <a:noFill/>
            </p:spPr>
          </p:pic>
          <p:grpSp>
            <p:nvGrpSpPr>
              <p:cNvPr id="8" name="Группа 29"/>
              <p:cNvGrpSpPr/>
              <p:nvPr/>
            </p:nvGrpSpPr>
            <p:grpSpPr>
              <a:xfrm>
                <a:off x="0" y="3429000"/>
                <a:ext cx="1226477" cy="3250332"/>
                <a:chOff x="107504" y="3429000"/>
                <a:chExt cx="1226477" cy="3250332"/>
              </a:xfrm>
            </p:grpSpPr>
            <p:pic>
              <p:nvPicPr>
                <p:cNvPr id="45" name="Picture 2" descr="новогодний клипарт (32)"/>
                <p:cNvPicPr>
                  <a:picLocks noChangeAspect="1" noChangeArrowheads="1"/>
                </p:cNvPicPr>
                <p:nvPr/>
              </p:nvPicPr>
              <p:blipFill>
                <a:blip r:embed="rId6" cstate="print"/>
                <a:srcRect/>
                <a:stretch>
                  <a:fillRect/>
                </a:stretch>
              </p:blipFill>
              <p:spPr bwMode="auto">
                <a:xfrm>
                  <a:off x="251520" y="3429000"/>
                  <a:ext cx="648072" cy="648072"/>
                </a:xfrm>
                <a:prstGeom prst="rect">
                  <a:avLst/>
                </a:prstGeom>
                <a:noFill/>
              </p:spPr>
            </p:pic>
            <p:pic>
              <p:nvPicPr>
                <p:cNvPr id="46" name="Picture 6" descr="новогодний клипарт (60)"/>
                <p:cNvPicPr>
                  <a:picLocks noChangeAspect="1" noChangeArrowheads="1"/>
                </p:cNvPicPr>
                <p:nvPr/>
              </p:nvPicPr>
              <p:blipFill>
                <a:blip r:embed="rId7" cstate="print"/>
                <a:srcRect/>
                <a:stretch>
                  <a:fillRect/>
                </a:stretch>
              </p:blipFill>
              <p:spPr bwMode="auto">
                <a:xfrm>
                  <a:off x="323528" y="3861048"/>
                  <a:ext cx="946076" cy="946076"/>
                </a:xfrm>
                <a:prstGeom prst="rect">
                  <a:avLst/>
                </a:prstGeom>
                <a:noFill/>
              </p:spPr>
            </p:pic>
            <p:pic>
              <p:nvPicPr>
                <p:cNvPr id="47" name="Picture 8" descr="новогодний клипарт (59)"/>
                <p:cNvPicPr>
                  <a:picLocks noChangeAspect="1" noChangeArrowheads="1"/>
                </p:cNvPicPr>
                <p:nvPr/>
              </p:nvPicPr>
              <p:blipFill>
                <a:blip r:embed="rId5" cstate="print"/>
                <a:srcRect l="38893" t="51047" r="12491" b="2767"/>
                <a:stretch>
                  <a:fillRect/>
                </a:stretch>
              </p:blipFill>
              <p:spPr bwMode="auto">
                <a:xfrm rot="17845475">
                  <a:off x="269212" y="4331852"/>
                  <a:ext cx="590480" cy="560956"/>
                </a:xfrm>
                <a:prstGeom prst="rect">
                  <a:avLst/>
                </a:prstGeom>
                <a:noFill/>
              </p:spPr>
            </p:pic>
            <p:pic>
              <p:nvPicPr>
                <p:cNvPr id="48" name="Picture 6" descr="новогодний клипарт (60)"/>
                <p:cNvPicPr>
                  <a:picLocks noChangeAspect="1" noChangeArrowheads="1"/>
                </p:cNvPicPr>
                <p:nvPr/>
              </p:nvPicPr>
              <p:blipFill>
                <a:blip r:embed="rId7" cstate="print"/>
                <a:srcRect/>
                <a:stretch>
                  <a:fillRect/>
                </a:stretch>
              </p:blipFill>
              <p:spPr bwMode="auto">
                <a:xfrm>
                  <a:off x="395536" y="4797152"/>
                  <a:ext cx="874068" cy="874068"/>
                </a:xfrm>
                <a:prstGeom prst="rect">
                  <a:avLst/>
                </a:prstGeom>
                <a:noFill/>
              </p:spPr>
            </p:pic>
            <p:pic>
              <p:nvPicPr>
                <p:cNvPr id="49" name="Picture 2" descr="новогодний клипарт (32)"/>
                <p:cNvPicPr>
                  <a:picLocks noChangeAspect="1" noChangeArrowheads="1"/>
                </p:cNvPicPr>
                <p:nvPr/>
              </p:nvPicPr>
              <p:blipFill>
                <a:blip r:embed="rId6" cstate="print"/>
                <a:srcRect/>
                <a:stretch>
                  <a:fillRect/>
                </a:stretch>
              </p:blipFill>
              <p:spPr bwMode="auto">
                <a:xfrm>
                  <a:off x="107504" y="5229200"/>
                  <a:ext cx="648072" cy="648072"/>
                </a:xfrm>
                <a:prstGeom prst="rect">
                  <a:avLst/>
                </a:prstGeom>
                <a:noFill/>
              </p:spPr>
            </p:pic>
            <p:pic>
              <p:nvPicPr>
                <p:cNvPr id="50" name="Picture 8" descr="новогодний клипарт (59)"/>
                <p:cNvPicPr>
                  <a:picLocks noChangeAspect="1" noChangeArrowheads="1"/>
                </p:cNvPicPr>
                <p:nvPr/>
              </p:nvPicPr>
              <p:blipFill>
                <a:blip r:embed="rId5" cstate="print"/>
                <a:srcRect l="38893" t="51047" r="12491" b="2767"/>
                <a:stretch>
                  <a:fillRect/>
                </a:stretch>
              </p:blipFill>
              <p:spPr bwMode="auto">
                <a:xfrm rot="17845475">
                  <a:off x="485236" y="5627996"/>
                  <a:ext cx="590480" cy="560956"/>
                </a:xfrm>
                <a:prstGeom prst="rect">
                  <a:avLst/>
                </a:prstGeom>
                <a:noFill/>
              </p:spPr>
            </p:pic>
            <p:pic>
              <p:nvPicPr>
                <p:cNvPr id="51" name="Picture 6" descr="новогодний клипарт (60)"/>
                <p:cNvPicPr>
                  <a:picLocks noChangeAspect="1" noChangeArrowheads="1"/>
                </p:cNvPicPr>
                <p:nvPr/>
              </p:nvPicPr>
              <p:blipFill>
                <a:blip r:embed="rId7" cstate="print"/>
                <a:srcRect/>
                <a:stretch>
                  <a:fillRect/>
                </a:stretch>
              </p:blipFill>
              <p:spPr bwMode="auto">
                <a:xfrm>
                  <a:off x="107504" y="5949280"/>
                  <a:ext cx="730052" cy="730052"/>
                </a:xfrm>
                <a:prstGeom prst="rect">
                  <a:avLst/>
                </a:prstGeom>
                <a:noFill/>
              </p:spPr>
            </p:pic>
            <p:pic>
              <p:nvPicPr>
                <p:cNvPr id="52" name="Picture 8" descr="новогодний клипарт (59)"/>
                <p:cNvPicPr>
                  <a:picLocks noChangeAspect="1" noChangeArrowheads="1"/>
                </p:cNvPicPr>
                <p:nvPr/>
              </p:nvPicPr>
              <p:blipFill>
                <a:blip r:embed="rId5" cstate="print"/>
                <a:srcRect l="7292" r="7629" b="51384"/>
                <a:stretch>
                  <a:fillRect/>
                </a:stretch>
              </p:blipFill>
              <p:spPr bwMode="auto">
                <a:xfrm rot="15131283">
                  <a:off x="216843" y="5408037"/>
                  <a:ext cx="1421812" cy="812464"/>
                </a:xfrm>
                <a:prstGeom prst="rect">
                  <a:avLst/>
                </a:prstGeom>
                <a:noFill/>
              </p:spPr>
            </p:pic>
          </p:grpSp>
        </p:grpSp>
        <p:pic>
          <p:nvPicPr>
            <p:cNvPr id="40" name="Picture 24" descr="Изображение для плейкаста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 flipH="1">
              <a:off x="6012160" y="0"/>
              <a:ext cx="3131840" cy="2564904"/>
            </a:xfrm>
            <a:prstGeom prst="rect">
              <a:avLst/>
            </a:prstGeom>
            <a:noFill/>
          </p:spPr>
        </p:pic>
      </p:grpSp>
      <p:pic>
        <p:nvPicPr>
          <p:cNvPr id="33" name="Picture 22" descr="Изображение для плейкаста"/>
          <p:cNvPicPr>
            <a:picLocks noChangeAspect="1" noChangeArrowheads="1"/>
          </p:cNvPicPr>
          <p:nvPr/>
        </p:nvPicPr>
        <p:blipFill>
          <a:blip r:embed="rId2" cstate="print"/>
          <a:srcRect l="6598"/>
          <a:stretch>
            <a:fillRect/>
          </a:stretch>
        </p:blipFill>
        <p:spPr bwMode="auto">
          <a:xfrm>
            <a:off x="1331640" y="0"/>
            <a:ext cx="2555776" cy="942973"/>
          </a:xfrm>
          <a:prstGeom prst="rect">
            <a:avLst/>
          </a:prstGeom>
          <a:noFill/>
        </p:spPr>
      </p:pic>
      <p:pic>
        <p:nvPicPr>
          <p:cNvPr id="53" name="Picture 22" descr="Изображение для плейкаст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0"/>
            <a:ext cx="2736304" cy="94297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620688"/>
            <a:ext cx="6408712" cy="792088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Задания со спичками.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54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9" cstate="print"/>
          <a:srcRect t="95741"/>
          <a:stretch>
            <a:fillRect/>
          </a:stretch>
        </p:blipFill>
        <p:spPr bwMode="auto">
          <a:xfrm rot="10800000">
            <a:off x="395536" y="5877272"/>
            <a:ext cx="5040560" cy="648073"/>
          </a:xfrm>
          <a:prstGeom prst="rect">
            <a:avLst/>
          </a:prstGeom>
          <a:noFill/>
        </p:spPr>
      </p:pic>
      <p:pic>
        <p:nvPicPr>
          <p:cNvPr id="55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9" cstate="print"/>
          <a:srcRect t="95741"/>
          <a:stretch>
            <a:fillRect/>
          </a:stretch>
        </p:blipFill>
        <p:spPr bwMode="auto">
          <a:xfrm rot="10800000">
            <a:off x="3779912" y="5877272"/>
            <a:ext cx="5040560" cy="648073"/>
          </a:xfrm>
          <a:prstGeom prst="rect">
            <a:avLst/>
          </a:prstGeom>
          <a:noFill/>
        </p:spPr>
      </p:pic>
      <p:pic>
        <p:nvPicPr>
          <p:cNvPr id="56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9" cstate="print"/>
          <a:srcRect t="96449"/>
          <a:stretch>
            <a:fillRect/>
          </a:stretch>
        </p:blipFill>
        <p:spPr bwMode="auto">
          <a:xfrm rot="10800000">
            <a:off x="-180528" y="6317681"/>
            <a:ext cx="5040560" cy="540319"/>
          </a:xfrm>
          <a:prstGeom prst="rect">
            <a:avLst/>
          </a:prstGeom>
          <a:noFill/>
        </p:spPr>
      </p:pic>
      <p:pic>
        <p:nvPicPr>
          <p:cNvPr id="57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9" cstate="print"/>
          <a:srcRect l="16439" t="96449"/>
          <a:stretch>
            <a:fillRect/>
          </a:stretch>
        </p:blipFill>
        <p:spPr bwMode="auto">
          <a:xfrm rot="10800000">
            <a:off x="4932040" y="6317681"/>
            <a:ext cx="4211960" cy="540319"/>
          </a:xfrm>
          <a:prstGeom prst="rect">
            <a:avLst/>
          </a:prstGeom>
          <a:noFill/>
        </p:spPr>
      </p:pic>
      <p:pic>
        <p:nvPicPr>
          <p:cNvPr id="58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9" cstate="print"/>
          <a:srcRect l="16439" t="96449"/>
          <a:stretch>
            <a:fillRect/>
          </a:stretch>
        </p:blipFill>
        <p:spPr bwMode="auto">
          <a:xfrm rot="10800000">
            <a:off x="2195736" y="6317681"/>
            <a:ext cx="4211960" cy="540319"/>
          </a:xfrm>
          <a:prstGeom prst="rect">
            <a:avLst/>
          </a:prstGeom>
          <a:noFill/>
        </p:spPr>
      </p:pic>
      <p:pic>
        <p:nvPicPr>
          <p:cNvPr id="62" name="Picture 32" descr="http://img1.liveinternet.ru/images/attach/c/2/65/645/65645764_50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516216" y="4525628"/>
            <a:ext cx="1824888" cy="2332372"/>
          </a:xfrm>
          <a:prstGeom prst="rect">
            <a:avLst/>
          </a:prstGeom>
          <a:noFill/>
        </p:spPr>
      </p:pic>
      <p:pic>
        <p:nvPicPr>
          <p:cNvPr id="63" name="Picture 18" descr="http://img1.liveinternet.ru/images/attach/c/2/65/645/65645686_40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331640" y="4509120"/>
            <a:ext cx="1944216" cy="2105276"/>
          </a:xfrm>
          <a:prstGeom prst="rect">
            <a:avLst/>
          </a:prstGeom>
          <a:noFill/>
        </p:spPr>
      </p:pic>
      <p:sp>
        <p:nvSpPr>
          <p:cNvPr id="65" name="Прямоугольник 64"/>
          <p:cNvSpPr/>
          <p:nvPr/>
        </p:nvSpPr>
        <p:spPr>
          <a:xfrm>
            <a:off x="1115616" y="1052736"/>
            <a:ext cx="6984776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B0F0"/>
                </a:solidFill>
              </a:rPr>
              <a:t>Построй из спичек такой домик. Переверни его к нам другой стороной, перевернув только 2 спички. Нарисуй его.</a:t>
            </a:r>
            <a:endParaRPr lang="ru-RU" sz="2000" b="1" dirty="0">
              <a:solidFill>
                <a:srgbClr val="00B0F0"/>
              </a:solidFill>
            </a:endParaRPr>
          </a:p>
        </p:txBody>
      </p:sp>
      <p:pic>
        <p:nvPicPr>
          <p:cNvPr id="59" name="Picture 2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66174" t="46368" r="27599" b="45761"/>
          <a:stretch>
            <a:fillRect/>
          </a:stretch>
        </p:blipFill>
        <p:spPr bwMode="auto">
          <a:xfrm>
            <a:off x="4644008" y="2060848"/>
            <a:ext cx="1944216" cy="1836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" name="Picture 2" descr="D:\Презентации\Математика\Умники и умницы 2 класс\Тетрадь 2 класс\Часть 1. 1- 18 урок\Image0042.JPG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E5E6EB"/>
              </a:clrFrom>
              <a:clrTo>
                <a:srgbClr val="E5E6EB">
                  <a:alpha val="0"/>
                </a:srgbClr>
              </a:clrTo>
            </a:clrChange>
          </a:blip>
          <a:srcRect l="23589" t="78755" r="59925" b="10272"/>
          <a:stretch>
            <a:fillRect/>
          </a:stretch>
        </p:blipFill>
        <p:spPr bwMode="auto">
          <a:xfrm>
            <a:off x="1835696" y="1916832"/>
            <a:ext cx="2376264" cy="2236484"/>
          </a:xfrm>
          <a:prstGeom prst="rect">
            <a:avLst/>
          </a:prstGeom>
          <a:noFill/>
        </p:spPr>
      </p:pic>
      <p:pic>
        <p:nvPicPr>
          <p:cNvPr id="61" name="Picture 2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80318" t="46314" r="13109" b="44835"/>
          <a:stretch>
            <a:fillRect/>
          </a:stretch>
        </p:blipFill>
        <p:spPr bwMode="auto">
          <a:xfrm>
            <a:off x="4644008" y="4077072"/>
            <a:ext cx="2016224" cy="2028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Школьная доска. Шаблон для презентац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0469" cy="6858000"/>
          </a:xfrm>
          <a:prstGeom prst="rect">
            <a:avLst/>
          </a:prstGeom>
          <a:noFill/>
        </p:spPr>
      </p:pic>
      <p:pic>
        <p:nvPicPr>
          <p:cNvPr id="13" name="Picture 8" descr="Школьная доска зеленого цвет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404664"/>
            <a:ext cx="8256633" cy="6201650"/>
          </a:xfrm>
          <a:prstGeom prst="rect">
            <a:avLst/>
          </a:prstGeom>
          <a:noFill/>
        </p:spPr>
      </p:pic>
      <p:sp>
        <p:nvSpPr>
          <p:cNvPr id="14" name="Заголовок 20"/>
          <p:cNvSpPr>
            <a:spLocks noGrp="1"/>
          </p:cNvSpPr>
          <p:nvPr>
            <p:ph type="title"/>
          </p:nvPr>
        </p:nvSpPr>
        <p:spPr>
          <a:xfrm>
            <a:off x="2339752" y="1628800"/>
            <a:ext cx="4521696" cy="1143000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М</a:t>
            </a:r>
            <a:r>
              <a:rPr lang="ru-RU" dirty="0" smtClean="0">
                <a:solidFill>
                  <a:srgbClr val="FFC000"/>
                </a:solidFill>
                <a:latin typeface="Comic Sans MS" pitchFamily="66" charset="0"/>
              </a:rPr>
              <a:t>о</a:t>
            </a:r>
            <a:r>
              <a:rPr lang="ru-RU" dirty="0" smtClean="0">
                <a:solidFill>
                  <a:srgbClr val="FFFF00"/>
                </a:solidFill>
                <a:latin typeface="Comic Sans MS" pitchFamily="66" charset="0"/>
              </a:rPr>
              <a:t>л</a:t>
            </a:r>
            <a:r>
              <a:rPr lang="ru-RU" dirty="0" smtClean="0">
                <a:solidFill>
                  <a:srgbClr val="92D050"/>
                </a:solidFill>
                <a:latin typeface="Comic Sans MS" pitchFamily="66" charset="0"/>
              </a:rPr>
              <a:t>о</a:t>
            </a:r>
            <a:r>
              <a:rPr lang="ru-RU" dirty="0" smtClean="0">
                <a:solidFill>
                  <a:srgbClr val="00B0F0"/>
                </a:solidFill>
                <a:latin typeface="Comic Sans MS" pitchFamily="66" charset="0"/>
              </a:rPr>
              <a:t>д</a:t>
            </a:r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ц</a:t>
            </a:r>
            <a:r>
              <a:rPr lang="ru-RU" dirty="0" smtClean="0">
                <a:solidFill>
                  <a:srgbClr val="FFC000"/>
                </a:solidFill>
                <a:latin typeface="Comic Sans MS" pitchFamily="66" charset="0"/>
              </a:rPr>
              <a:t>ы</a:t>
            </a:r>
            <a:r>
              <a:rPr lang="ru-RU" dirty="0" smtClean="0">
                <a:solidFill>
                  <a:srgbClr val="FFFF00"/>
                </a:solidFill>
                <a:latin typeface="Comic Sans MS" pitchFamily="66" charset="0"/>
              </a:rPr>
              <a:t>!</a:t>
            </a:r>
            <a:endParaRPr lang="ru-RU" dirty="0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15" name="Заголовок 20"/>
          <p:cNvSpPr txBox="1">
            <a:spLocks/>
          </p:cNvSpPr>
          <p:nvPr/>
        </p:nvSpPr>
        <p:spPr>
          <a:xfrm>
            <a:off x="2195736" y="2564904"/>
            <a:ext cx="496855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dirty="0" smtClean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С</a:t>
            </a:r>
            <a:r>
              <a:rPr lang="ru-RU" sz="4400" dirty="0" smtClean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п</a:t>
            </a:r>
            <a:r>
              <a:rPr lang="ru-RU" sz="4400" dirty="0" smtClean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а</a:t>
            </a:r>
            <a:r>
              <a:rPr lang="ru-RU" sz="4400" dirty="0" smtClean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с</a:t>
            </a:r>
            <a:r>
              <a:rPr lang="ru-RU" sz="4400" dirty="0" smtClean="0">
                <a:solidFill>
                  <a:srgbClr val="FFFF00"/>
                </a:solidFill>
                <a:latin typeface="Comic Sans MS" pitchFamily="66" charset="0"/>
                <a:ea typeface="+mj-ea"/>
                <a:cs typeface="+mj-cs"/>
              </a:rPr>
              <a:t>и</a:t>
            </a:r>
            <a:r>
              <a:rPr lang="ru-RU" sz="4400" dirty="0" smtClean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б</a:t>
            </a:r>
            <a:r>
              <a:rPr lang="ru-RU" sz="4400" dirty="0" smtClean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о</a:t>
            </a:r>
            <a:r>
              <a:rPr lang="ru-RU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dirty="0" smtClean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з</a:t>
            </a:r>
            <a:r>
              <a:rPr lang="ru-RU" sz="4400" dirty="0" smtClean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а</a:t>
            </a:r>
            <a:r>
              <a:rPr lang="ru-RU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dirty="0" smtClean="0">
                <a:solidFill>
                  <a:srgbClr val="FFFF00"/>
                </a:solidFill>
                <a:latin typeface="Comic Sans MS" pitchFamily="66" charset="0"/>
                <a:ea typeface="+mj-ea"/>
                <a:cs typeface="+mj-cs"/>
              </a:rPr>
              <a:t>у</a:t>
            </a:r>
            <a:r>
              <a:rPr lang="ru-RU" sz="4400" dirty="0" smtClean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р</a:t>
            </a:r>
            <a:r>
              <a:rPr lang="ru-RU" sz="4400" dirty="0" smtClean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о</a:t>
            </a:r>
            <a:r>
              <a:rPr lang="ru-RU" sz="4400" dirty="0" smtClean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к</a:t>
            </a:r>
            <a:r>
              <a:rPr lang="ru-RU" sz="4400" dirty="0" smtClean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!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7" name="Picture 16" descr="новогодний клипарт (33)"/>
          <p:cNvPicPr>
            <a:picLocks noChangeAspect="1" noChangeArrowheads="1"/>
          </p:cNvPicPr>
          <p:nvPr/>
        </p:nvPicPr>
        <p:blipFill>
          <a:blip r:embed="rId4" cstate="print"/>
          <a:srcRect l="53333" t="40000"/>
          <a:stretch>
            <a:fillRect/>
          </a:stretch>
        </p:blipFill>
        <p:spPr bwMode="auto">
          <a:xfrm>
            <a:off x="3347864" y="5229200"/>
            <a:ext cx="840093" cy="1080120"/>
          </a:xfrm>
          <a:prstGeom prst="rect">
            <a:avLst/>
          </a:prstGeom>
          <a:noFill/>
        </p:spPr>
      </p:pic>
      <p:pic>
        <p:nvPicPr>
          <p:cNvPr id="6" name="Picture 6" descr="http://img-fotki.yandex.ru/get/5805/svetlera.41/0_507b1_23052f13_XXX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3707904" y="4869160"/>
            <a:ext cx="1728192" cy="1534681"/>
          </a:xfrm>
          <a:prstGeom prst="rect">
            <a:avLst/>
          </a:prstGeom>
          <a:noFill/>
        </p:spPr>
      </p:pic>
      <p:pic>
        <p:nvPicPr>
          <p:cNvPr id="8" name="Picture 32" descr="http://img0.liveinternet.ru/images/attach/c/2/65/644/65644528_02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92080" y="4293096"/>
            <a:ext cx="1661195" cy="2069872"/>
          </a:xfrm>
          <a:prstGeom prst="rect">
            <a:avLst/>
          </a:prstGeom>
          <a:noFill/>
        </p:spPr>
      </p:pic>
      <p:pic>
        <p:nvPicPr>
          <p:cNvPr id="9" name="Picture 4" descr="http://img-fotki.yandex.ru/get/4404/svetlera.3e/0_506ff_442dbd48_XXXL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267744" y="4581128"/>
            <a:ext cx="1408156" cy="16561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://s017.radikal.ru/i434/1112/f9/01f7874d4ed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08720"/>
            <a:ext cx="9106241" cy="5445225"/>
          </a:xfrm>
          <a:prstGeom prst="rect">
            <a:avLst/>
          </a:prstGeom>
          <a:noFill/>
        </p:spPr>
      </p:pic>
      <p:pic>
        <p:nvPicPr>
          <p:cNvPr id="15" name="Picture 6" descr="новогодний клипарт (14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52320" y="476672"/>
            <a:ext cx="1691680" cy="3312368"/>
          </a:xfrm>
          <a:prstGeom prst="rect">
            <a:avLst/>
          </a:prstGeom>
          <a:noFill/>
        </p:spPr>
      </p:pic>
      <p:pic>
        <p:nvPicPr>
          <p:cNvPr id="10" name="Picture 6" descr="новогодний клипарт (14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0" y="620688"/>
            <a:ext cx="1691680" cy="3312368"/>
          </a:xfrm>
          <a:prstGeom prst="rect">
            <a:avLst/>
          </a:prstGeom>
          <a:noFill/>
        </p:spPr>
      </p:pic>
      <p:pic>
        <p:nvPicPr>
          <p:cNvPr id="7" name="Picture 18" descr="новогодний клипарт (2)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16632"/>
            <a:ext cx="2376264" cy="1188132"/>
          </a:xfrm>
          <a:prstGeom prst="rect">
            <a:avLst/>
          </a:prstGeom>
          <a:noFill/>
        </p:spPr>
      </p:pic>
      <p:pic>
        <p:nvPicPr>
          <p:cNvPr id="8" name="Picture 18" descr="новогодний клипарт (2)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16216" y="116632"/>
            <a:ext cx="2376264" cy="1188132"/>
          </a:xfrm>
          <a:prstGeom prst="rect">
            <a:avLst/>
          </a:prstGeom>
          <a:noFill/>
        </p:spPr>
      </p:pic>
      <p:pic>
        <p:nvPicPr>
          <p:cNvPr id="5" name="Picture 20" descr="Новый год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4572000" cy="619126"/>
          </a:xfrm>
          <a:prstGeom prst="rect">
            <a:avLst/>
          </a:prstGeom>
          <a:noFill/>
        </p:spPr>
      </p:pic>
      <p:pic>
        <p:nvPicPr>
          <p:cNvPr id="6" name="Picture 20" descr="Новый год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7984" y="0"/>
            <a:ext cx="4716016" cy="61912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69269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92D05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FFFF00"/>
                </a:solidFill>
              </a:rPr>
              <a:t>и</a:t>
            </a:r>
            <a:r>
              <a:rPr lang="ru-RU" b="1" dirty="0" smtClean="0">
                <a:solidFill>
                  <a:srgbClr val="92D050"/>
                </a:solidFill>
              </a:rPr>
              <a:t>н</a:t>
            </a:r>
            <a:r>
              <a:rPr lang="ru-RU" b="1" dirty="0" smtClean="0">
                <a:solidFill>
                  <a:srgbClr val="FFC00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grpSp>
        <p:nvGrpSpPr>
          <p:cNvPr id="9" name="Группа 49"/>
          <p:cNvGrpSpPr/>
          <p:nvPr/>
        </p:nvGrpSpPr>
        <p:grpSpPr>
          <a:xfrm>
            <a:off x="0" y="3087139"/>
            <a:ext cx="1226477" cy="3770861"/>
            <a:chOff x="0" y="3087139"/>
            <a:chExt cx="1226477" cy="3770861"/>
          </a:xfrm>
        </p:grpSpPr>
        <p:pic>
          <p:nvPicPr>
            <p:cNvPr id="22" name="Picture 8" descr="новогодний клипарт (59)"/>
            <p:cNvPicPr>
              <a:picLocks noChangeAspect="1" noChangeArrowheads="1"/>
            </p:cNvPicPr>
            <p:nvPr/>
          </p:nvPicPr>
          <p:blipFill>
            <a:blip r:embed="rId6" cstate="print"/>
            <a:srcRect l="7292" r="7629" b="51384"/>
            <a:stretch>
              <a:fillRect/>
            </a:stretch>
          </p:blipFill>
          <p:spPr bwMode="auto">
            <a:xfrm rot="15131283">
              <a:off x="-106684" y="3391813"/>
              <a:ext cx="1421812" cy="812464"/>
            </a:xfrm>
            <a:prstGeom prst="rect">
              <a:avLst/>
            </a:prstGeom>
            <a:noFill/>
          </p:spPr>
        </p:pic>
        <p:pic>
          <p:nvPicPr>
            <p:cNvPr id="26" name="Picture 2" descr="новогодний клипарт (32)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67544" y="6209928"/>
              <a:ext cx="648072" cy="648072"/>
            </a:xfrm>
            <a:prstGeom prst="rect">
              <a:avLst/>
            </a:prstGeom>
            <a:noFill/>
          </p:spPr>
        </p:pic>
        <p:pic>
          <p:nvPicPr>
            <p:cNvPr id="28" name="Picture 8" descr="новогодний клипарт (59)"/>
            <p:cNvPicPr>
              <a:picLocks noChangeAspect="1" noChangeArrowheads="1"/>
            </p:cNvPicPr>
            <p:nvPr/>
          </p:nvPicPr>
          <p:blipFill>
            <a:blip r:embed="rId6" cstate="print"/>
            <a:srcRect l="7292" r="7629" b="51384"/>
            <a:stretch>
              <a:fillRect/>
            </a:stretch>
          </p:blipFill>
          <p:spPr bwMode="auto">
            <a:xfrm rot="15131283">
              <a:off x="-287213" y="4471933"/>
              <a:ext cx="1421812" cy="812464"/>
            </a:xfrm>
            <a:prstGeom prst="rect">
              <a:avLst/>
            </a:prstGeom>
            <a:noFill/>
          </p:spPr>
        </p:pic>
        <p:grpSp>
          <p:nvGrpSpPr>
            <p:cNvPr id="11" name="Группа 29"/>
            <p:cNvGrpSpPr/>
            <p:nvPr/>
          </p:nvGrpSpPr>
          <p:grpSpPr>
            <a:xfrm>
              <a:off x="0" y="3429000"/>
              <a:ext cx="1226477" cy="3250332"/>
              <a:chOff x="107504" y="3429000"/>
              <a:chExt cx="1226477" cy="3250332"/>
            </a:xfrm>
          </p:grpSpPr>
          <p:pic>
            <p:nvPicPr>
              <p:cNvPr id="19" name="Picture 2" descr="новогодний клипарт (32)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251520" y="3429000"/>
                <a:ext cx="648072" cy="648072"/>
              </a:xfrm>
              <a:prstGeom prst="rect">
                <a:avLst/>
              </a:prstGeom>
              <a:noFill/>
            </p:spPr>
          </p:pic>
          <p:pic>
            <p:nvPicPr>
              <p:cNvPr id="20" name="Picture 6" descr="новогодний клипарт (60)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323528" y="3861048"/>
                <a:ext cx="946076" cy="946076"/>
              </a:xfrm>
              <a:prstGeom prst="rect">
                <a:avLst/>
              </a:prstGeom>
              <a:noFill/>
            </p:spPr>
          </p:pic>
          <p:pic>
            <p:nvPicPr>
              <p:cNvPr id="21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 l="38893" t="51047" r="12491" b="2767"/>
              <a:stretch>
                <a:fillRect/>
              </a:stretch>
            </p:blipFill>
            <p:spPr bwMode="auto">
              <a:xfrm rot="17845475">
                <a:off x="269212" y="4331852"/>
                <a:ext cx="590480" cy="560956"/>
              </a:xfrm>
              <a:prstGeom prst="rect">
                <a:avLst/>
              </a:prstGeom>
              <a:noFill/>
            </p:spPr>
          </p:pic>
          <p:pic>
            <p:nvPicPr>
              <p:cNvPr id="23" name="Picture 6" descr="новогодний клипарт (60)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395536" y="4797152"/>
                <a:ext cx="874068" cy="874068"/>
              </a:xfrm>
              <a:prstGeom prst="rect">
                <a:avLst/>
              </a:prstGeom>
              <a:noFill/>
            </p:spPr>
          </p:pic>
          <p:pic>
            <p:nvPicPr>
              <p:cNvPr id="24" name="Picture 2" descr="новогодний клипарт (32)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107504" y="5229200"/>
                <a:ext cx="648072" cy="648072"/>
              </a:xfrm>
              <a:prstGeom prst="rect">
                <a:avLst/>
              </a:prstGeom>
              <a:noFill/>
            </p:spPr>
          </p:pic>
          <p:pic>
            <p:nvPicPr>
              <p:cNvPr id="25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 l="38893" t="51047" r="12491" b="2767"/>
              <a:stretch>
                <a:fillRect/>
              </a:stretch>
            </p:blipFill>
            <p:spPr bwMode="auto">
              <a:xfrm rot="17845475">
                <a:off x="485236" y="5627996"/>
                <a:ext cx="590480" cy="560956"/>
              </a:xfrm>
              <a:prstGeom prst="rect">
                <a:avLst/>
              </a:prstGeom>
              <a:noFill/>
            </p:spPr>
          </p:pic>
          <p:pic>
            <p:nvPicPr>
              <p:cNvPr id="27" name="Picture 6" descr="новогодний клипарт (60)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107504" y="5949280"/>
                <a:ext cx="730052" cy="730052"/>
              </a:xfrm>
              <a:prstGeom prst="rect">
                <a:avLst/>
              </a:prstGeom>
              <a:noFill/>
            </p:spPr>
          </p:pic>
          <p:pic>
            <p:nvPicPr>
              <p:cNvPr id="29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 l="7292" r="7629" b="51384"/>
              <a:stretch>
                <a:fillRect/>
              </a:stretch>
            </p:blipFill>
            <p:spPr bwMode="auto">
              <a:xfrm rot="15131283">
                <a:off x="216843" y="5408037"/>
                <a:ext cx="1421812" cy="812464"/>
              </a:xfrm>
              <a:prstGeom prst="rect">
                <a:avLst/>
              </a:prstGeom>
              <a:noFill/>
            </p:spPr>
          </p:pic>
        </p:grpSp>
      </p:grpSp>
      <p:pic>
        <p:nvPicPr>
          <p:cNvPr id="49" name="Picture 8" descr="новогодний клипарт (59)"/>
          <p:cNvPicPr>
            <a:picLocks noChangeAspect="1" noChangeArrowheads="1"/>
          </p:cNvPicPr>
          <p:nvPr/>
        </p:nvPicPr>
        <p:blipFill>
          <a:blip r:embed="rId6" cstate="print"/>
          <a:srcRect l="7292" r="7629" b="51384"/>
          <a:stretch>
            <a:fillRect/>
          </a:stretch>
        </p:blipFill>
        <p:spPr bwMode="auto">
          <a:xfrm rot="11820867">
            <a:off x="5523849" y="306872"/>
            <a:ext cx="1421812" cy="812464"/>
          </a:xfrm>
          <a:prstGeom prst="rect">
            <a:avLst/>
          </a:prstGeom>
          <a:noFill/>
        </p:spPr>
      </p:pic>
      <p:grpSp>
        <p:nvGrpSpPr>
          <p:cNvPr id="12" name="Группа 50"/>
          <p:cNvGrpSpPr/>
          <p:nvPr/>
        </p:nvGrpSpPr>
        <p:grpSpPr>
          <a:xfrm flipH="1">
            <a:off x="7991872" y="3087139"/>
            <a:ext cx="1152128" cy="3770861"/>
            <a:chOff x="0" y="3087139"/>
            <a:chExt cx="1226477" cy="3770861"/>
          </a:xfrm>
        </p:grpSpPr>
        <p:pic>
          <p:nvPicPr>
            <p:cNvPr id="52" name="Picture 8" descr="новогодний клипарт (59)"/>
            <p:cNvPicPr>
              <a:picLocks noChangeAspect="1" noChangeArrowheads="1"/>
            </p:cNvPicPr>
            <p:nvPr/>
          </p:nvPicPr>
          <p:blipFill>
            <a:blip r:embed="rId6" cstate="print"/>
            <a:srcRect l="7292" r="7629" b="51384"/>
            <a:stretch>
              <a:fillRect/>
            </a:stretch>
          </p:blipFill>
          <p:spPr bwMode="auto">
            <a:xfrm rot="15131283">
              <a:off x="-106684" y="3391813"/>
              <a:ext cx="1421812" cy="812464"/>
            </a:xfrm>
            <a:prstGeom prst="rect">
              <a:avLst/>
            </a:prstGeom>
            <a:noFill/>
          </p:spPr>
        </p:pic>
        <p:pic>
          <p:nvPicPr>
            <p:cNvPr id="53" name="Picture 2" descr="новогодний клипарт (32)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67544" y="6209928"/>
              <a:ext cx="648072" cy="648072"/>
            </a:xfrm>
            <a:prstGeom prst="rect">
              <a:avLst/>
            </a:prstGeom>
            <a:noFill/>
          </p:spPr>
        </p:pic>
        <p:pic>
          <p:nvPicPr>
            <p:cNvPr id="54" name="Picture 8" descr="новогодний клипарт (59)"/>
            <p:cNvPicPr>
              <a:picLocks noChangeAspect="1" noChangeArrowheads="1"/>
            </p:cNvPicPr>
            <p:nvPr/>
          </p:nvPicPr>
          <p:blipFill>
            <a:blip r:embed="rId6" cstate="print"/>
            <a:srcRect l="7292" r="7629" b="51384"/>
            <a:stretch>
              <a:fillRect/>
            </a:stretch>
          </p:blipFill>
          <p:spPr bwMode="auto">
            <a:xfrm rot="15131283">
              <a:off x="-287213" y="4471933"/>
              <a:ext cx="1421812" cy="812464"/>
            </a:xfrm>
            <a:prstGeom prst="rect">
              <a:avLst/>
            </a:prstGeom>
            <a:noFill/>
          </p:spPr>
        </p:pic>
        <p:grpSp>
          <p:nvGrpSpPr>
            <p:cNvPr id="13" name="Группа 29"/>
            <p:cNvGrpSpPr/>
            <p:nvPr/>
          </p:nvGrpSpPr>
          <p:grpSpPr>
            <a:xfrm>
              <a:off x="0" y="3429000"/>
              <a:ext cx="1226477" cy="3250332"/>
              <a:chOff x="107504" y="3429000"/>
              <a:chExt cx="1226477" cy="3250332"/>
            </a:xfrm>
          </p:grpSpPr>
          <p:pic>
            <p:nvPicPr>
              <p:cNvPr id="56" name="Picture 2" descr="новогодний клипарт (32)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251520" y="3429000"/>
                <a:ext cx="648072" cy="648072"/>
              </a:xfrm>
              <a:prstGeom prst="rect">
                <a:avLst/>
              </a:prstGeom>
              <a:noFill/>
            </p:spPr>
          </p:pic>
          <p:pic>
            <p:nvPicPr>
              <p:cNvPr id="57" name="Picture 6" descr="новогодний клипарт (60)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323528" y="3861048"/>
                <a:ext cx="946076" cy="946076"/>
              </a:xfrm>
              <a:prstGeom prst="rect">
                <a:avLst/>
              </a:prstGeom>
              <a:noFill/>
            </p:spPr>
          </p:pic>
          <p:pic>
            <p:nvPicPr>
              <p:cNvPr id="58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 l="38893" t="51047" r="12491" b="2767"/>
              <a:stretch>
                <a:fillRect/>
              </a:stretch>
            </p:blipFill>
            <p:spPr bwMode="auto">
              <a:xfrm rot="17845475">
                <a:off x="269212" y="4331852"/>
                <a:ext cx="590480" cy="560956"/>
              </a:xfrm>
              <a:prstGeom prst="rect">
                <a:avLst/>
              </a:prstGeom>
              <a:noFill/>
            </p:spPr>
          </p:pic>
          <p:pic>
            <p:nvPicPr>
              <p:cNvPr id="59" name="Picture 6" descr="новогодний клипарт (60)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395536" y="4797152"/>
                <a:ext cx="874068" cy="874068"/>
              </a:xfrm>
              <a:prstGeom prst="rect">
                <a:avLst/>
              </a:prstGeom>
              <a:noFill/>
            </p:spPr>
          </p:pic>
          <p:pic>
            <p:nvPicPr>
              <p:cNvPr id="60" name="Picture 2" descr="новогодний клипарт (32)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107504" y="5229200"/>
                <a:ext cx="648072" cy="648072"/>
              </a:xfrm>
              <a:prstGeom prst="rect">
                <a:avLst/>
              </a:prstGeom>
              <a:noFill/>
            </p:spPr>
          </p:pic>
          <p:pic>
            <p:nvPicPr>
              <p:cNvPr id="61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 l="38893" t="51047" r="12491" b="2767"/>
              <a:stretch>
                <a:fillRect/>
              </a:stretch>
            </p:blipFill>
            <p:spPr bwMode="auto">
              <a:xfrm rot="17845475">
                <a:off x="485236" y="5627996"/>
                <a:ext cx="590480" cy="560956"/>
              </a:xfrm>
              <a:prstGeom prst="rect">
                <a:avLst/>
              </a:prstGeom>
              <a:noFill/>
            </p:spPr>
          </p:pic>
          <p:pic>
            <p:nvPicPr>
              <p:cNvPr id="62" name="Picture 6" descr="новогодний клипарт (60)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107504" y="5949280"/>
                <a:ext cx="730052" cy="730052"/>
              </a:xfrm>
              <a:prstGeom prst="rect">
                <a:avLst/>
              </a:prstGeom>
              <a:noFill/>
            </p:spPr>
          </p:pic>
          <p:pic>
            <p:nvPicPr>
              <p:cNvPr id="63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 l="7292" r="7629" b="51384"/>
              <a:stretch>
                <a:fillRect/>
              </a:stretch>
            </p:blipFill>
            <p:spPr bwMode="auto">
              <a:xfrm rot="15131283">
                <a:off x="216843" y="5408037"/>
                <a:ext cx="1421812" cy="812464"/>
              </a:xfrm>
              <a:prstGeom prst="rect">
                <a:avLst/>
              </a:prstGeom>
              <a:noFill/>
            </p:spPr>
          </p:pic>
        </p:grpSp>
      </p:grpSp>
      <p:pic>
        <p:nvPicPr>
          <p:cNvPr id="64" name="Picture 8" descr="новогодний клипарт (59)"/>
          <p:cNvPicPr>
            <a:picLocks noChangeAspect="1" noChangeArrowheads="1"/>
          </p:cNvPicPr>
          <p:nvPr/>
        </p:nvPicPr>
        <p:blipFill>
          <a:blip r:embed="rId6" cstate="print"/>
          <a:srcRect l="7292" r="7629" b="51384"/>
          <a:stretch>
            <a:fillRect/>
          </a:stretch>
        </p:blipFill>
        <p:spPr bwMode="auto">
          <a:xfrm rot="9982042" flipH="1">
            <a:off x="2124411" y="370090"/>
            <a:ext cx="1636817" cy="812464"/>
          </a:xfrm>
          <a:prstGeom prst="rect">
            <a:avLst/>
          </a:prstGeom>
          <a:noFill/>
        </p:spPr>
      </p:pic>
      <p:pic>
        <p:nvPicPr>
          <p:cNvPr id="66" name="Picture 28" descr="http://img1.liveinternet.ru/images/attach/c/2/65/645/65645746_48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763688" y="3573016"/>
            <a:ext cx="1944216" cy="2721902"/>
          </a:xfrm>
          <a:prstGeom prst="rect">
            <a:avLst/>
          </a:prstGeom>
          <a:noFill/>
        </p:spPr>
      </p:pic>
      <p:pic>
        <p:nvPicPr>
          <p:cNvPr id="67" name="Picture 26" descr="http://img1.liveinternet.ru/images/attach/c/2/65/645/65645740_47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flipH="1">
            <a:off x="5724128" y="3933056"/>
            <a:ext cx="1874628" cy="2360213"/>
          </a:xfrm>
          <a:prstGeom prst="rect">
            <a:avLst/>
          </a:prstGeom>
          <a:noFill/>
        </p:spPr>
      </p:pic>
      <p:pic>
        <p:nvPicPr>
          <p:cNvPr id="69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563888" y="2852936"/>
            <a:ext cx="2331825" cy="2935751"/>
          </a:xfrm>
          <a:prstGeom prst="rect">
            <a:avLst/>
          </a:prstGeom>
          <a:noFill/>
        </p:spPr>
      </p:pic>
      <p:sp>
        <p:nvSpPr>
          <p:cNvPr id="3" name="Выноска-облако 2"/>
          <p:cNvSpPr/>
          <p:nvPr/>
        </p:nvSpPr>
        <p:spPr>
          <a:xfrm>
            <a:off x="1187624" y="836712"/>
            <a:ext cx="4752528" cy="2043608"/>
          </a:xfrm>
          <a:prstGeom prst="cloudCallout">
            <a:avLst>
              <a:gd name="adj1" fmla="val -9248"/>
              <a:gd name="adj2" fmla="val 82354"/>
            </a:avLst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Какое бессовестное животное съело не только бабушку и Красную Шапочку, но и козлят, да ещё собиралось закусить 3 поросятами?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5940152" y="1268760"/>
            <a:ext cx="2088232" cy="1512168"/>
          </a:xfrm>
          <a:prstGeom prst="cloudCallout">
            <a:avLst>
              <a:gd name="adj1" fmla="val 7458"/>
              <a:gd name="adj2" fmla="val 122753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Волк</a:t>
            </a:r>
            <a:r>
              <a:rPr lang="ru-RU" sz="2400" b="1" dirty="0" smtClean="0">
                <a:solidFill>
                  <a:schemeClr val="tx1"/>
                </a:solidFill>
              </a:rPr>
              <a:t>.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70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11" cstate="print"/>
          <a:srcRect t="96449"/>
          <a:stretch>
            <a:fillRect/>
          </a:stretch>
        </p:blipFill>
        <p:spPr bwMode="auto">
          <a:xfrm rot="10800000">
            <a:off x="467544" y="6093296"/>
            <a:ext cx="5616624" cy="764704"/>
          </a:xfrm>
          <a:prstGeom prst="rect">
            <a:avLst/>
          </a:prstGeom>
          <a:noFill/>
        </p:spPr>
      </p:pic>
      <p:pic>
        <p:nvPicPr>
          <p:cNvPr id="71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11" cstate="print"/>
          <a:srcRect t="96449"/>
          <a:stretch>
            <a:fillRect/>
          </a:stretch>
        </p:blipFill>
        <p:spPr bwMode="auto">
          <a:xfrm rot="10800000">
            <a:off x="3635896" y="6317681"/>
            <a:ext cx="5040560" cy="540319"/>
          </a:xfrm>
          <a:prstGeom prst="rect">
            <a:avLst/>
          </a:prstGeom>
          <a:noFill/>
        </p:spPr>
      </p:pic>
      <p:pic>
        <p:nvPicPr>
          <p:cNvPr id="4102" name="Picture 6" descr="http://img-fotki.yandex.ru/get/5805/svetlera.41/0_507b1_23052f13_XXXL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804248" y="5323319"/>
            <a:ext cx="1961753" cy="1534681"/>
          </a:xfrm>
          <a:prstGeom prst="rect">
            <a:avLst/>
          </a:prstGeom>
          <a:noFill/>
        </p:spPr>
      </p:pic>
      <p:pic>
        <p:nvPicPr>
          <p:cNvPr id="4104" name="Picture 8" descr="http://img-fotki.yandex.ru/get/4513/svetlera.3e/0_506fe_1ea709bb_XXXL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39552" y="5057800"/>
            <a:ext cx="1350150" cy="1800200"/>
          </a:xfrm>
          <a:prstGeom prst="rect">
            <a:avLst/>
          </a:prstGeom>
          <a:noFill/>
        </p:spPr>
      </p:pic>
      <p:pic>
        <p:nvPicPr>
          <p:cNvPr id="20482" name="Picture 2" descr="http://zooclub.ru/attach/fotogal/clip/wdogs/19.jpg"/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3923928" y="3789040"/>
            <a:ext cx="2016224" cy="27356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://s017.radikal.ru/i434/1112/f9/01f7874d4ed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08720"/>
            <a:ext cx="9106241" cy="5445225"/>
          </a:xfrm>
          <a:prstGeom prst="rect">
            <a:avLst/>
          </a:prstGeom>
          <a:noFill/>
        </p:spPr>
      </p:pic>
      <p:pic>
        <p:nvPicPr>
          <p:cNvPr id="15" name="Picture 6" descr="новогодний клипарт (14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52320" y="476672"/>
            <a:ext cx="1691680" cy="3312368"/>
          </a:xfrm>
          <a:prstGeom prst="rect">
            <a:avLst/>
          </a:prstGeom>
          <a:noFill/>
        </p:spPr>
      </p:pic>
      <p:pic>
        <p:nvPicPr>
          <p:cNvPr id="10" name="Picture 6" descr="новогодний клипарт (14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0" y="620688"/>
            <a:ext cx="1691680" cy="3312368"/>
          </a:xfrm>
          <a:prstGeom prst="rect">
            <a:avLst/>
          </a:prstGeom>
          <a:noFill/>
        </p:spPr>
      </p:pic>
      <p:pic>
        <p:nvPicPr>
          <p:cNvPr id="7" name="Picture 18" descr="новогодний клипарт (2)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16632"/>
            <a:ext cx="2376264" cy="1188132"/>
          </a:xfrm>
          <a:prstGeom prst="rect">
            <a:avLst/>
          </a:prstGeom>
          <a:noFill/>
        </p:spPr>
      </p:pic>
      <p:pic>
        <p:nvPicPr>
          <p:cNvPr id="8" name="Picture 18" descr="новогодний клипарт (2)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16216" y="116632"/>
            <a:ext cx="2376264" cy="1188132"/>
          </a:xfrm>
          <a:prstGeom prst="rect">
            <a:avLst/>
          </a:prstGeom>
          <a:noFill/>
        </p:spPr>
      </p:pic>
      <p:pic>
        <p:nvPicPr>
          <p:cNvPr id="5" name="Picture 20" descr="Новый год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4572000" cy="619126"/>
          </a:xfrm>
          <a:prstGeom prst="rect">
            <a:avLst/>
          </a:prstGeom>
          <a:noFill/>
        </p:spPr>
      </p:pic>
      <p:pic>
        <p:nvPicPr>
          <p:cNvPr id="6" name="Picture 20" descr="Новый год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7984" y="0"/>
            <a:ext cx="4716016" cy="61912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69269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92D05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FFFF00"/>
                </a:solidFill>
              </a:rPr>
              <a:t>и</a:t>
            </a:r>
            <a:r>
              <a:rPr lang="ru-RU" b="1" dirty="0" smtClean="0">
                <a:solidFill>
                  <a:srgbClr val="92D050"/>
                </a:solidFill>
              </a:rPr>
              <a:t>н</a:t>
            </a:r>
            <a:r>
              <a:rPr lang="ru-RU" b="1" dirty="0" smtClean="0">
                <a:solidFill>
                  <a:srgbClr val="FFC00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grpSp>
        <p:nvGrpSpPr>
          <p:cNvPr id="9" name="Группа 49"/>
          <p:cNvGrpSpPr/>
          <p:nvPr/>
        </p:nvGrpSpPr>
        <p:grpSpPr>
          <a:xfrm>
            <a:off x="0" y="3087139"/>
            <a:ext cx="1226477" cy="3770861"/>
            <a:chOff x="0" y="3087139"/>
            <a:chExt cx="1226477" cy="3770861"/>
          </a:xfrm>
        </p:grpSpPr>
        <p:pic>
          <p:nvPicPr>
            <p:cNvPr id="22" name="Picture 8" descr="новогодний клипарт (59)"/>
            <p:cNvPicPr>
              <a:picLocks noChangeAspect="1" noChangeArrowheads="1"/>
            </p:cNvPicPr>
            <p:nvPr/>
          </p:nvPicPr>
          <p:blipFill>
            <a:blip r:embed="rId6" cstate="print"/>
            <a:srcRect l="7292" r="7629" b="51384"/>
            <a:stretch>
              <a:fillRect/>
            </a:stretch>
          </p:blipFill>
          <p:spPr bwMode="auto">
            <a:xfrm rot="15131283">
              <a:off x="-106684" y="3391813"/>
              <a:ext cx="1421812" cy="812464"/>
            </a:xfrm>
            <a:prstGeom prst="rect">
              <a:avLst/>
            </a:prstGeom>
            <a:noFill/>
          </p:spPr>
        </p:pic>
        <p:pic>
          <p:nvPicPr>
            <p:cNvPr id="26" name="Picture 2" descr="новогодний клипарт (32)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67544" y="6209928"/>
              <a:ext cx="648072" cy="648072"/>
            </a:xfrm>
            <a:prstGeom prst="rect">
              <a:avLst/>
            </a:prstGeom>
            <a:noFill/>
          </p:spPr>
        </p:pic>
        <p:pic>
          <p:nvPicPr>
            <p:cNvPr id="28" name="Picture 8" descr="новогодний клипарт (59)"/>
            <p:cNvPicPr>
              <a:picLocks noChangeAspect="1" noChangeArrowheads="1"/>
            </p:cNvPicPr>
            <p:nvPr/>
          </p:nvPicPr>
          <p:blipFill>
            <a:blip r:embed="rId6" cstate="print"/>
            <a:srcRect l="7292" r="7629" b="51384"/>
            <a:stretch>
              <a:fillRect/>
            </a:stretch>
          </p:blipFill>
          <p:spPr bwMode="auto">
            <a:xfrm rot="15131283">
              <a:off x="-287213" y="4471933"/>
              <a:ext cx="1421812" cy="812464"/>
            </a:xfrm>
            <a:prstGeom prst="rect">
              <a:avLst/>
            </a:prstGeom>
            <a:noFill/>
          </p:spPr>
        </p:pic>
        <p:grpSp>
          <p:nvGrpSpPr>
            <p:cNvPr id="11" name="Группа 29"/>
            <p:cNvGrpSpPr/>
            <p:nvPr/>
          </p:nvGrpSpPr>
          <p:grpSpPr>
            <a:xfrm>
              <a:off x="0" y="3429000"/>
              <a:ext cx="1226477" cy="3250332"/>
              <a:chOff x="107504" y="3429000"/>
              <a:chExt cx="1226477" cy="3250332"/>
            </a:xfrm>
          </p:grpSpPr>
          <p:pic>
            <p:nvPicPr>
              <p:cNvPr id="19" name="Picture 2" descr="новогодний клипарт (32)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251520" y="3429000"/>
                <a:ext cx="648072" cy="648072"/>
              </a:xfrm>
              <a:prstGeom prst="rect">
                <a:avLst/>
              </a:prstGeom>
              <a:noFill/>
            </p:spPr>
          </p:pic>
          <p:pic>
            <p:nvPicPr>
              <p:cNvPr id="20" name="Picture 6" descr="новогодний клипарт (60)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323528" y="3861048"/>
                <a:ext cx="946076" cy="946076"/>
              </a:xfrm>
              <a:prstGeom prst="rect">
                <a:avLst/>
              </a:prstGeom>
              <a:noFill/>
            </p:spPr>
          </p:pic>
          <p:pic>
            <p:nvPicPr>
              <p:cNvPr id="21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 l="38893" t="51047" r="12491" b="2767"/>
              <a:stretch>
                <a:fillRect/>
              </a:stretch>
            </p:blipFill>
            <p:spPr bwMode="auto">
              <a:xfrm rot="17845475">
                <a:off x="269212" y="4331852"/>
                <a:ext cx="590480" cy="560956"/>
              </a:xfrm>
              <a:prstGeom prst="rect">
                <a:avLst/>
              </a:prstGeom>
              <a:noFill/>
            </p:spPr>
          </p:pic>
          <p:pic>
            <p:nvPicPr>
              <p:cNvPr id="23" name="Picture 6" descr="новогодний клипарт (60)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395536" y="4797152"/>
                <a:ext cx="874068" cy="874068"/>
              </a:xfrm>
              <a:prstGeom prst="rect">
                <a:avLst/>
              </a:prstGeom>
              <a:noFill/>
            </p:spPr>
          </p:pic>
          <p:pic>
            <p:nvPicPr>
              <p:cNvPr id="24" name="Picture 2" descr="новогодний клипарт (32)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107504" y="5229200"/>
                <a:ext cx="648072" cy="648072"/>
              </a:xfrm>
              <a:prstGeom prst="rect">
                <a:avLst/>
              </a:prstGeom>
              <a:noFill/>
            </p:spPr>
          </p:pic>
          <p:pic>
            <p:nvPicPr>
              <p:cNvPr id="25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 l="38893" t="51047" r="12491" b="2767"/>
              <a:stretch>
                <a:fillRect/>
              </a:stretch>
            </p:blipFill>
            <p:spPr bwMode="auto">
              <a:xfrm rot="17845475">
                <a:off x="485236" y="5627996"/>
                <a:ext cx="590480" cy="560956"/>
              </a:xfrm>
              <a:prstGeom prst="rect">
                <a:avLst/>
              </a:prstGeom>
              <a:noFill/>
            </p:spPr>
          </p:pic>
          <p:pic>
            <p:nvPicPr>
              <p:cNvPr id="27" name="Picture 6" descr="новогодний клипарт (60)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107504" y="5949280"/>
                <a:ext cx="730052" cy="730052"/>
              </a:xfrm>
              <a:prstGeom prst="rect">
                <a:avLst/>
              </a:prstGeom>
              <a:noFill/>
            </p:spPr>
          </p:pic>
          <p:pic>
            <p:nvPicPr>
              <p:cNvPr id="29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 l="7292" r="7629" b="51384"/>
              <a:stretch>
                <a:fillRect/>
              </a:stretch>
            </p:blipFill>
            <p:spPr bwMode="auto">
              <a:xfrm rot="15131283">
                <a:off x="216843" y="5408037"/>
                <a:ext cx="1421812" cy="812464"/>
              </a:xfrm>
              <a:prstGeom prst="rect">
                <a:avLst/>
              </a:prstGeom>
              <a:noFill/>
            </p:spPr>
          </p:pic>
        </p:grpSp>
      </p:grpSp>
      <p:pic>
        <p:nvPicPr>
          <p:cNvPr id="49" name="Picture 8" descr="новогодний клипарт (59)"/>
          <p:cNvPicPr>
            <a:picLocks noChangeAspect="1" noChangeArrowheads="1"/>
          </p:cNvPicPr>
          <p:nvPr/>
        </p:nvPicPr>
        <p:blipFill>
          <a:blip r:embed="rId6" cstate="print"/>
          <a:srcRect l="7292" r="7629" b="51384"/>
          <a:stretch>
            <a:fillRect/>
          </a:stretch>
        </p:blipFill>
        <p:spPr bwMode="auto">
          <a:xfrm rot="11820867">
            <a:off x="5523849" y="306872"/>
            <a:ext cx="1421812" cy="812464"/>
          </a:xfrm>
          <a:prstGeom prst="rect">
            <a:avLst/>
          </a:prstGeom>
          <a:noFill/>
        </p:spPr>
      </p:pic>
      <p:grpSp>
        <p:nvGrpSpPr>
          <p:cNvPr id="12" name="Группа 50"/>
          <p:cNvGrpSpPr/>
          <p:nvPr/>
        </p:nvGrpSpPr>
        <p:grpSpPr>
          <a:xfrm flipH="1">
            <a:off x="7991872" y="3087139"/>
            <a:ext cx="1152128" cy="3770861"/>
            <a:chOff x="0" y="3087139"/>
            <a:chExt cx="1226477" cy="3770861"/>
          </a:xfrm>
        </p:grpSpPr>
        <p:pic>
          <p:nvPicPr>
            <p:cNvPr id="52" name="Picture 8" descr="новогодний клипарт (59)"/>
            <p:cNvPicPr>
              <a:picLocks noChangeAspect="1" noChangeArrowheads="1"/>
            </p:cNvPicPr>
            <p:nvPr/>
          </p:nvPicPr>
          <p:blipFill>
            <a:blip r:embed="rId6" cstate="print"/>
            <a:srcRect l="7292" r="7629" b="51384"/>
            <a:stretch>
              <a:fillRect/>
            </a:stretch>
          </p:blipFill>
          <p:spPr bwMode="auto">
            <a:xfrm rot="15131283">
              <a:off x="-106684" y="3391813"/>
              <a:ext cx="1421812" cy="812464"/>
            </a:xfrm>
            <a:prstGeom prst="rect">
              <a:avLst/>
            </a:prstGeom>
            <a:noFill/>
          </p:spPr>
        </p:pic>
        <p:pic>
          <p:nvPicPr>
            <p:cNvPr id="53" name="Picture 2" descr="новогодний клипарт (32)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67544" y="6209928"/>
              <a:ext cx="648072" cy="648072"/>
            </a:xfrm>
            <a:prstGeom prst="rect">
              <a:avLst/>
            </a:prstGeom>
            <a:noFill/>
          </p:spPr>
        </p:pic>
        <p:pic>
          <p:nvPicPr>
            <p:cNvPr id="54" name="Picture 8" descr="новогодний клипарт (59)"/>
            <p:cNvPicPr>
              <a:picLocks noChangeAspect="1" noChangeArrowheads="1"/>
            </p:cNvPicPr>
            <p:nvPr/>
          </p:nvPicPr>
          <p:blipFill>
            <a:blip r:embed="rId6" cstate="print"/>
            <a:srcRect l="7292" r="7629" b="51384"/>
            <a:stretch>
              <a:fillRect/>
            </a:stretch>
          </p:blipFill>
          <p:spPr bwMode="auto">
            <a:xfrm rot="15131283">
              <a:off x="-287213" y="4471933"/>
              <a:ext cx="1421812" cy="812464"/>
            </a:xfrm>
            <a:prstGeom prst="rect">
              <a:avLst/>
            </a:prstGeom>
            <a:noFill/>
          </p:spPr>
        </p:pic>
        <p:grpSp>
          <p:nvGrpSpPr>
            <p:cNvPr id="13" name="Группа 29"/>
            <p:cNvGrpSpPr/>
            <p:nvPr/>
          </p:nvGrpSpPr>
          <p:grpSpPr>
            <a:xfrm>
              <a:off x="0" y="3429000"/>
              <a:ext cx="1226477" cy="3250332"/>
              <a:chOff x="107504" y="3429000"/>
              <a:chExt cx="1226477" cy="3250332"/>
            </a:xfrm>
          </p:grpSpPr>
          <p:pic>
            <p:nvPicPr>
              <p:cNvPr id="56" name="Picture 2" descr="новогодний клипарт (32)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251520" y="3429000"/>
                <a:ext cx="648072" cy="648072"/>
              </a:xfrm>
              <a:prstGeom prst="rect">
                <a:avLst/>
              </a:prstGeom>
              <a:noFill/>
            </p:spPr>
          </p:pic>
          <p:pic>
            <p:nvPicPr>
              <p:cNvPr id="57" name="Picture 6" descr="новогодний клипарт (60)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323528" y="3861048"/>
                <a:ext cx="946076" cy="946076"/>
              </a:xfrm>
              <a:prstGeom prst="rect">
                <a:avLst/>
              </a:prstGeom>
              <a:noFill/>
            </p:spPr>
          </p:pic>
          <p:pic>
            <p:nvPicPr>
              <p:cNvPr id="58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 l="38893" t="51047" r="12491" b="2767"/>
              <a:stretch>
                <a:fillRect/>
              </a:stretch>
            </p:blipFill>
            <p:spPr bwMode="auto">
              <a:xfrm rot="17845475">
                <a:off x="269212" y="4331852"/>
                <a:ext cx="590480" cy="560956"/>
              </a:xfrm>
              <a:prstGeom prst="rect">
                <a:avLst/>
              </a:prstGeom>
              <a:noFill/>
            </p:spPr>
          </p:pic>
          <p:pic>
            <p:nvPicPr>
              <p:cNvPr id="59" name="Picture 6" descr="новогодний клипарт (60)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395536" y="4797152"/>
                <a:ext cx="874068" cy="874068"/>
              </a:xfrm>
              <a:prstGeom prst="rect">
                <a:avLst/>
              </a:prstGeom>
              <a:noFill/>
            </p:spPr>
          </p:pic>
          <p:pic>
            <p:nvPicPr>
              <p:cNvPr id="60" name="Picture 2" descr="новогодний клипарт (32)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107504" y="5229200"/>
                <a:ext cx="648072" cy="648072"/>
              </a:xfrm>
              <a:prstGeom prst="rect">
                <a:avLst/>
              </a:prstGeom>
              <a:noFill/>
            </p:spPr>
          </p:pic>
          <p:pic>
            <p:nvPicPr>
              <p:cNvPr id="61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 l="38893" t="51047" r="12491" b="2767"/>
              <a:stretch>
                <a:fillRect/>
              </a:stretch>
            </p:blipFill>
            <p:spPr bwMode="auto">
              <a:xfrm rot="17845475">
                <a:off x="485236" y="5627996"/>
                <a:ext cx="590480" cy="560956"/>
              </a:xfrm>
              <a:prstGeom prst="rect">
                <a:avLst/>
              </a:prstGeom>
              <a:noFill/>
            </p:spPr>
          </p:pic>
          <p:pic>
            <p:nvPicPr>
              <p:cNvPr id="62" name="Picture 6" descr="новогодний клипарт (60)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107504" y="5949280"/>
                <a:ext cx="730052" cy="730052"/>
              </a:xfrm>
              <a:prstGeom prst="rect">
                <a:avLst/>
              </a:prstGeom>
              <a:noFill/>
            </p:spPr>
          </p:pic>
          <p:pic>
            <p:nvPicPr>
              <p:cNvPr id="63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 l="7292" r="7629" b="51384"/>
              <a:stretch>
                <a:fillRect/>
              </a:stretch>
            </p:blipFill>
            <p:spPr bwMode="auto">
              <a:xfrm rot="15131283">
                <a:off x="216843" y="5408037"/>
                <a:ext cx="1421812" cy="812464"/>
              </a:xfrm>
              <a:prstGeom prst="rect">
                <a:avLst/>
              </a:prstGeom>
              <a:noFill/>
            </p:spPr>
          </p:pic>
        </p:grpSp>
      </p:grpSp>
      <p:pic>
        <p:nvPicPr>
          <p:cNvPr id="64" name="Picture 8" descr="новогодний клипарт (59)"/>
          <p:cNvPicPr>
            <a:picLocks noChangeAspect="1" noChangeArrowheads="1"/>
          </p:cNvPicPr>
          <p:nvPr/>
        </p:nvPicPr>
        <p:blipFill>
          <a:blip r:embed="rId6" cstate="print"/>
          <a:srcRect l="7292" r="7629" b="51384"/>
          <a:stretch>
            <a:fillRect/>
          </a:stretch>
        </p:blipFill>
        <p:spPr bwMode="auto">
          <a:xfrm rot="9982042" flipH="1">
            <a:off x="2124411" y="370090"/>
            <a:ext cx="1636817" cy="812464"/>
          </a:xfrm>
          <a:prstGeom prst="rect">
            <a:avLst/>
          </a:prstGeom>
          <a:noFill/>
        </p:spPr>
      </p:pic>
      <p:pic>
        <p:nvPicPr>
          <p:cNvPr id="66" name="Picture 28" descr="http://img1.liveinternet.ru/images/attach/c/2/65/645/65645746_48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763688" y="3573016"/>
            <a:ext cx="1944216" cy="2721902"/>
          </a:xfrm>
          <a:prstGeom prst="rect">
            <a:avLst/>
          </a:prstGeom>
          <a:noFill/>
        </p:spPr>
      </p:pic>
      <p:pic>
        <p:nvPicPr>
          <p:cNvPr id="67" name="Picture 26" descr="http://img1.liveinternet.ru/images/attach/c/2/65/645/65645740_47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flipH="1">
            <a:off x="5724128" y="3933056"/>
            <a:ext cx="1874628" cy="2360213"/>
          </a:xfrm>
          <a:prstGeom prst="rect">
            <a:avLst/>
          </a:prstGeom>
          <a:noFill/>
        </p:spPr>
      </p:pic>
      <p:pic>
        <p:nvPicPr>
          <p:cNvPr id="69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563888" y="2852936"/>
            <a:ext cx="2331825" cy="2935751"/>
          </a:xfrm>
          <a:prstGeom prst="rect">
            <a:avLst/>
          </a:prstGeom>
          <a:noFill/>
        </p:spPr>
      </p:pic>
      <p:sp>
        <p:nvSpPr>
          <p:cNvPr id="3" name="Выноска-облако 2"/>
          <p:cNvSpPr/>
          <p:nvPr/>
        </p:nvSpPr>
        <p:spPr>
          <a:xfrm>
            <a:off x="1187624" y="836712"/>
            <a:ext cx="3816424" cy="2043608"/>
          </a:xfrm>
          <a:prstGeom prst="cloudCallout">
            <a:avLst>
              <a:gd name="adj1" fmla="val -9248"/>
              <a:gd name="adj2" fmla="val 82354"/>
            </a:avLst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Его писатель Носов услал на Луну. 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Кто это?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4860032" y="1268760"/>
            <a:ext cx="3168352" cy="1512168"/>
          </a:xfrm>
          <a:prstGeom prst="cloudCallout">
            <a:avLst>
              <a:gd name="adj1" fmla="val 7458"/>
              <a:gd name="adj2" fmla="val 122753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Незнайка.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70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11" cstate="print"/>
          <a:srcRect t="96449"/>
          <a:stretch>
            <a:fillRect/>
          </a:stretch>
        </p:blipFill>
        <p:spPr bwMode="auto">
          <a:xfrm rot="10800000">
            <a:off x="467544" y="6093296"/>
            <a:ext cx="5616624" cy="764704"/>
          </a:xfrm>
          <a:prstGeom prst="rect">
            <a:avLst/>
          </a:prstGeom>
          <a:noFill/>
        </p:spPr>
      </p:pic>
      <p:pic>
        <p:nvPicPr>
          <p:cNvPr id="71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11" cstate="print"/>
          <a:srcRect t="96449"/>
          <a:stretch>
            <a:fillRect/>
          </a:stretch>
        </p:blipFill>
        <p:spPr bwMode="auto">
          <a:xfrm rot="10800000">
            <a:off x="3635896" y="6317681"/>
            <a:ext cx="5040560" cy="540319"/>
          </a:xfrm>
          <a:prstGeom prst="rect">
            <a:avLst/>
          </a:prstGeom>
          <a:noFill/>
        </p:spPr>
      </p:pic>
      <p:pic>
        <p:nvPicPr>
          <p:cNvPr id="4102" name="Picture 6" descr="http://img-fotki.yandex.ru/get/5805/svetlera.41/0_507b1_23052f13_XXXL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804248" y="5323319"/>
            <a:ext cx="1961753" cy="1534681"/>
          </a:xfrm>
          <a:prstGeom prst="rect">
            <a:avLst/>
          </a:prstGeom>
          <a:noFill/>
        </p:spPr>
      </p:pic>
      <p:pic>
        <p:nvPicPr>
          <p:cNvPr id="4104" name="Picture 8" descr="http://img-fotki.yandex.ru/get/4513/svetlera.3e/0_506fe_1ea709bb_XXXL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39552" y="5057800"/>
            <a:ext cx="1350150" cy="1800200"/>
          </a:xfrm>
          <a:prstGeom prst="rect">
            <a:avLst/>
          </a:prstGeom>
          <a:noFill/>
        </p:spPr>
      </p:pic>
      <p:pic>
        <p:nvPicPr>
          <p:cNvPr id="19458" name="Picture 2" descr="http://st2-fashiony.ru/pic/style/pic/47831/2.jpg"/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2050" b="13376"/>
          <a:stretch>
            <a:fillRect/>
          </a:stretch>
        </p:blipFill>
        <p:spPr bwMode="auto">
          <a:xfrm>
            <a:off x="3491880" y="2636912"/>
            <a:ext cx="2304256" cy="187951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://s017.radikal.ru/i434/1112/f9/01f7874d4ed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08720"/>
            <a:ext cx="9106241" cy="5445225"/>
          </a:xfrm>
          <a:prstGeom prst="rect">
            <a:avLst/>
          </a:prstGeom>
          <a:noFill/>
        </p:spPr>
      </p:pic>
      <p:pic>
        <p:nvPicPr>
          <p:cNvPr id="15" name="Picture 6" descr="новогодний клипарт (14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52320" y="476672"/>
            <a:ext cx="1691680" cy="3312368"/>
          </a:xfrm>
          <a:prstGeom prst="rect">
            <a:avLst/>
          </a:prstGeom>
          <a:noFill/>
        </p:spPr>
      </p:pic>
      <p:pic>
        <p:nvPicPr>
          <p:cNvPr id="10" name="Picture 6" descr="новогодний клипарт (14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0" y="620688"/>
            <a:ext cx="1691680" cy="3312368"/>
          </a:xfrm>
          <a:prstGeom prst="rect">
            <a:avLst/>
          </a:prstGeom>
          <a:noFill/>
        </p:spPr>
      </p:pic>
      <p:pic>
        <p:nvPicPr>
          <p:cNvPr id="7" name="Picture 18" descr="новогодний клипарт (2)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16632"/>
            <a:ext cx="2376264" cy="1188132"/>
          </a:xfrm>
          <a:prstGeom prst="rect">
            <a:avLst/>
          </a:prstGeom>
          <a:noFill/>
        </p:spPr>
      </p:pic>
      <p:pic>
        <p:nvPicPr>
          <p:cNvPr id="8" name="Picture 18" descr="новогодний клипарт (2)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16216" y="116632"/>
            <a:ext cx="2376264" cy="1188132"/>
          </a:xfrm>
          <a:prstGeom prst="rect">
            <a:avLst/>
          </a:prstGeom>
          <a:noFill/>
        </p:spPr>
      </p:pic>
      <p:pic>
        <p:nvPicPr>
          <p:cNvPr id="5" name="Picture 20" descr="Новый год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4572000" cy="619126"/>
          </a:xfrm>
          <a:prstGeom prst="rect">
            <a:avLst/>
          </a:prstGeom>
          <a:noFill/>
        </p:spPr>
      </p:pic>
      <p:pic>
        <p:nvPicPr>
          <p:cNvPr id="6" name="Picture 20" descr="Новый год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7984" y="0"/>
            <a:ext cx="4716016" cy="61912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69269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92D05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FFFF00"/>
                </a:solidFill>
              </a:rPr>
              <a:t>и</a:t>
            </a:r>
            <a:r>
              <a:rPr lang="ru-RU" b="1" dirty="0" smtClean="0">
                <a:solidFill>
                  <a:srgbClr val="92D050"/>
                </a:solidFill>
              </a:rPr>
              <a:t>н</a:t>
            </a:r>
            <a:r>
              <a:rPr lang="ru-RU" b="1" dirty="0" smtClean="0">
                <a:solidFill>
                  <a:srgbClr val="FFC00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grpSp>
        <p:nvGrpSpPr>
          <p:cNvPr id="9" name="Группа 49"/>
          <p:cNvGrpSpPr/>
          <p:nvPr/>
        </p:nvGrpSpPr>
        <p:grpSpPr>
          <a:xfrm>
            <a:off x="0" y="3087139"/>
            <a:ext cx="1226477" cy="3770861"/>
            <a:chOff x="0" y="3087139"/>
            <a:chExt cx="1226477" cy="3770861"/>
          </a:xfrm>
        </p:grpSpPr>
        <p:pic>
          <p:nvPicPr>
            <p:cNvPr id="22" name="Picture 8" descr="новогодний клипарт (59)"/>
            <p:cNvPicPr>
              <a:picLocks noChangeAspect="1" noChangeArrowheads="1"/>
            </p:cNvPicPr>
            <p:nvPr/>
          </p:nvPicPr>
          <p:blipFill>
            <a:blip r:embed="rId6" cstate="print"/>
            <a:srcRect l="7292" r="7629" b="51384"/>
            <a:stretch>
              <a:fillRect/>
            </a:stretch>
          </p:blipFill>
          <p:spPr bwMode="auto">
            <a:xfrm rot="15131283">
              <a:off x="-106684" y="3391813"/>
              <a:ext cx="1421812" cy="812464"/>
            </a:xfrm>
            <a:prstGeom prst="rect">
              <a:avLst/>
            </a:prstGeom>
            <a:noFill/>
          </p:spPr>
        </p:pic>
        <p:pic>
          <p:nvPicPr>
            <p:cNvPr id="26" name="Picture 2" descr="новогодний клипарт (32)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67544" y="6209928"/>
              <a:ext cx="648072" cy="648072"/>
            </a:xfrm>
            <a:prstGeom prst="rect">
              <a:avLst/>
            </a:prstGeom>
            <a:noFill/>
          </p:spPr>
        </p:pic>
        <p:pic>
          <p:nvPicPr>
            <p:cNvPr id="28" name="Picture 8" descr="новогодний клипарт (59)"/>
            <p:cNvPicPr>
              <a:picLocks noChangeAspect="1" noChangeArrowheads="1"/>
            </p:cNvPicPr>
            <p:nvPr/>
          </p:nvPicPr>
          <p:blipFill>
            <a:blip r:embed="rId6" cstate="print"/>
            <a:srcRect l="7292" r="7629" b="51384"/>
            <a:stretch>
              <a:fillRect/>
            </a:stretch>
          </p:blipFill>
          <p:spPr bwMode="auto">
            <a:xfrm rot="15131283">
              <a:off x="-287213" y="4471933"/>
              <a:ext cx="1421812" cy="812464"/>
            </a:xfrm>
            <a:prstGeom prst="rect">
              <a:avLst/>
            </a:prstGeom>
            <a:noFill/>
          </p:spPr>
        </p:pic>
        <p:grpSp>
          <p:nvGrpSpPr>
            <p:cNvPr id="11" name="Группа 29"/>
            <p:cNvGrpSpPr/>
            <p:nvPr/>
          </p:nvGrpSpPr>
          <p:grpSpPr>
            <a:xfrm>
              <a:off x="0" y="3429000"/>
              <a:ext cx="1226477" cy="3250332"/>
              <a:chOff x="107504" y="3429000"/>
              <a:chExt cx="1226477" cy="3250332"/>
            </a:xfrm>
          </p:grpSpPr>
          <p:pic>
            <p:nvPicPr>
              <p:cNvPr id="19" name="Picture 2" descr="новогодний клипарт (32)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251520" y="3429000"/>
                <a:ext cx="648072" cy="648072"/>
              </a:xfrm>
              <a:prstGeom prst="rect">
                <a:avLst/>
              </a:prstGeom>
              <a:noFill/>
            </p:spPr>
          </p:pic>
          <p:pic>
            <p:nvPicPr>
              <p:cNvPr id="20" name="Picture 6" descr="новогодний клипарт (60)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323528" y="3861048"/>
                <a:ext cx="946076" cy="946076"/>
              </a:xfrm>
              <a:prstGeom prst="rect">
                <a:avLst/>
              </a:prstGeom>
              <a:noFill/>
            </p:spPr>
          </p:pic>
          <p:pic>
            <p:nvPicPr>
              <p:cNvPr id="21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 l="38893" t="51047" r="12491" b="2767"/>
              <a:stretch>
                <a:fillRect/>
              </a:stretch>
            </p:blipFill>
            <p:spPr bwMode="auto">
              <a:xfrm rot="17845475">
                <a:off x="269212" y="4331852"/>
                <a:ext cx="590480" cy="560956"/>
              </a:xfrm>
              <a:prstGeom prst="rect">
                <a:avLst/>
              </a:prstGeom>
              <a:noFill/>
            </p:spPr>
          </p:pic>
          <p:pic>
            <p:nvPicPr>
              <p:cNvPr id="23" name="Picture 6" descr="новогодний клипарт (60)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395536" y="4797152"/>
                <a:ext cx="874068" cy="874068"/>
              </a:xfrm>
              <a:prstGeom prst="rect">
                <a:avLst/>
              </a:prstGeom>
              <a:noFill/>
            </p:spPr>
          </p:pic>
          <p:pic>
            <p:nvPicPr>
              <p:cNvPr id="24" name="Picture 2" descr="новогодний клипарт (32)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107504" y="5229200"/>
                <a:ext cx="648072" cy="648072"/>
              </a:xfrm>
              <a:prstGeom prst="rect">
                <a:avLst/>
              </a:prstGeom>
              <a:noFill/>
            </p:spPr>
          </p:pic>
          <p:pic>
            <p:nvPicPr>
              <p:cNvPr id="25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 l="38893" t="51047" r="12491" b="2767"/>
              <a:stretch>
                <a:fillRect/>
              </a:stretch>
            </p:blipFill>
            <p:spPr bwMode="auto">
              <a:xfrm rot="17845475">
                <a:off x="485236" y="5627996"/>
                <a:ext cx="590480" cy="560956"/>
              </a:xfrm>
              <a:prstGeom prst="rect">
                <a:avLst/>
              </a:prstGeom>
              <a:noFill/>
            </p:spPr>
          </p:pic>
          <p:pic>
            <p:nvPicPr>
              <p:cNvPr id="27" name="Picture 6" descr="новогодний клипарт (60)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107504" y="5949280"/>
                <a:ext cx="730052" cy="730052"/>
              </a:xfrm>
              <a:prstGeom prst="rect">
                <a:avLst/>
              </a:prstGeom>
              <a:noFill/>
            </p:spPr>
          </p:pic>
          <p:pic>
            <p:nvPicPr>
              <p:cNvPr id="29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 l="7292" r="7629" b="51384"/>
              <a:stretch>
                <a:fillRect/>
              </a:stretch>
            </p:blipFill>
            <p:spPr bwMode="auto">
              <a:xfrm rot="15131283">
                <a:off x="216843" y="5408037"/>
                <a:ext cx="1421812" cy="812464"/>
              </a:xfrm>
              <a:prstGeom prst="rect">
                <a:avLst/>
              </a:prstGeom>
              <a:noFill/>
            </p:spPr>
          </p:pic>
        </p:grpSp>
      </p:grpSp>
      <p:pic>
        <p:nvPicPr>
          <p:cNvPr id="49" name="Picture 8" descr="новогодний клипарт (59)"/>
          <p:cNvPicPr>
            <a:picLocks noChangeAspect="1" noChangeArrowheads="1"/>
          </p:cNvPicPr>
          <p:nvPr/>
        </p:nvPicPr>
        <p:blipFill>
          <a:blip r:embed="rId6" cstate="print"/>
          <a:srcRect l="7292" r="7629" b="51384"/>
          <a:stretch>
            <a:fillRect/>
          </a:stretch>
        </p:blipFill>
        <p:spPr bwMode="auto">
          <a:xfrm rot="11820867">
            <a:off x="5523849" y="306872"/>
            <a:ext cx="1421812" cy="812464"/>
          </a:xfrm>
          <a:prstGeom prst="rect">
            <a:avLst/>
          </a:prstGeom>
          <a:noFill/>
        </p:spPr>
      </p:pic>
      <p:grpSp>
        <p:nvGrpSpPr>
          <p:cNvPr id="12" name="Группа 50"/>
          <p:cNvGrpSpPr/>
          <p:nvPr/>
        </p:nvGrpSpPr>
        <p:grpSpPr>
          <a:xfrm flipH="1">
            <a:off x="7991872" y="3087139"/>
            <a:ext cx="1152128" cy="3770861"/>
            <a:chOff x="0" y="3087139"/>
            <a:chExt cx="1226477" cy="3770861"/>
          </a:xfrm>
        </p:grpSpPr>
        <p:pic>
          <p:nvPicPr>
            <p:cNvPr id="52" name="Picture 8" descr="новогодний клипарт (59)"/>
            <p:cNvPicPr>
              <a:picLocks noChangeAspect="1" noChangeArrowheads="1"/>
            </p:cNvPicPr>
            <p:nvPr/>
          </p:nvPicPr>
          <p:blipFill>
            <a:blip r:embed="rId6" cstate="print"/>
            <a:srcRect l="7292" r="7629" b="51384"/>
            <a:stretch>
              <a:fillRect/>
            </a:stretch>
          </p:blipFill>
          <p:spPr bwMode="auto">
            <a:xfrm rot="15131283">
              <a:off x="-106684" y="3391813"/>
              <a:ext cx="1421812" cy="812464"/>
            </a:xfrm>
            <a:prstGeom prst="rect">
              <a:avLst/>
            </a:prstGeom>
            <a:noFill/>
          </p:spPr>
        </p:pic>
        <p:pic>
          <p:nvPicPr>
            <p:cNvPr id="53" name="Picture 2" descr="новогодний клипарт (32)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67544" y="6209928"/>
              <a:ext cx="648072" cy="648072"/>
            </a:xfrm>
            <a:prstGeom prst="rect">
              <a:avLst/>
            </a:prstGeom>
            <a:noFill/>
          </p:spPr>
        </p:pic>
        <p:pic>
          <p:nvPicPr>
            <p:cNvPr id="54" name="Picture 8" descr="новогодний клипарт (59)"/>
            <p:cNvPicPr>
              <a:picLocks noChangeAspect="1" noChangeArrowheads="1"/>
            </p:cNvPicPr>
            <p:nvPr/>
          </p:nvPicPr>
          <p:blipFill>
            <a:blip r:embed="rId6" cstate="print"/>
            <a:srcRect l="7292" r="7629" b="51384"/>
            <a:stretch>
              <a:fillRect/>
            </a:stretch>
          </p:blipFill>
          <p:spPr bwMode="auto">
            <a:xfrm rot="15131283">
              <a:off x="-287213" y="4471933"/>
              <a:ext cx="1421812" cy="812464"/>
            </a:xfrm>
            <a:prstGeom prst="rect">
              <a:avLst/>
            </a:prstGeom>
            <a:noFill/>
          </p:spPr>
        </p:pic>
        <p:grpSp>
          <p:nvGrpSpPr>
            <p:cNvPr id="13" name="Группа 29"/>
            <p:cNvGrpSpPr/>
            <p:nvPr/>
          </p:nvGrpSpPr>
          <p:grpSpPr>
            <a:xfrm>
              <a:off x="0" y="3429000"/>
              <a:ext cx="1226477" cy="3250332"/>
              <a:chOff x="107504" y="3429000"/>
              <a:chExt cx="1226477" cy="3250332"/>
            </a:xfrm>
          </p:grpSpPr>
          <p:pic>
            <p:nvPicPr>
              <p:cNvPr id="56" name="Picture 2" descr="новогодний клипарт (32)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251520" y="3429000"/>
                <a:ext cx="648072" cy="648072"/>
              </a:xfrm>
              <a:prstGeom prst="rect">
                <a:avLst/>
              </a:prstGeom>
              <a:noFill/>
            </p:spPr>
          </p:pic>
          <p:pic>
            <p:nvPicPr>
              <p:cNvPr id="57" name="Picture 6" descr="новогодний клипарт (60)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323528" y="3861048"/>
                <a:ext cx="946076" cy="946076"/>
              </a:xfrm>
              <a:prstGeom prst="rect">
                <a:avLst/>
              </a:prstGeom>
              <a:noFill/>
            </p:spPr>
          </p:pic>
          <p:pic>
            <p:nvPicPr>
              <p:cNvPr id="58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 l="38893" t="51047" r="12491" b="2767"/>
              <a:stretch>
                <a:fillRect/>
              </a:stretch>
            </p:blipFill>
            <p:spPr bwMode="auto">
              <a:xfrm rot="17845475">
                <a:off x="269212" y="4331852"/>
                <a:ext cx="590480" cy="560956"/>
              </a:xfrm>
              <a:prstGeom prst="rect">
                <a:avLst/>
              </a:prstGeom>
              <a:noFill/>
            </p:spPr>
          </p:pic>
          <p:pic>
            <p:nvPicPr>
              <p:cNvPr id="59" name="Picture 6" descr="новогодний клипарт (60)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395536" y="4797152"/>
                <a:ext cx="874068" cy="874068"/>
              </a:xfrm>
              <a:prstGeom prst="rect">
                <a:avLst/>
              </a:prstGeom>
              <a:noFill/>
            </p:spPr>
          </p:pic>
          <p:pic>
            <p:nvPicPr>
              <p:cNvPr id="60" name="Picture 2" descr="новогодний клипарт (32)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107504" y="5229200"/>
                <a:ext cx="648072" cy="648072"/>
              </a:xfrm>
              <a:prstGeom prst="rect">
                <a:avLst/>
              </a:prstGeom>
              <a:noFill/>
            </p:spPr>
          </p:pic>
          <p:pic>
            <p:nvPicPr>
              <p:cNvPr id="61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 l="38893" t="51047" r="12491" b="2767"/>
              <a:stretch>
                <a:fillRect/>
              </a:stretch>
            </p:blipFill>
            <p:spPr bwMode="auto">
              <a:xfrm rot="17845475">
                <a:off x="485236" y="5627996"/>
                <a:ext cx="590480" cy="560956"/>
              </a:xfrm>
              <a:prstGeom prst="rect">
                <a:avLst/>
              </a:prstGeom>
              <a:noFill/>
            </p:spPr>
          </p:pic>
          <p:pic>
            <p:nvPicPr>
              <p:cNvPr id="62" name="Picture 6" descr="новогодний клипарт (60)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107504" y="5949280"/>
                <a:ext cx="730052" cy="730052"/>
              </a:xfrm>
              <a:prstGeom prst="rect">
                <a:avLst/>
              </a:prstGeom>
              <a:noFill/>
            </p:spPr>
          </p:pic>
          <p:pic>
            <p:nvPicPr>
              <p:cNvPr id="63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 l="7292" r="7629" b="51384"/>
              <a:stretch>
                <a:fillRect/>
              </a:stretch>
            </p:blipFill>
            <p:spPr bwMode="auto">
              <a:xfrm rot="15131283">
                <a:off x="216843" y="5408037"/>
                <a:ext cx="1421812" cy="812464"/>
              </a:xfrm>
              <a:prstGeom prst="rect">
                <a:avLst/>
              </a:prstGeom>
              <a:noFill/>
            </p:spPr>
          </p:pic>
        </p:grpSp>
      </p:grpSp>
      <p:pic>
        <p:nvPicPr>
          <p:cNvPr id="64" name="Picture 8" descr="новогодний клипарт (59)"/>
          <p:cNvPicPr>
            <a:picLocks noChangeAspect="1" noChangeArrowheads="1"/>
          </p:cNvPicPr>
          <p:nvPr/>
        </p:nvPicPr>
        <p:blipFill>
          <a:blip r:embed="rId6" cstate="print"/>
          <a:srcRect l="7292" r="7629" b="51384"/>
          <a:stretch>
            <a:fillRect/>
          </a:stretch>
        </p:blipFill>
        <p:spPr bwMode="auto">
          <a:xfrm rot="9982042" flipH="1">
            <a:off x="2124411" y="370090"/>
            <a:ext cx="1636817" cy="812464"/>
          </a:xfrm>
          <a:prstGeom prst="rect">
            <a:avLst/>
          </a:prstGeom>
          <a:noFill/>
        </p:spPr>
      </p:pic>
      <p:pic>
        <p:nvPicPr>
          <p:cNvPr id="66" name="Picture 28" descr="http://img1.liveinternet.ru/images/attach/c/2/65/645/65645746_48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763688" y="3573016"/>
            <a:ext cx="1944216" cy="2721902"/>
          </a:xfrm>
          <a:prstGeom prst="rect">
            <a:avLst/>
          </a:prstGeom>
          <a:noFill/>
        </p:spPr>
      </p:pic>
      <p:pic>
        <p:nvPicPr>
          <p:cNvPr id="67" name="Picture 26" descr="http://img1.liveinternet.ru/images/attach/c/2/65/645/65645740_47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flipH="1">
            <a:off x="5724128" y="3933056"/>
            <a:ext cx="1874628" cy="2360213"/>
          </a:xfrm>
          <a:prstGeom prst="rect">
            <a:avLst/>
          </a:prstGeom>
          <a:noFill/>
        </p:spPr>
      </p:pic>
      <p:pic>
        <p:nvPicPr>
          <p:cNvPr id="69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563888" y="2852936"/>
            <a:ext cx="2331825" cy="2935751"/>
          </a:xfrm>
          <a:prstGeom prst="rect">
            <a:avLst/>
          </a:prstGeom>
          <a:noFill/>
        </p:spPr>
      </p:pic>
      <p:sp>
        <p:nvSpPr>
          <p:cNvPr id="3" name="Выноска-облако 2"/>
          <p:cNvSpPr/>
          <p:nvPr/>
        </p:nvSpPr>
        <p:spPr>
          <a:xfrm>
            <a:off x="1187624" y="836712"/>
            <a:ext cx="3816424" cy="2043608"/>
          </a:xfrm>
          <a:prstGeom prst="cloudCallout">
            <a:avLst>
              <a:gd name="adj1" fmla="val -9248"/>
              <a:gd name="adj2" fmla="val 82354"/>
            </a:avLst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Кем был принц из сказки </a:t>
            </a:r>
            <a:r>
              <a:rPr lang="ru-RU" sz="2800" b="1" dirty="0" err="1" smtClean="0">
                <a:solidFill>
                  <a:schemeClr val="tx1"/>
                </a:solidFill>
              </a:rPr>
              <a:t>Чиполлино</a:t>
            </a:r>
            <a:r>
              <a:rPr lang="ru-RU" sz="2800" b="1" dirty="0" smtClean="0">
                <a:solidFill>
                  <a:schemeClr val="tx1"/>
                </a:solidFill>
              </a:rPr>
              <a:t>?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4860032" y="1268760"/>
            <a:ext cx="3168352" cy="1512168"/>
          </a:xfrm>
          <a:prstGeom prst="cloudCallout">
            <a:avLst>
              <a:gd name="adj1" fmla="val 7458"/>
              <a:gd name="adj2" fmla="val 122753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Лимон</a:t>
            </a:r>
            <a:r>
              <a:rPr lang="ru-RU" sz="2400" b="1" dirty="0" smtClean="0">
                <a:solidFill>
                  <a:schemeClr val="tx1"/>
                </a:solidFill>
              </a:rPr>
              <a:t>.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70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11" cstate="print"/>
          <a:srcRect t="96449"/>
          <a:stretch>
            <a:fillRect/>
          </a:stretch>
        </p:blipFill>
        <p:spPr bwMode="auto">
          <a:xfrm rot="10800000">
            <a:off x="467544" y="6093296"/>
            <a:ext cx="5616624" cy="764704"/>
          </a:xfrm>
          <a:prstGeom prst="rect">
            <a:avLst/>
          </a:prstGeom>
          <a:noFill/>
        </p:spPr>
      </p:pic>
      <p:pic>
        <p:nvPicPr>
          <p:cNvPr id="71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11" cstate="print"/>
          <a:srcRect t="96449"/>
          <a:stretch>
            <a:fillRect/>
          </a:stretch>
        </p:blipFill>
        <p:spPr bwMode="auto">
          <a:xfrm rot="10800000">
            <a:off x="3635896" y="6317681"/>
            <a:ext cx="5040560" cy="540319"/>
          </a:xfrm>
          <a:prstGeom prst="rect">
            <a:avLst/>
          </a:prstGeom>
          <a:noFill/>
        </p:spPr>
      </p:pic>
      <p:pic>
        <p:nvPicPr>
          <p:cNvPr id="4102" name="Picture 6" descr="http://img-fotki.yandex.ru/get/5805/svetlera.41/0_507b1_23052f13_XXXL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804248" y="5323319"/>
            <a:ext cx="1961753" cy="1534681"/>
          </a:xfrm>
          <a:prstGeom prst="rect">
            <a:avLst/>
          </a:prstGeom>
          <a:noFill/>
        </p:spPr>
      </p:pic>
      <p:pic>
        <p:nvPicPr>
          <p:cNvPr id="4104" name="Picture 8" descr="http://img-fotki.yandex.ru/get/4513/svetlera.3e/0_506fe_1ea709bb_XXXL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39552" y="5057800"/>
            <a:ext cx="1350150" cy="1800200"/>
          </a:xfrm>
          <a:prstGeom prst="rect">
            <a:avLst/>
          </a:prstGeom>
          <a:noFill/>
        </p:spPr>
      </p:pic>
      <p:pic>
        <p:nvPicPr>
          <p:cNvPr id="21506" name="Picture 2" descr="http://img0.liveinternet.ru/images/attach/c/2/68/881/68881781_1294389818_13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2987824" y="3933056"/>
            <a:ext cx="3240360" cy="24617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://s017.radikal.ru/i434/1112/f9/01f7874d4ed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08720"/>
            <a:ext cx="9106241" cy="5445225"/>
          </a:xfrm>
          <a:prstGeom prst="rect">
            <a:avLst/>
          </a:prstGeom>
          <a:noFill/>
        </p:spPr>
      </p:pic>
      <p:pic>
        <p:nvPicPr>
          <p:cNvPr id="15" name="Picture 6" descr="новогодний клипарт (14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52320" y="476672"/>
            <a:ext cx="1691680" cy="3312368"/>
          </a:xfrm>
          <a:prstGeom prst="rect">
            <a:avLst/>
          </a:prstGeom>
          <a:noFill/>
        </p:spPr>
      </p:pic>
      <p:pic>
        <p:nvPicPr>
          <p:cNvPr id="10" name="Picture 6" descr="новогодний клипарт (14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0" y="620688"/>
            <a:ext cx="1691680" cy="3312368"/>
          </a:xfrm>
          <a:prstGeom prst="rect">
            <a:avLst/>
          </a:prstGeom>
          <a:noFill/>
        </p:spPr>
      </p:pic>
      <p:pic>
        <p:nvPicPr>
          <p:cNvPr id="7" name="Picture 18" descr="новогодний клипарт (2)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16632"/>
            <a:ext cx="2376264" cy="1188132"/>
          </a:xfrm>
          <a:prstGeom prst="rect">
            <a:avLst/>
          </a:prstGeom>
          <a:noFill/>
        </p:spPr>
      </p:pic>
      <p:pic>
        <p:nvPicPr>
          <p:cNvPr id="8" name="Picture 18" descr="новогодний клипарт (2)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16216" y="116632"/>
            <a:ext cx="2376264" cy="1188132"/>
          </a:xfrm>
          <a:prstGeom prst="rect">
            <a:avLst/>
          </a:prstGeom>
          <a:noFill/>
        </p:spPr>
      </p:pic>
      <p:pic>
        <p:nvPicPr>
          <p:cNvPr id="5" name="Picture 20" descr="Новый год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4572000" cy="619126"/>
          </a:xfrm>
          <a:prstGeom prst="rect">
            <a:avLst/>
          </a:prstGeom>
          <a:noFill/>
        </p:spPr>
      </p:pic>
      <p:pic>
        <p:nvPicPr>
          <p:cNvPr id="6" name="Picture 20" descr="Новый год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7984" y="0"/>
            <a:ext cx="4716016" cy="61912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69269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92D05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FFFF00"/>
                </a:solidFill>
              </a:rPr>
              <a:t>и</a:t>
            </a:r>
            <a:r>
              <a:rPr lang="ru-RU" b="1" dirty="0" smtClean="0">
                <a:solidFill>
                  <a:srgbClr val="92D050"/>
                </a:solidFill>
              </a:rPr>
              <a:t>н</a:t>
            </a:r>
            <a:r>
              <a:rPr lang="ru-RU" b="1" dirty="0" smtClean="0">
                <a:solidFill>
                  <a:srgbClr val="FFC00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grpSp>
        <p:nvGrpSpPr>
          <p:cNvPr id="9" name="Группа 49"/>
          <p:cNvGrpSpPr/>
          <p:nvPr/>
        </p:nvGrpSpPr>
        <p:grpSpPr>
          <a:xfrm>
            <a:off x="0" y="3087139"/>
            <a:ext cx="1226477" cy="3770861"/>
            <a:chOff x="0" y="3087139"/>
            <a:chExt cx="1226477" cy="3770861"/>
          </a:xfrm>
        </p:grpSpPr>
        <p:pic>
          <p:nvPicPr>
            <p:cNvPr id="22" name="Picture 8" descr="новогодний клипарт (59)"/>
            <p:cNvPicPr>
              <a:picLocks noChangeAspect="1" noChangeArrowheads="1"/>
            </p:cNvPicPr>
            <p:nvPr/>
          </p:nvPicPr>
          <p:blipFill>
            <a:blip r:embed="rId6" cstate="print"/>
            <a:srcRect l="7292" r="7629" b="51384"/>
            <a:stretch>
              <a:fillRect/>
            </a:stretch>
          </p:blipFill>
          <p:spPr bwMode="auto">
            <a:xfrm rot="15131283">
              <a:off x="-106684" y="3391813"/>
              <a:ext cx="1421812" cy="812464"/>
            </a:xfrm>
            <a:prstGeom prst="rect">
              <a:avLst/>
            </a:prstGeom>
            <a:noFill/>
          </p:spPr>
        </p:pic>
        <p:pic>
          <p:nvPicPr>
            <p:cNvPr id="26" name="Picture 2" descr="новогодний клипарт (32)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67544" y="6209928"/>
              <a:ext cx="648072" cy="648072"/>
            </a:xfrm>
            <a:prstGeom prst="rect">
              <a:avLst/>
            </a:prstGeom>
            <a:noFill/>
          </p:spPr>
        </p:pic>
        <p:pic>
          <p:nvPicPr>
            <p:cNvPr id="28" name="Picture 8" descr="новогодний клипарт (59)"/>
            <p:cNvPicPr>
              <a:picLocks noChangeAspect="1" noChangeArrowheads="1"/>
            </p:cNvPicPr>
            <p:nvPr/>
          </p:nvPicPr>
          <p:blipFill>
            <a:blip r:embed="rId6" cstate="print"/>
            <a:srcRect l="7292" r="7629" b="51384"/>
            <a:stretch>
              <a:fillRect/>
            </a:stretch>
          </p:blipFill>
          <p:spPr bwMode="auto">
            <a:xfrm rot="15131283">
              <a:off x="-287213" y="4471933"/>
              <a:ext cx="1421812" cy="812464"/>
            </a:xfrm>
            <a:prstGeom prst="rect">
              <a:avLst/>
            </a:prstGeom>
            <a:noFill/>
          </p:spPr>
        </p:pic>
        <p:grpSp>
          <p:nvGrpSpPr>
            <p:cNvPr id="11" name="Группа 29"/>
            <p:cNvGrpSpPr/>
            <p:nvPr/>
          </p:nvGrpSpPr>
          <p:grpSpPr>
            <a:xfrm>
              <a:off x="0" y="3429000"/>
              <a:ext cx="1226477" cy="3250332"/>
              <a:chOff x="107504" y="3429000"/>
              <a:chExt cx="1226477" cy="3250332"/>
            </a:xfrm>
          </p:grpSpPr>
          <p:pic>
            <p:nvPicPr>
              <p:cNvPr id="19" name="Picture 2" descr="новогодний клипарт (32)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251520" y="3429000"/>
                <a:ext cx="648072" cy="648072"/>
              </a:xfrm>
              <a:prstGeom prst="rect">
                <a:avLst/>
              </a:prstGeom>
              <a:noFill/>
            </p:spPr>
          </p:pic>
          <p:pic>
            <p:nvPicPr>
              <p:cNvPr id="20" name="Picture 6" descr="новогодний клипарт (60)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323528" y="3861048"/>
                <a:ext cx="946076" cy="946076"/>
              </a:xfrm>
              <a:prstGeom prst="rect">
                <a:avLst/>
              </a:prstGeom>
              <a:noFill/>
            </p:spPr>
          </p:pic>
          <p:pic>
            <p:nvPicPr>
              <p:cNvPr id="21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 l="38893" t="51047" r="12491" b="2767"/>
              <a:stretch>
                <a:fillRect/>
              </a:stretch>
            </p:blipFill>
            <p:spPr bwMode="auto">
              <a:xfrm rot="17845475">
                <a:off x="269212" y="4331852"/>
                <a:ext cx="590480" cy="560956"/>
              </a:xfrm>
              <a:prstGeom prst="rect">
                <a:avLst/>
              </a:prstGeom>
              <a:noFill/>
            </p:spPr>
          </p:pic>
          <p:pic>
            <p:nvPicPr>
              <p:cNvPr id="23" name="Picture 6" descr="новогодний клипарт (60)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395536" y="4797152"/>
                <a:ext cx="874068" cy="874068"/>
              </a:xfrm>
              <a:prstGeom prst="rect">
                <a:avLst/>
              </a:prstGeom>
              <a:noFill/>
            </p:spPr>
          </p:pic>
          <p:pic>
            <p:nvPicPr>
              <p:cNvPr id="24" name="Picture 2" descr="новогодний клипарт (32)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107504" y="5229200"/>
                <a:ext cx="648072" cy="648072"/>
              </a:xfrm>
              <a:prstGeom prst="rect">
                <a:avLst/>
              </a:prstGeom>
              <a:noFill/>
            </p:spPr>
          </p:pic>
          <p:pic>
            <p:nvPicPr>
              <p:cNvPr id="25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 l="38893" t="51047" r="12491" b="2767"/>
              <a:stretch>
                <a:fillRect/>
              </a:stretch>
            </p:blipFill>
            <p:spPr bwMode="auto">
              <a:xfrm rot="17845475">
                <a:off x="485236" y="5627996"/>
                <a:ext cx="590480" cy="560956"/>
              </a:xfrm>
              <a:prstGeom prst="rect">
                <a:avLst/>
              </a:prstGeom>
              <a:noFill/>
            </p:spPr>
          </p:pic>
          <p:pic>
            <p:nvPicPr>
              <p:cNvPr id="27" name="Picture 6" descr="новогодний клипарт (60)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107504" y="5949280"/>
                <a:ext cx="730052" cy="730052"/>
              </a:xfrm>
              <a:prstGeom prst="rect">
                <a:avLst/>
              </a:prstGeom>
              <a:noFill/>
            </p:spPr>
          </p:pic>
          <p:pic>
            <p:nvPicPr>
              <p:cNvPr id="29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 l="7292" r="7629" b="51384"/>
              <a:stretch>
                <a:fillRect/>
              </a:stretch>
            </p:blipFill>
            <p:spPr bwMode="auto">
              <a:xfrm rot="15131283">
                <a:off x="216843" y="5408037"/>
                <a:ext cx="1421812" cy="812464"/>
              </a:xfrm>
              <a:prstGeom prst="rect">
                <a:avLst/>
              </a:prstGeom>
              <a:noFill/>
            </p:spPr>
          </p:pic>
        </p:grpSp>
      </p:grpSp>
      <p:pic>
        <p:nvPicPr>
          <p:cNvPr id="49" name="Picture 8" descr="новогодний клипарт (59)"/>
          <p:cNvPicPr>
            <a:picLocks noChangeAspect="1" noChangeArrowheads="1"/>
          </p:cNvPicPr>
          <p:nvPr/>
        </p:nvPicPr>
        <p:blipFill>
          <a:blip r:embed="rId6" cstate="print"/>
          <a:srcRect l="7292" r="7629" b="51384"/>
          <a:stretch>
            <a:fillRect/>
          </a:stretch>
        </p:blipFill>
        <p:spPr bwMode="auto">
          <a:xfrm rot="11820867">
            <a:off x="5523849" y="306872"/>
            <a:ext cx="1421812" cy="812464"/>
          </a:xfrm>
          <a:prstGeom prst="rect">
            <a:avLst/>
          </a:prstGeom>
          <a:noFill/>
        </p:spPr>
      </p:pic>
      <p:grpSp>
        <p:nvGrpSpPr>
          <p:cNvPr id="12" name="Группа 50"/>
          <p:cNvGrpSpPr/>
          <p:nvPr/>
        </p:nvGrpSpPr>
        <p:grpSpPr>
          <a:xfrm flipH="1">
            <a:off x="7991872" y="3087139"/>
            <a:ext cx="1152128" cy="3770861"/>
            <a:chOff x="0" y="3087139"/>
            <a:chExt cx="1226477" cy="3770861"/>
          </a:xfrm>
        </p:grpSpPr>
        <p:pic>
          <p:nvPicPr>
            <p:cNvPr id="52" name="Picture 8" descr="новогодний клипарт (59)"/>
            <p:cNvPicPr>
              <a:picLocks noChangeAspect="1" noChangeArrowheads="1"/>
            </p:cNvPicPr>
            <p:nvPr/>
          </p:nvPicPr>
          <p:blipFill>
            <a:blip r:embed="rId6" cstate="print"/>
            <a:srcRect l="7292" r="7629" b="51384"/>
            <a:stretch>
              <a:fillRect/>
            </a:stretch>
          </p:blipFill>
          <p:spPr bwMode="auto">
            <a:xfrm rot="15131283">
              <a:off x="-106684" y="3391813"/>
              <a:ext cx="1421812" cy="812464"/>
            </a:xfrm>
            <a:prstGeom prst="rect">
              <a:avLst/>
            </a:prstGeom>
            <a:noFill/>
          </p:spPr>
        </p:pic>
        <p:pic>
          <p:nvPicPr>
            <p:cNvPr id="53" name="Picture 2" descr="новогодний клипарт (32)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67544" y="6209928"/>
              <a:ext cx="648072" cy="648072"/>
            </a:xfrm>
            <a:prstGeom prst="rect">
              <a:avLst/>
            </a:prstGeom>
            <a:noFill/>
          </p:spPr>
        </p:pic>
        <p:pic>
          <p:nvPicPr>
            <p:cNvPr id="54" name="Picture 8" descr="новогодний клипарт (59)"/>
            <p:cNvPicPr>
              <a:picLocks noChangeAspect="1" noChangeArrowheads="1"/>
            </p:cNvPicPr>
            <p:nvPr/>
          </p:nvPicPr>
          <p:blipFill>
            <a:blip r:embed="rId6" cstate="print"/>
            <a:srcRect l="7292" r="7629" b="51384"/>
            <a:stretch>
              <a:fillRect/>
            </a:stretch>
          </p:blipFill>
          <p:spPr bwMode="auto">
            <a:xfrm rot="15131283">
              <a:off x="-287213" y="4471933"/>
              <a:ext cx="1421812" cy="812464"/>
            </a:xfrm>
            <a:prstGeom prst="rect">
              <a:avLst/>
            </a:prstGeom>
            <a:noFill/>
          </p:spPr>
        </p:pic>
        <p:grpSp>
          <p:nvGrpSpPr>
            <p:cNvPr id="13" name="Группа 29"/>
            <p:cNvGrpSpPr/>
            <p:nvPr/>
          </p:nvGrpSpPr>
          <p:grpSpPr>
            <a:xfrm>
              <a:off x="0" y="3429000"/>
              <a:ext cx="1226477" cy="3250332"/>
              <a:chOff x="107504" y="3429000"/>
              <a:chExt cx="1226477" cy="3250332"/>
            </a:xfrm>
          </p:grpSpPr>
          <p:pic>
            <p:nvPicPr>
              <p:cNvPr id="56" name="Picture 2" descr="новогодний клипарт (32)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251520" y="3429000"/>
                <a:ext cx="648072" cy="648072"/>
              </a:xfrm>
              <a:prstGeom prst="rect">
                <a:avLst/>
              </a:prstGeom>
              <a:noFill/>
            </p:spPr>
          </p:pic>
          <p:pic>
            <p:nvPicPr>
              <p:cNvPr id="57" name="Picture 6" descr="новогодний клипарт (60)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323528" y="3861048"/>
                <a:ext cx="946076" cy="946076"/>
              </a:xfrm>
              <a:prstGeom prst="rect">
                <a:avLst/>
              </a:prstGeom>
              <a:noFill/>
            </p:spPr>
          </p:pic>
          <p:pic>
            <p:nvPicPr>
              <p:cNvPr id="58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 l="38893" t="51047" r="12491" b="2767"/>
              <a:stretch>
                <a:fillRect/>
              </a:stretch>
            </p:blipFill>
            <p:spPr bwMode="auto">
              <a:xfrm rot="17845475">
                <a:off x="269212" y="4331852"/>
                <a:ext cx="590480" cy="560956"/>
              </a:xfrm>
              <a:prstGeom prst="rect">
                <a:avLst/>
              </a:prstGeom>
              <a:noFill/>
            </p:spPr>
          </p:pic>
          <p:pic>
            <p:nvPicPr>
              <p:cNvPr id="59" name="Picture 6" descr="новогодний клипарт (60)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395536" y="4797152"/>
                <a:ext cx="874068" cy="874068"/>
              </a:xfrm>
              <a:prstGeom prst="rect">
                <a:avLst/>
              </a:prstGeom>
              <a:noFill/>
            </p:spPr>
          </p:pic>
          <p:pic>
            <p:nvPicPr>
              <p:cNvPr id="60" name="Picture 2" descr="новогодний клипарт (32)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107504" y="5229200"/>
                <a:ext cx="648072" cy="648072"/>
              </a:xfrm>
              <a:prstGeom prst="rect">
                <a:avLst/>
              </a:prstGeom>
              <a:noFill/>
            </p:spPr>
          </p:pic>
          <p:pic>
            <p:nvPicPr>
              <p:cNvPr id="61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 l="38893" t="51047" r="12491" b="2767"/>
              <a:stretch>
                <a:fillRect/>
              </a:stretch>
            </p:blipFill>
            <p:spPr bwMode="auto">
              <a:xfrm rot="17845475">
                <a:off x="485236" y="5627996"/>
                <a:ext cx="590480" cy="560956"/>
              </a:xfrm>
              <a:prstGeom prst="rect">
                <a:avLst/>
              </a:prstGeom>
              <a:noFill/>
            </p:spPr>
          </p:pic>
          <p:pic>
            <p:nvPicPr>
              <p:cNvPr id="62" name="Picture 6" descr="новогодний клипарт (60)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107504" y="5949280"/>
                <a:ext cx="730052" cy="730052"/>
              </a:xfrm>
              <a:prstGeom prst="rect">
                <a:avLst/>
              </a:prstGeom>
              <a:noFill/>
            </p:spPr>
          </p:pic>
          <p:pic>
            <p:nvPicPr>
              <p:cNvPr id="63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 l="7292" r="7629" b="51384"/>
              <a:stretch>
                <a:fillRect/>
              </a:stretch>
            </p:blipFill>
            <p:spPr bwMode="auto">
              <a:xfrm rot="15131283">
                <a:off x="216843" y="5408037"/>
                <a:ext cx="1421812" cy="812464"/>
              </a:xfrm>
              <a:prstGeom prst="rect">
                <a:avLst/>
              </a:prstGeom>
              <a:noFill/>
            </p:spPr>
          </p:pic>
        </p:grpSp>
      </p:grpSp>
      <p:pic>
        <p:nvPicPr>
          <p:cNvPr id="64" name="Picture 8" descr="новогодний клипарт (59)"/>
          <p:cNvPicPr>
            <a:picLocks noChangeAspect="1" noChangeArrowheads="1"/>
          </p:cNvPicPr>
          <p:nvPr/>
        </p:nvPicPr>
        <p:blipFill>
          <a:blip r:embed="rId6" cstate="print"/>
          <a:srcRect l="7292" r="7629" b="51384"/>
          <a:stretch>
            <a:fillRect/>
          </a:stretch>
        </p:blipFill>
        <p:spPr bwMode="auto">
          <a:xfrm rot="9982042" flipH="1">
            <a:off x="2124411" y="370090"/>
            <a:ext cx="1636817" cy="812464"/>
          </a:xfrm>
          <a:prstGeom prst="rect">
            <a:avLst/>
          </a:prstGeom>
          <a:noFill/>
        </p:spPr>
      </p:pic>
      <p:pic>
        <p:nvPicPr>
          <p:cNvPr id="66" name="Picture 28" descr="http://img1.liveinternet.ru/images/attach/c/2/65/645/65645746_48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763688" y="3573016"/>
            <a:ext cx="1944216" cy="2721902"/>
          </a:xfrm>
          <a:prstGeom prst="rect">
            <a:avLst/>
          </a:prstGeom>
          <a:noFill/>
        </p:spPr>
      </p:pic>
      <p:pic>
        <p:nvPicPr>
          <p:cNvPr id="67" name="Picture 26" descr="http://img1.liveinternet.ru/images/attach/c/2/65/645/65645740_47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flipH="1">
            <a:off x="5724128" y="3933056"/>
            <a:ext cx="1874628" cy="2360213"/>
          </a:xfrm>
          <a:prstGeom prst="rect">
            <a:avLst/>
          </a:prstGeom>
          <a:noFill/>
        </p:spPr>
      </p:pic>
      <p:pic>
        <p:nvPicPr>
          <p:cNvPr id="69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563888" y="2852936"/>
            <a:ext cx="2331825" cy="2935751"/>
          </a:xfrm>
          <a:prstGeom prst="rect">
            <a:avLst/>
          </a:prstGeom>
          <a:noFill/>
        </p:spPr>
      </p:pic>
      <p:sp>
        <p:nvSpPr>
          <p:cNvPr id="3" name="Выноска-облако 2"/>
          <p:cNvSpPr/>
          <p:nvPr/>
        </p:nvSpPr>
        <p:spPr>
          <a:xfrm>
            <a:off x="1187624" y="836712"/>
            <a:ext cx="3816424" cy="2043608"/>
          </a:xfrm>
          <a:prstGeom prst="cloudCallout">
            <a:avLst>
              <a:gd name="adj1" fmla="val -9248"/>
              <a:gd name="adj2" fmla="val 82354"/>
            </a:avLst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Три поросёнка: </a:t>
            </a:r>
            <a:r>
              <a:rPr lang="ru-RU" sz="2800" b="1" dirty="0" err="1" smtClean="0">
                <a:solidFill>
                  <a:schemeClr val="tx1"/>
                </a:solidFill>
              </a:rPr>
              <a:t>Наф-Наф</a:t>
            </a:r>
            <a:r>
              <a:rPr lang="ru-RU" sz="2800" b="1" dirty="0" smtClean="0">
                <a:solidFill>
                  <a:schemeClr val="tx1"/>
                </a:solidFill>
              </a:rPr>
              <a:t>, </a:t>
            </a:r>
            <a:r>
              <a:rPr lang="ru-RU" sz="2800" b="1" dirty="0" err="1" smtClean="0">
                <a:solidFill>
                  <a:schemeClr val="tx1"/>
                </a:solidFill>
              </a:rPr>
              <a:t>Нуф</a:t>
            </a:r>
            <a:r>
              <a:rPr lang="ru-RU" sz="2800" b="1" dirty="0" err="1" smtClean="0">
                <a:solidFill>
                  <a:schemeClr val="tx1"/>
                </a:solidFill>
              </a:rPr>
              <a:t>-Нуф</a:t>
            </a:r>
            <a:r>
              <a:rPr lang="ru-RU" sz="2800" b="1" dirty="0" smtClean="0">
                <a:solidFill>
                  <a:schemeClr val="tx1"/>
                </a:solidFill>
              </a:rPr>
              <a:t> и …</a:t>
            </a:r>
            <a:r>
              <a:rPr lang="ru-RU" sz="2800" b="1" dirty="0" smtClean="0">
                <a:solidFill>
                  <a:schemeClr val="tx1"/>
                </a:solidFill>
              </a:rPr>
              <a:t>?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4860032" y="1268760"/>
            <a:ext cx="3168352" cy="1512168"/>
          </a:xfrm>
          <a:prstGeom prst="cloudCallout">
            <a:avLst>
              <a:gd name="adj1" fmla="val 7458"/>
              <a:gd name="adj2" fmla="val 122753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 smtClean="0">
                <a:solidFill>
                  <a:schemeClr val="tx1"/>
                </a:solidFill>
              </a:rPr>
              <a:t>Ниф-Ниф</a:t>
            </a:r>
            <a:r>
              <a:rPr lang="ru-RU" sz="3200" b="1" dirty="0" smtClean="0">
                <a:solidFill>
                  <a:schemeClr val="tx1"/>
                </a:solidFill>
              </a:rPr>
              <a:t>.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70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11" cstate="print"/>
          <a:srcRect t="96449"/>
          <a:stretch>
            <a:fillRect/>
          </a:stretch>
        </p:blipFill>
        <p:spPr bwMode="auto">
          <a:xfrm rot="10800000">
            <a:off x="467544" y="6093296"/>
            <a:ext cx="5616624" cy="764704"/>
          </a:xfrm>
          <a:prstGeom prst="rect">
            <a:avLst/>
          </a:prstGeom>
          <a:noFill/>
        </p:spPr>
      </p:pic>
      <p:pic>
        <p:nvPicPr>
          <p:cNvPr id="71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11" cstate="print"/>
          <a:srcRect t="96449"/>
          <a:stretch>
            <a:fillRect/>
          </a:stretch>
        </p:blipFill>
        <p:spPr bwMode="auto">
          <a:xfrm rot="10800000">
            <a:off x="3635896" y="6317681"/>
            <a:ext cx="5040560" cy="540319"/>
          </a:xfrm>
          <a:prstGeom prst="rect">
            <a:avLst/>
          </a:prstGeom>
          <a:noFill/>
        </p:spPr>
      </p:pic>
      <p:pic>
        <p:nvPicPr>
          <p:cNvPr id="4102" name="Picture 6" descr="http://img-fotki.yandex.ru/get/5805/svetlera.41/0_507b1_23052f13_XXXL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804248" y="5323319"/>
            <a:ext cx="1961753" cy="1534681"/>
          </a:xfrm>
          <a:prstGeom prst="rect">
            <a:avLst/>
          </a:prstGeom>
          <a:noFill/>
        </p:spPr>
      </p:pic>
      <p:pic>
        <p:nvPicPr>
          <p:cNvPr id="4104" name="Picture 8" descr="http://img-fotki.yandex.ru/get/4513/svetlera.3e/0_506fe_1ea709bb_XXXL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39552" y="5057800"/>
            <a:ext cx="1350150" cy="1800200"/>
          </a:xfrm>
          <a:prstGeom prst="rect">
            <a:avLst/>
          </a:prstGeom>
          <a:noFill/>
        </p:spPr>
      </p:pic>
      <p:pic>
        <p:nvPicPr>
          <p:cNvPr id="22530" name="Picture 2" descr="http://pixelbrush.ru/uploads/posts/2013-05/1368605504_05.jpg"/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35896" y="4365104"/>
            <a:ext cx="2294343" cy="21933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://s017.radikal.ru/i434/1112/f9/01f7874d4ed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08720"/>
            <a:ext cx="9106241" cy="5445225"/>
          </a:xfrm>
          <a:prstGeom prst="rect">
            <a:avLst/>
          </a:prstGeom>
          <a:noFill/>
        </p:spPr>
      </p:pic>
      <p:pic>
        <p:nvPicPr>
          <p:cNvPr id="15" name="Picture 6" descr="новогодний клипарт (14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52320" y="476672"/>
            <a:ext cx="1691680" cy="3312368"/>
          </a:xfrm>
          <a:prstGeom prst="rect">
            <a:avLst/>
          </a:prstGeom>
          <a:noFill/>
        </p:spPr>
      </p:pic>
      <p:pic>
        <p:nvPicPr>
          <p:cNvPr id="10" name="Picture 6" descr="новогодний клипарт (14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0" y="620688"/>
            <a:ext cx="1691680" cy="3312368"/>
          </a:xfrm>
          <a:prstGeom prst="rect">
            <a:avLst/>
          </a:prstGeom>
          <a:noFill/>
        </p:spPr>
      </p:pic>
      <p:pic>
        <p:nvPicPr>
          <p:cNvPr id="7" name="Picture 18" descr="новогодний клипарт (2)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16632"/>
            <a:ext cx="2376264" cy="1188132"/>
          </a:xfrm>
          <a:prstGeom prst="rect">
            <a:avLst/>
          </a:prstGeom>
          <a:noFill/>
        </p:spPr>
      </p:pic>
      <p:pic>
        <p:nvPicPr>
          <p:cNvPr id="8" name="Picture 18" descr="новогодний клипарт (2)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16216" y="116632"/>
            <a:ext cx="2376264" cy="1188132"/>
          </a:xfrm>
          <a:prstGeom prst="rect">
            <a:avLst/>
          </a:prstGeom>
          <a:noFill/>
        </p:spPr>
      </p:pic>
      <p:pic>
        <p:nvPicPr>
          <p:cNvPr id="5" name="Picture 20" descr="Новый год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4572000" cy="619126"/>
          </a:xfrm>
          <a:prstGeom prst="rect">
            <a:avLst/>
          </a:prstGeom>
          <a:noFill/>
        </p:spPr>
      </p:pic>
      <p:pic>
        <p:nvPicPr>
          <p:cNvPr id="6" name="Picture 20" descr="Новый год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7984" y="0"/>
            <a:ext cx="4716016" cy="61912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69269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92D05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FFFF00"/>
                </a:solidFill>
              </a:rPr>
              <a:t>и</a:t>
            </a:r>
            <a:r>
              <a:rPr lang="ru-RU" b="1" dirty="0" smtClean="0">
                <a:solidFill>
                  <a:srgbClr val="92D050"/>
                </a:solidFill>
              </a:rPr>
              <a:t>н</a:t>
            </a:r>
            <a:r>
              <a:rPr lang="ru-RU" b="1" dirty="0" smtClean="0">
                <a:solidFill>
                  <a:srgbClr val="FFC00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grpSp>
        <p:nvGrpSpPr>
          <p:cNvPr id="9" name="Группа 49"/>
          <p:cNvGrpSpPr/>
          <p:nvPr/>
        </p:nvGrpSpPr>
        <p:grpSpPr>
          <a:xfrm>
            <a:off x="0" y="3087139"/>
            <a:ext cx="1226477" cy="3770861"/>
            <a:chOff x="0" y="3087139"/>
            <a:chExt cx="1226477" cy="3770861"/>
          </a:xfrm>
        </p:grpSpPr>
        <p:pic>
          <p:nvPicPr>
            <p:cNvPr id="22" name="Picture 8" descr="новогодний клипарт (59)"/>
            <p:cNvPicPr>
              <a:picLocks noChangeAspect="1" noChangeArrowheads="1"/>
            </p:cNvPicPr>
            <p:nvPr/>
          </p:nvPicPr>
          <p:blipFill>
            <a:blip r:embed="rId6" cstate="print"/>
            <a:srcRect l="7292" r="7629" b="51384"/>
            <a:stretch>
              <a:fillRect/>
            </a:stretch>
          </p:blipFill>
          <p:spPr bwMode="auto">
            <a:xfrm rot="15131283">
              <a:off x="-106684" y="3391813"/>
              <a:ext cx="1421812" cy="812464"/>
            </a:xfrm>
            <a:prstGeom prst="rect">
              <a:avLst/>
            </a:prstGeom>
            <a:noFill/>
          </p:spPr>
        </p:pic>
        <p:pic>
          <p:nvPicPr>
            <p:cNvPr id="26" name="Picture 2" descr="новогодний клипарт (32)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67544" y="6209928"/>
              <a:ext cx="648072" cy="648072"/>
            </a:xfrm>
            <a:prstGeom prst="rect">
              <a:avLst/>
            </a:prstGeom>
            <a:noFill/>
          </p:spPr>
        </p:pic>
        <p:pic>
          <p:nvPicPr>
            <p:cNvPr id="28" name="Picture 8" descr="новогодний клипарт (59)"/>
            <p:cNvPicPr>
              <a:picLocks noChangeAspect="1" noChangeArrowheads="1"/>
            </p:cNvPicPr>
            <p:nvPr/>
          </p:nvPicPr>
          <p:blipFill>
            <a:blip r:embed="rId6" cstate="print"/>
            <a:srcRect l="7292" r="7629" b="51384"/>
            <a:stretch>
              <a:fillRect/>
            </a:stretch>
          </p:blipFill>
          <p:spPr bwMode="auto">
            <a:xfrm rot="15131283">
              <a:off x="-287213" y="4471933"/>
              <a:ext cx="1421812" cy="812464"/>
            </a:xfrm>
            <a:prstGeom prst="rect">
              <a:avLst/>
            </a:prstGeom>
            <a:noFill/>
          </p:spPr>
        </p:pic>
        <p:grpSp>
          <p:nvGrpSpPr>
            <p:cNvPr id="11" name="Группа 29"/>
            <p:cNvGrpSpPr/>
            <p:nvPr/>
          </p:nvGrpSpPr>
          <p:grpSpPr>
            <a:xfrm>
              <a:off x="0" y="3429000"/>
              <a:ext cx="1226477" cy="3250332"/>
              <a:chOff x="107504" y="3429000"/>
              <a:chExt cx="1226477" cy="3250332"/>
            </a:xfrm>
          </p:grpSpPr>
          <p:pic>
            <p:nvPicPr>
              <p:cNvPr id="19" name="Picture 2" descr="новогодний клипарт (32)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251520" y="3429000"/>
                <a:ext cx="648072" cy="648072"/>
              </a:xfrm>
              <a:prstGeom prst="rect">
                <a:avLst/>
              </a:prstGeom>
              <a:noFill/>
            </p:spPr>
          </p:pic>
          <p:pic>
            <p:nvPicPr>
              <p:cNvPr id="20" name="Picture 6" descr="новогодний клипарт (60)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323528" y="3861048"/>
                <a:ext cx="946076" cy="946076"/>
              </a:xfrm>
              <a:prstGeom prst="rect">
                <a:avLst/>
              </a:prstGeom>
              <a:noFill/>
            </p:spPr>
          </p:pic>
          <p:pic>
            <p:nvPicPr>
              <p:cNvPr id="21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 l="38893" t="51047" r="12491" b="2767"/>
              <a:stretch>
                <a:fillRect/>
              </a:stretch>
            </p:blipFill>
            <p:spPr bwMode="auto">
              <a:xfrm rot="17845475">
                <a:off x="269212" y="4331852"/>
                <a:ext cx="590480" cy="560956"/>
              </a:xfrm>
              <a:prstGeom prst="rect">
                <a:avLst/>
              </a:prstGeom>
              <a:noFill/>
            </p:spPr>
          </p:pic>
          <p:pic>
            <p:nvPicPr>
              <p:cNvPr id="23" name="Picture 6" descr="новогодний клипарт (60)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395536" y="4797152"/>
                <a:ext cx="874068" cy="874068"/>
              </a:xfrm>
              <a:prstGeom prst="rect">
                <a:avLst/>
              </a:prstGeom>
              <a:noFill/>
            </p:spPr>
          </p:pic>
          <p:pic>
            <p:nvPicPr>
              <p:cNvPr id="24" name="Picture 2" descr="новогодний клипарт (32)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107504" y="5229200"/>
                <a:ext cx="648072" cy="648072"/>
              </a:xfrm>
              <a:prstGeom prst="rect">
                <a:avLst/>
              </a:prstGeom>
              <a:noFill/>
            </p:spPr>
          </p:pic>
          <p:pic>
            <p:nvPicPr>
              <p:cNvPr id="25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 l="38893" t="51047" r="12491" b="2767"/>
              <a:stretch>
                <a:fillRect/>
              </a:stretch>
            </p:blipFill>
            <p:spPr bwMode="auto">
              <a:xfrm rot="17845475">
                <a:off x="485236" y="5627996"/>
                <a:ext cx="590480" cy="560956"/>
              </a:xfrm>
              <a:prstGeom prst="rect">
                <a:avLst/>
              </a:prstGeom>
              <a:noFill/>
            </p:spPr>
          </p:pic>
          <p:pic>
            <p:nvPicPr>
              <p:cNvPr id="27" name="Picture 6" descr="новогодний клипарт (60)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107504" y="5949280"/>
                <a:ext cx="730052" cy="730052"/>
              </a:xfrm>
              <a:prstGeom prst="rect">
                <a:avLst/>
              </a:prstGeom>
              <a:noFill/>
            </p:spPr>
          </p:pic>
          <p:pic>
            <p:nvPicPr>
              <p:cNvPr id="29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 l="7292" r="7629" b="51384"/>
              <a:stretch>
                <a:fillRect/>
              </a:stretch>
            </p:blipFill>
            <p:spPr bwMode="auto">
              <a:xfrm rot="15131283">
                <a:off x="216843" y="5408037"/>
                <a:ext cx="1421812" cy="812464"/>
              </a:xfrm>
              <a:prstGeom prst="rect">
                <a:avLst/>
              </a:prstGeom>
              <a:noFill/>
            </p:spPr>
          </p:pic>
        </p:grpSp>
      </p:grpSp>
      <p:pic>
        <p:nvPicPr>
          <p:cNvPr id="49" name="Picture 8" descr="новогодний клипарт (59)"/>
          <p:cNvPicPr>
            <a:picLocks noChangeAspect="1" noChangeArrowheads="1"/>
          </p:cNvPicPr>
          <p:nvPr/>
        </p:nvPicPr>
        <p:blipFill>
          <a:blip r:embed="rId6" cstate="print"/>
          <a:srcRect l="7292" r="7629" b="51384"/>
          <a:stretch>
            <a:fillRect/>
          </a:stretch>
        </p:blipFill>
        <p:spPr bwMode="auto">
          <a:xfrm rot="11820867">
            <a:off x="5523849" y="306872"/>
            <a:ext cx="1421812" cy="812464"/>
          </a:xfrm>
          <a:prstGeom prst="rect">
            <a:avLst/>
          </a:prstGeom>
          <a:noFill/>
        </p:spPr>
      </p:pic>
      <p:grpSp>
        <p:nvGrpSpPr>
          <p:cNvPr id="12" name="Группа 50"/>
          <p:cNvGrpSpPr/>
          <p:nvPr/>
        </p:nvGrpSpPr>
        <p:grpSpPr>
          <a:xfrm flipH="1">
            <a:off x="7991872" y="3087139"/>
            <a:ext cx="1152128" cy="3770861"/>
            <a:chOff x="0" y="3087139"/>
            <a:chExt cx="1226477" cy="3770861"/>
          </a:xfrm>
        </p:grpSpPr>
        <p:pic>
          <p:nvPicPr>
            <p:cNvPr id="52" name="Picture 8" descr="новогодний клипарт (59)"/>
            <p:cNvPicPr>
              <a:picLocks noChangeAspect="1" noChangeArrowheads="1"/>
            </p:cNvPicPr>
            <p:nvPr/>
          </p:nvPicPr>
          <p:blipFill>
            <a:blip r:embed="rId6" cstate="print"/>
            <a:srcRect l="7292" r="7629" b="51384"/>
            <a:stretch>
              <a:fillRect/>
            </a:stretch>
          </p:blipFill>
          <p:spPr bwMode="auto">
            <a:xfrm rot="15131283">
              <a:off x="-106684" y="3391813"/>
              <a:ext cx="1421812" cy="812464"/>
            </a:xfrm>
            <a:prstGeom prst="rect">
              <a:avLst/>
            </a:prstGeom>
            <a:noFill/>
          </p:spPr>
        </p:pic>
        <p:pic>
          <p:nvPicPr>
            <p:cNvPr id="53" name="Picture 2" descr="новогодний клипарт (32)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67544" y="6209928"/>
              <a:ext cx="648072" cy="648072"/>
            </a:xfrm>
            <a:prstGeom prst="rect">
              <a:avLst/>
            </a:prstGeom>
            <a:noFill/>
          </p:spPr>
        </p:pic>
        <p:pic>
          <p:nvPicPr>
            <p:cNvPr id="54" name="Picture 8" descr="новогодний клипарт (59)"/>
            <p:cNvPicPr>
              <a:picLocks noChangeAspect="1" noChangeArrowheads="1"/>
            </p:cNvPicPr>
            <p:nvPr/>
          </p:nvPicPr>
          <p:blipFill>
            <a:blip r:embed="rId6" cstate="print"/>
            <a:srcRect l="7292" r="7629" b="51384"/>
            <a:stretch>
              <a:fillRect/>
            </a:stretch>
          </p:blipFill>
          <p:spPr bwMode="auto">
            <a:xfrm rot="15131283">
              <a:off x="-287213" y="4471933"/>
              <a:ext cx="1421812" cy="812464"/>
            </a:xfrm>
            <a:prstGeom prst="rect">
              <a:avLst/>
            </a:prstGeom>
            <a:noFill/>
          </p:spPr>
        </p:pic>
        <p:grpSp>
          <p:nvGrpSpPr>
            <p:cNvPr id="13" name="Группа 29"/>
            <p:cNvGrpSpPr/>
            <p:nvPr/>
          </p:nvGrpSpPr>
          <p:grpSpPr>
            <a:xfrm>
              <a:off x="0" y="3429000"/>
              <a:ext cx="1226477" cy="3250332"/>
              <a:chOff x="107504" y="3429000"/>
              <a:chExt cx="1226477" cy="3250332"/>
            </a:xfrm>
          </p:grpSpPr>
          <p:pic>
            <p:nvPicPr>
              <p:cNvPr id="56" name="Picture 2" descr="новогодний клипарт (32)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251520" y="3429000"/>
                <a:ext cx="648072" cy="648072"/>
              </a:xfrm>
              <a:prstGeom prst="rect">
                <a:avLst/>
              </a:prstGeom>
              <a:noFill/>
            </p:spPr>
          </p:pic>
          <p:pic>
            <p:nvPicPr>
              <p:cNvPr id="57" name="Picture 6" descr="новогодний клипарт (60)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323528" y="3861048"/>
                <a:ext cx="946076" cy="946076"/>
              </a:xfrm>
              <a:prstGeom prst="rect">
                <a:avLst/>
              </a:prstGeom>
              <a:noFill/>
            </p:spPr>
          </p:pic>
          <p:pic>
            <p:nvPicPr>
              <p:cNvPr id="58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 l="38893" t="51047" r="12491" b="2767"/>
              <a:stretch>
                <a:fillRect/>
              </a:stretch>
            </p:blipFill>
            <p:spPr bwMode="auto">
              <a:xfrm rot="17845475">
                <a:off x="269212" y="4331852"/>
                <a:ext cx="590480" cy="560956"/>
              </a:xfrm>
              <a:prstGeom prst="rect">
                <a:avLst/>
              </a:prstGeom>
              <a:noFill/>
            </p:spPr>
          </p:pic>
          <p:pic>
            <p:nvPicPr>
              <p:cNvPr id="59" name="Picture 6" descr="новогодний клипарт (60)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395536" y="4797152"/>
                <a:ext cx="874068" cy="874068"/>
              </a:xfrm>
              <a:prstGeom prst="rect">
                <a:avLst/>
              </a:prstGeom>
              <a:noFill/>
            </p:spPr>
          </p:pic>
          <p:pic>
            <p:nvPicPr>
              <p:cNvPr id="60" name="Picture 2" descr="новогодний клипарт (32)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107504" y="5229200"/>
                <a:ext cx="648072" cy="648072"/>
              </a:xfrm>
              <a:prstGeom prst="rect">
                <a:avLst/>
              </a:prstGeom>
              <a:noFill/>
            </p:spPr>
          </p:pic>
          <p:pic>
            <p:nvPicPr>
              <p:cNvPr id="61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 l="38893" t="51047" r="12491" b="2767"/>
              <a:stretch>
                <a:fillRect/>
              </a:stretch>
            </p:blipFill>
            <p:spPr bwMode="auto">
              <a:xfrm rot="17845475">
                <a:off x="485236" y="5627996"/>
                <a:ext cx="590480" cy="560956"/>
              </a:xfrm>
              <a:prstGeom prst="rect">
                <a:avLst/>
              </a:prstGeom>
              <a:noFill/>
            </p:spPr>
          </p:pic>
          <p:pic>
            <p:nvPicPr>
              <p:cNvPr id="62" name="Picture 6" descr="новогодний клипарт (60)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107504" y="5949280"/>
                <a:ext cx="730052" cy="730052"/>
              </a:xfrm>
              <a:prstGeom prst="rect">
                <a:avLst/>
              </a:prstGeom>
              <a:noFill/>
            </p:spPr>
          </p:pic>
          <p:pic>
            <p:nvPicPr>
              <p:cNvPr id="63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 l="7292" r="7629" b="51384"/>
              <a:stretch>
                <a:fillRect/>
              </a:stretch>
            </p:blipFill>
            <p:spPr bwMode="auto">
              <a:xfrm rot="15131283">
                <a:off x="216843" y="5408037"/>
                <a:ext cx="1421812" cy="812464"/>
              </a:xfrm>
              <a:prstGeom prst="rect">
                <a:avLst/>
              </a:prstGeom>
              <a:noFill/>
            </p:spPr>
          </p:pic>
        </p:grpSp>
      </p:grpSp>
      <p:pic>
        <p:nvPicPr>
          <p:cNvPr id="64" name="Picture 8" descr="новогодний клипарт (59)"/>
          <p:cNvPicPr>
            <a:picLocks noChangeAspect="1" noChangeArrowheads="1"/>
          </p:cNvPicPr>
          <p:nvPr/>
        </p:nvPicPr>
        <p:blipFill>
          <a:blip r:embed="rId6" cstate="print"/>
          <a:srcRect l="7292" r="7629" b="51384"/>
          <a:stretch>
            <a:fillRect/>
          </a:stretch>
        </p:blipFill>
        <p:spPr bwMode="auto">
          <a:xfrm rot="9982042" flipH="1">
            <a:off x="2124411" y="370090"/>
            <a:ext cx="1636817" cy="812464"/>
          </a:xfrm>
          <a:prstGeom prst="rect">
            <a:avLst/>
          </a:prstGeom>
          <a:noFill/>
        </p:spPr>
      </p:pic>
      <p:pic>
        <p:nvPicPr>
          <p:cNvPr id="66" name="Picture 28" descr="http://img1.liveinternet.ru/images/attach/c/2/65/645/65645746_48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763688" y="3573016"/>
            <a:ext cx="1944216" cy="2721902"/>
          </a:xfrm>
          <a:prstGeom prst="rect">
            <a:avLst/>
          </a:prstGeom>
          <a:noFill/>
        </p:spPr>
      </p:pic>
      <p:pic>
        <p:nvPicPr>
          <p:cNvPr id="67" name="Picture 26" descr="http://img1.liveinternet.ru/images/attach/c/2/65/645/65645740_47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flipH="1">
            <a:off x="5724128" y="3933056"/>
            <a:ext cx="1874628" cy="2360213"/>
          </a:xfrm>
          <a:prstGeom prst="rect">
            <a:avLst/>
          </a:prstGeom>
          <a:noFill/>
        </p:spPr>
      </p:pic>
      <p:pic>
        <p:nvPicPr>
          <p:cNvPr id="69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563888" y="2852936"/>
            <a:ext cx="2331825" cy="2935751"/>
          </a:xfrm>
          <a:prstGeom prst="rect">
            <a:avLst/>
          </a:prstGeom>
          <a:noFill/>
        </p:spPr>
      </p:pic>
      <p:sp>
        <p:nvSpPr>
          <p:cNvPr id="3" name="Выноска-облако 2"/>
          <p:cNvSpPr/>
          <p:nvPr/>
        </p:nvSpPr>
        <p:spPr>
          <a:xfrm>
            <a:off x="1187624" y="836712"/>
            <a:ext cx="4320480" cy="2043608"/>
          </a:xfrm>
          <a:prstGeom prst="cloudCallout">
            <a:avLst>
              <a:gd name="adj1" fmla="val -9248"/>
              <a:gd name="adj2" fmla="val 82354"/>
            </a:avLst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Как звали любимое животное старухи Шапокляк?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5364088" y="1268760"/>
            <a:ext cx="2664296" cy="1512168"/>
          </a:xfrm>
          <a:prstGeom prst="cloudCallout">
            <a:avLst>
              <a:gd name="adj1" fmla="val 7458"/>
              <a:gd name="adj2" fmla="val 122753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chemeClr val="tx1"/>
                </a:solidFill>
              </a:rPr>
              <a:t>Крыска</a:t>
            </a:r>
            <a:r>
              <a:rPr lang="ru-RU" sz="2400" b="1" dirty="0" smtClean="0">
                <a:solidFill>
                  <a:schemeClr val="tx1"/>
                </a:solidFill>
              </a:rPr>
              <a:t> - Лариска.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70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11" cstate="print"/>
          <a:srcRect t="96449"/>
          <a:stretch>
            <a:fillRect/>
          </a:stretch>
        </p:blipFill>
        <p:spPr bwMode="auto">
          <a:xfrm rot="10800000">
            <a:off x="467544" y="6093296"/>
            <a:ext cx="5616624" cy="764704"/>
          </a:xfrm>
          <a:prstGeom prst="rect">
            <a:avLst/>
          </a:prstGeom>
          <a:noFill/>
        </p:spPr>
      </p:pic>
      <p:pic>
        <p:nvPicPr>
          <p:cNvPr id="71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11" cstate="print"/>
          <a:srcRect t="96449"/>
          <a:stretch>
            <a:fillRect/>
          </a:stretch>
        </p:blipFill>
        <p:spPr bwMode="auto">
          <a:xfrm rot="10800000">
            <a:off x="3635896" y="6317681"/>
            <a:ext cx="5040560" cy="540319"/>
          </a:xfrm>
          <a:prstGeom prst="rect">
            <a:avLst/>
          </a:prstGeom>
          <a:noFill/>
        </p:spPr>
      </p:pic>
      <p:pic>
        <p:nvPicPr>
          <p:cNvPr id="4102" name="Picture 6" descr="http://img-fotki.yandex.ru/get/5805/svetlera.41/0_507b1_23052f13_XXXL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804248" y="5323319"/>
            <a:ext cx="1961753" cy="1534681"/>
          </a:xfrm>
          <a:prstGeom prst="rect">
            <a:avLst/>
          </a:prstGeom>
          <a:noFill/>
        </p:spPr>
      </p:pic>
      <p:pic>
        <p:nvPicPr>
          <p:cNvPr id="4104" name="Picture 8" descr="http://img-fotki.yandex.ru/get/4513/svetlera.3e/0_506fe_1ea709bb_XXXL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39552" y="5057800"/>
            <a:ext cx="1350150" cy="1800200"/>
          </a:xfrm>
          <a:prstGeom prst="rect">
            <a:avLst/>
          </a:prstGeom>
          <a:noFill/>
        </p:spPr>
      </p:pic>
      <p:pic>
        <p:nvPicPr>
          <p:cNvPr id="47" name="Picture 2" descr="http://freelance.ru/img/portfolio/pics/00/0E/F0/979066.jpg"/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23928" y="3909053"/>
            <a:ext cx="2016224" cy="26882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://s017.radikal.ru/i434/1112/f9/01f7874d4ed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08720"/>
            <a:ext cx="9106241" cy="5445225"/>
          </a:xfrm>
          <a:prstGeom prst="rect">
            <a:avLst/>
          </a:prstGeom>
          <a:noFill/>
        </p:spPr>
      </p:pic>
      <p:pic>
        <p:nvPicPr>
          <p:cNvPr id="15" name="Picture 6" descr="новогодний клипарт (14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52320" y="476672"/>
            <a:ext cx="1691680" cy="3312368"/>
          </a:xfrm>
          <a:prstGeom prst="rect">
            <a:avLst/>
          </a:prstGeom>
          <a:noFill/>
        </p:spPr>
      </p:pic>
      <p:pic>
        <p:nvPicPr>
          <p:cNvPr id="10" name="Picture 6" descr="новогодний клипарт (14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0" y="620688"/>
            <a:ext cx="1691680" cy="3312368"/>
          </a:xfrm>
          <a:prstGeom prst="rect">
            <a:avLst/>
          </a:prstGeom>
          <a:noFill/>
        </p:spPr>
      </p:pic>
      <p:pic>
        <p:nvPicPr>
          <p:cNvPr id="7" name="Picture 18" descr="новогодний клипарт (2)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16632"/>
            <a:ext cx="2376264" cy="1188132"/>
          </a:xfrm>
          <a:prstGeom prst="rect">
            <a:avLst/>
          </a:prstGeom>
          <a:noFill/>
        </p:spPr>
      </p:pic>
      <p:pic>
        <p:nvPicPr>
          <p:cNvPr id="8" name="Picture 18" descr="новогодний клипарт (2)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16216" y="116632"/>
            <a:ext cx="2376264" cy="1188132"/>
          </a:xfrm>
          <a:prstGeom prst="rect">
            <a:avLst/>
          </a:prstGeom>
          <a:noFill/>
        </p:spPr>
      </p:pic>
      <p:pic>
        <p:nvPicPr>
          <p:cNvPr id="5" name="Picture 20" descr="Новый год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4572000" cy="619126"/>
          </a:xfrm>
          <a:prstGeom prst="rect">
            <a:avLst/>
          </a:prstGeom>
          <a:noFill/>
        </p:spPr>
      </p:pic>
      <p:pic>
        <p:nvPicPr>
          <p:cNvPr id="6" name="Picture 20" descr="Новый год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7984" y="0"/>
            <a:ext cx="4716016" cy="61912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69269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92D05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FFFF00"/>
                </a:solidFill>
              </a:rPr>
              <a:t>и</a:t>
            </a:r>
            <a:r>
              <a:rPr lang="ru-RU" b="1" dirty="0" smtClean="0">
                <a:solidFill>
                  <a:srgbClr val="92D050"/>
                </a:solidFill>
              </a:rPr>
              <a:t>н</a:t>
            </a:r>
            <a:r>
              <a:rPr lang="ru-RU" b="1" dirty="0" smtClean="0">
                <a:solidFill>
                  <a:srgbClr val="FFC00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grpSp>
        <p:nvGrpSpPr>
          <p:cNvPr id="9" name="Группа 49"/>
          <p:cNvGrpSpPr/>
          <p:nvPr/>
        </p:nvGrpSpPr>
        <p:grpSpPr>
          <a:xfrm>
            <a:off x="0" y="3087139"/>
            <a:ext cx="1226477" cy="3770861"/>
            <a:chOff x="0" y="3087139"/>
            <a:chExt cx="1226477" cy="3770861"/>
          </a:xfrm>
        </p:grpSpPr>
        <p:pic>
          <p:nvPicPr>
            <p:cNvPr id="22" name="Picture 8" descr="новогодний клипарт (59)"/>
            <p:cNvPicPr>
              <a:picLocks noChangeAspect="1" noChangeArrowheads="1"/>
            </p:cNvPicPr>
            <p:nvPr/>
          </p:nvPicPr>
          <p:blipFill>
            <a:blip r:embed="rId6" cstate="print"/>
            <a:srcRect l="7292" r="7629" b="51384"/>
            <a:stretch>
              <a:fillRect/>
            </a:stretch>
          </p:blipFill>
          <p:spPr bwMode="auto">
            <a:xfrm rot="15131283">
              <a:off x="-106684" y="3391813"/>
              <a:ext cx="1421812" cy="812464"/>
            </a:xfrm>
            <a:prstGeom prst="rect">
              <a:avLst/>
            </a:prstGeom>
            <a:noFill/>
          </p:spPr>
        </p:pic>
        <p:pic>
          <p:nvPicPr>
            <p:cNvPr id="26" name="Picture 2" descr="новогодний клипарт (32)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67544" y="6209928"/>
              <a:ext cx="648072" cy="648072"/>
            </a:xfrm>
            <a:prstGeom prst="rect">
              <a:avLst/>
            </a:prstGeom>
            <a:noFill/>
          </p:spPr>
        </p:pic>
        <p:pic>
          <p:nvPicPr>
            <p:cNvPr id="28" name="Picture 8" descr="новогодний клипарт (59)"/>
            <p:cNvPicPr>
              <a:picLocks noChangeAspect="1" noChangeArrowheads="1"/>
            </p:cNvPicPr>
            <p:nvPr/>
          </p:nvPicPr>
          <p:blipFill>
            <a:blip r:embed="rId6" cstate="print"/>
            <a:srcRect l="7292" r="7629" b="51384"/>
            <a:stretch>
              <a:fillRect/>
            </a:stretch>
          </p:blipFill>
          <p:spPr bwMode="auto">
            <a:xfrm rot="15131283">
              <a:off x="-287213" y="4471933"/>
              <a:ext cx="1421812" cy="812464"/>
            </a:xfrm>
            <a:prstGeom prst="rect">
              <a:avLst/>
            </a:prstGeom>
            <a:noFill/>
          </p:spPr>
        </p:pic>
        <p:grpSp>
          <p:nvGrpSpPr>
            <p:cNvPr id="11" name="Группа 29"/>
            <p:cNvGrpSpPr/>
            <p:nvPr/>
          </p:nvGrpSpPr>
          <p:grpSpPr>
            <a:xfrm>
              <a:off x="0" y="3429000"/>
              <a:ext cx="1226477" cy="3250332"/>
              <a:chOff x="107504" y="3429000"/>
              <a:chExt cx="1226477" cy="3250332"/>
            </a:xfrm>
          </p:grpSpPr>
          <p:pic>
            <p:nvPicPr>
              <p:cNvPr id="19" name="Picture 2" descr="новогодний клипарт (32)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251520" y="3429000"/>
                <a:ext cx="648072" cy="648072"/>
              </a:xfrm>
              <a:prstGeom prst="rect">
                <a:avLst/>
              </a:prstGeom>
              <a:noFill/>
            </p:spPr>
          </p:pic>
          <p:pic>
            <p:nvPicPr>
              <p:cNvPr id="20" name="Picture 6" descr="новогодний клипарт (60)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323528" y="3861048"/>
                <a:ext cx="946076" cy="946076"/>
              </a:xfrm>
              <a:prstGeom prst="rect">
                <a:avLst/>
              </a:prstGeom>
              <a:noFill/>
            </p:spPr>
          </p:pic>
          <p:pic>
            <p:nvPicPr>
              <p:cNvPr id="21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 l="38893" t="51047" r="12491" b="2767"/>
              <a:stretch>
                <a:fillRect/>
              </a:stretch>
            </p:blipFill>
            <p:spPr bwMode="auto">
              <a:xfrm rot="17845475">
                <a:off x="269212" y="4331852"/>
                <a:ext cx="590480" cy="560956"/>
              </a:xfrm>
              <a:prstGeom prst="rect">
                <a:avLst/>
              </a:prstGeom>
              <a:noFill/>
            </p:spPr>
          </p:pic>
          <p:pic>
            <p:nvPicPr>
              <p:cNvPr id="23" name="Picture 6" descr="новогодний клипарт (60)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395536" y="4797152"/>
                <a:ext cx="874068" cy="874068"/>
              </a:xfrm>
              <a:prstGeom prst="rect">
                <a:avLst/>
              </a:prstGeom>
              <a:noFill/>
            </p:spPr>
          </p:pic>
          <p:pic>
            <p:nvPicPr>
              <p:cNvPr id="24" name="Picture 2" descr="новогодний клипарт (32)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107504" y="5229200"/>
                <a:ext cx="648072" cy="648072"/>
              </a:xfrm>
              <a:prstGeom prst="rect">
                <a:avLst/>
              </a:prstGeom>
              <a:noFill/>
            </p:spPr>
          </p:pic>
          <p:pic>
            <p:nvPicPr>
              <p:cNvPr id="25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 l="38893" t="51047" r="12491" b="2767"/>
              <a:stretch>
                <a:fillRect/>
              </a:stretch>
            </p:blipFill>
            <p:spPr bwMode="auto">
              <a:xfrm rot="17845475">
                <a:off x="485236" y="5627996"/>
                <a:ext cx="590480" cy="560956"/>
              </a:xfrm>
              <a:prstGeom prst="rect">
                <a:avLst/>
              </a:prstGeom>
              <a:noFill/>
            </p:spPr>
          </p:pic>
          <p:pic>
            <p:nvPicPr>
              <p:cNvPr id="27" name="Picture 6" descr="новогодний клипарт (60)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107504" y="5949280"/>
                <a:ext cx="730052" cy="730052"/>
              </a:xfrm>
              <a:prstGeom prst="rect">
                <a:avLst/>
              </a:prstGeom>
              <a:noFill/>
            </p:spPr>
          </p:pic>
          <p:pic>
            <p:nvPicPr>
              <p:cNvPr id="29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 l="7292" r="7629" b="51384"/>
              <a:stretch>
                <a:fillRect/>
              </a:stretch>
            </p:blipFill>
            <p:spPr bwMode="auto">
              <a:xfrm rot="15131283">
                <a:off x="216843" y="5408037"/>
                <a:ext cx="1421812" cy="812464"/>
              </a:xfrm>
              <a:prstGeom prst="rect">
                <a:avLst/>
              </a:prstGeom>
              <a:noFill/>
            </p:spPr>
          </p:pic>
        </p:grpSp>
      </p:grpSp>
      <p:pic>
        <p:nvPicPr>
          <p:cNvPr id="49" name="Picture 8" descr="новогодний клипарт (59)"/>
          <p:cNvPicPr>
            <a:picLocks noChangeAspect="1" noChangeArrowheads="1"/>
          </p:cNvPicPr>
          <p:nvPr/>
        </p:nvPicPr>
        <p:blipFill>
          <a:blip r:embed="rId6" cstate="print"/>
          <a:srcRect l="7292" r="7629" b="51384"/>
          <a:stretch>
            <a:fillRect/>
          </a:stretch>
        </p:blipFill>
        <p:spPr bwMode="auto">
          <a:xfrm rot="11820867">
            <a:off x="5523849" y="306872"/>
            <a:ext cx="1421812" cy="812464"/>
          </a:xfrm>
          <a:prstGeom prst="rect">
            <a:avLst/>
          </a:prstGeom>
          <a:noFill/>
        </p:spPr>
      </p:pic>
      <p:grpSp>
        <p:nvGrpSpPr>
          <p:cNvPr id="12" name="Группа 50"/>
          <p:cNvGrpSpPr/>
          <p:nvPr/>
        </p:nvGrpSpPr>
        <p:grpSpPr>
          <a:xfrm flipH="1">
            <a:off x="7991872" y="3087139"/>
            <a:ext cx="1152128" cy="3770861"/>
            <a:chOff x="0" y="3087139"/>
            <a:chExt cx="1226477" cy="3770861"/>
          </a:xfrm>
        </p:grpSpPr>
        <p:pic>
          <p:nvPicPr>
            <p:cNvPr id="52" name="Picture 8" descr="новогодний клипарт (59)"/>
            <p:cNvPicPr>
              <a:picLocks noChangeAspect="1" noChangeArrowheads="1"/>
            </p:cNvPicPr>
            <p:nvPr/>
          </p:nvPicPr>
          <p:blipFill>
            <a:blip r:embed="rId6" cstate="print"/>
            <a:srcRect l="7292" r="7629" b="51384"/>
            <a:stretch>
              <a:fillRect/>
            </a:stretch>
          </p:blipFill>
          <p:spPr bwMode="auto">
            <a:xfrm rot="15131283">
              <a:off x="-106684" y="3391813"/>
              <a:ext cx="1421812" cy="812464"/>
            </a:xfrm>
            <a:prstGeom prst="rect">
              <a:avLst/>
            </a:prstGeom>
            <a:noFill/>
          </p:spPr>
        </p:pic>
        <p:pic>
          <p:nvPicPr>
            <p:cNvPr id="53" name="Picture 2" descr="новогодний клипарт (32)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67544" y="6209928"/>
              <a:ext cx="648072" cy="648072"/>
            </a:xfrm>
            <a:prstGeom prst="rect">
              <a:avLst/>
            </a:prstGeom>
            <a:noFill/>
          </p:spPr>
        </p:pic>
        <p:pic>
          <p:nvPicPr>
            <p:cNvPr id="54" name="Picture 8" descr="новогодний клипарт (59)"/>
            <p:cNvPicPr>
              <a:picLocks noChangeAspect="1" noChangeArrowheads="1"/>
            </p:cNvPicPr>
            <p:nvPr/>
          </p:nvPicPr>
          <p:blipFill>
            <a:blip r:embed="rId6" cstate="print"/>
            <a:srcRect l="7292" r="7629" b="51384"/>
            <a:stretch>
              <a:fillRect/>
            </a:stretch>
          </p:blipFill>
          <p:spPr bwMode="auto">
            <a:xfrm rot="15131283">
              <a:off x="-287213" y="4471933"/>
              <a:ext cx="1421812" cy="812464"/>
            </a:xfrm>
            <a:prstGeom prst="rect">
              <a:avLst/>
            </a:prstGeom>
            <a:noFill/>
          </p:spPr>
        </p:pic>
        <p:grpSp>
          <p:nvGrpSpPr>
            <p:cNvPr id="13" name="Группа 29"/>
            <p:cNvGrpSpPr/>
            <p:nvPr/>
          </p:nvGrpSpPr>
          <p:grpSpPr>
            <a:xfrm>
              <a:off x="0" y="3429000"/>
              <a:ext cx="1226477" cy="3250332"/>
              <a:chOff x="107504" y="3429000"/>
              <a:chExt cx="1226477" cy="3250332"/>
            </a:xfrm>
          </p:grpSpPr>
          <p:pic>
            <p:nvPicPr>
              <p:cNvPr id="56" name="Picture 2" descr="новогодний клипарт (32)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251520" y="3429000"/>
                <a:ext cx="648072" cy="648072"/>
              </a:xfrm>
              <a:prstGeom prst="rect">
                <a:avLst/>
              </a:prstGeom>
              <a:noFill/>
            </p:spPr>
          </p:pic>
          <p:pic>
            <p:nvPicPr>
              <p:cNvPr id="57" name="Picture 6" descr="новогодний клипарт (60)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323528" y="3861048"/>
                <a:ext cx="946076" cy="946076"/>
              </a:xfrm>
              <a:prstGeom prst="rect">
                <a:avLst/>
              </a:prstGeom>
              <a:noFill/>
            </p:spPr>
          </p:pic>
          <p:pic>
            <p:nvPicPr>
              <p:cNvPr id="58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 l="38893" t="51047" r="12491" b="2767"/>
              <a:stretch>
                <a:fillRect/>
              </a:stretch>
            </p:blipFill>
            <p:spPr bwMode="auto">
              <a:xfrm rot="17845475">
                <a:off x="269212" y="4331852"/>
                <a:ext cx="590480" cy="560956"/>
              </a:xfrm>
              <a:prstGeom prst="rect">
                <a:avLst/>
              </a:prstGeom>
              <a:noFill/>
            </p:spPr>
          </p:pic>
          <p:pic>
            <p:nvPicPr>
              <p:cNvPr id="59" name="Picture 6" descr="новогодний клипарт (60)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395536" y="4797152"/>
                <a:ext cx="874068" cy="874068"/>
              </a:xfrm>
              <a:prstGeom prst="rect">
                <a:avLst/>
              </a:prstGeom>
              <a:noFill/>
            </p:spPr>
          </p:pic>
          <p:pic>
            <p:nvPicPr>
              <p:cNvPr id="60" name="Picture 2" descr="новогодний клипарт (32)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107504" y="5229200"/>
                <a:ext cx="648072" cy="648072"/>
              </a:xfrm>
              <a:prstGeom prst="rect">
                <a:avLst/>
              </a:prstGeom>
              <a:noFill/>
            </p:spPr>
          </p:pic>
          <p:pic>
            <p:nvPicPr>
              <p:cNvPr id="61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 l="38893" t="51047" r="12491" b="2767"/>
              <a:stretch>
                <a:fillRect/>
              </a:stretch>
            </p:blipFill>
            <p:spPr bwMode="auto">
              <a:xfrm rot="17845475">
                <a:off x="485236" y="5627996"/>
                <a:ext cx="590480" cy="560956"/>
              </a:xfrm>
              <a:prstGeom prst="rect">
                <a:avLst/>
              </a:prstGeom>
              <a:noFill/>
            </p:spPr>
          </p:pic>
          <p:pic>
            <p:nvPicPr>
              <p:cNvPr id="62" name="Picture 6" descr="новогодний клипарт (60)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107504" y="5949280"/>
                <a:ext cx="730052" cy="730052"/>
              </a:xfrm>
              <a:prstGeom prst="rect">
                <a:avLst/>
              </a:prstGeom>
              <a:noFill/>
            </p:spPr>
          </p:pic>
          <p:pic>
            <p:nvPicPr>
              <p:cNvPr id="63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 l="7292" r="7629" b="51384"/>
              <a:stretch>
                <a:fillRect/>
              </a:stretch>
            </p:blipFill>
            <p:spPr bwMode="auto">
              <a:xfrm rot="15131283">
                <a:off x="216843" y="5408037"/>
                <a:ext cx="1421812" cy="812464"/>
              </a:xfrm>
              <a:prstGeom prst="rect">
                <a:avLst/>
              </a:prstGeom>
              <a:noFill/>
            </p:spPr>
          </p:pic>
        </p:grpSp>
      </p:grpSp>
      <p:pic>
        <p:nvPicPr>
          <p:cNvPr id="64" name="Picture 8" descr="новогодний клипарт (59)"/>
          <p:cNvPicPr>
            <a:picLocks noChangeAspect="1" noChangeArrowheads="1"/>
          </p:cNvPicPr>
          <p:nvPr/>
        </p:nvPicPr>
        <p:blipFill>
          <a:blip r:embed="rId6" cstate="print"/>
          <a:srcRect l="7292" r="7629" b="51384"/>
          <a:stretch>
            <a:fillRect/>
          </a:stretch>
        </p:blipFill>
        <p:spPr bwMode="auto">
          <a:xfrm rot="9982042" flipH="1">
            <a:off x="2124411" y="370090"/>
            <a:ext cx="1636817" cy="812464"/>
          </a:xfrm>
          <a:prstGeom prst="rect">
            <a:avLst/>
          </a:prstGeom>
          <a:noFill/>
        </p:spPr>
      </p:pic>
      <p:pic>
        <p:nvPicPr>
          <p:cNvPr id="66" name="Picture 28" descr="http://img1.liveinternet.ru/images/attach/c/2/65/645/65645746_48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763688" y="3573016"/>
            <a:ext cx="1944216" cy="2721902"/>
          </a:xfrm>
          <a:prstGeom prst="rect">
            <a:avLst/>
          </a:prstGeom>
          <a:noFill/>
        </p:spPr>
      </p:pic>
      <p:pic>
        <p:nvPicPr>
          <p:cNvPr id="67" name="Picture 26" descr="http://img1.liveinternet.ru/images/attach/c/2/65/645/65645740_47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flipH="1">
            <a:off x="5724128" y="3933056"/>
            <a:ext cx="1874628" cy="2360213"/>
          </a:xfrm>
          <a:prstGeom prst="rect">
            <a:avLst/>
          </a:prstGeom>
          <a:noFill/>
        </p:spPr>
      </p:pic>
      <p:pic>
        <p:nvPicPr>
          <p:cNvPr id="69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563888" y="2852936"/>
            <a:ext cx="2331825" cy="2935751"/>
          </a:xfrm>
          <a:prstGeom prst="rect">
            <a:avLst/>
          </a:prstGeom>
          <a:noFill/>
        </p:spPr>
      </p:pic>
      <p:sp>
        <p:nvSpPr>
          <p:cNvPr id="3" name="Выноска-облако 2"/>
          <p:cNvSpPr/>
          <p:nvPr/>
        </p:nvSpPr>
        <p:spPr>
          <a:xfrm>
            <a:off x="1187624" y="836712"/>
            <a:ext cx="4608512" cy="2043608"/>
          </a:xfrm>
          <a:prstGeom prst="cloudCallout">
            <a:avLst>
              <a:gd name="adj1" fmla="val -9248"/>
              <a:gd name="adj2" fmla="val 82354"/>
            </a:avLst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Кем приходится Иванушка по отношению к сестрице </a:t>
            </a:r>
            <a:r>
              <a:rPr lang="ru-RU" sz="2400" b="1" dirty="0" err="1" smtClean="0">
                <a:solidFill>
                  <a:schemeClr val="tx1"/>
                </a:solidFill>
              </a:rPr>
              <a:t>Алёнушке</a:t>
            </a:r>
            <a:r>
              <a:rPr lang="ru-RU" sz="2400" b="1" dirty="0" smtClean="0">
                <a:solidFill>
                  <a:schemeClr val="tx1"/>
                </a:solidFill>
              </a:rPr>
              <a:t>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5868144" y="1268760"/>
            <a:ext cx="2160240" cy="1512168"/>
          </a:xfrm>
          <a:prstGeom prst="cloudCallout">
            <a:avLst>
              <a:gd name="adj1" fmla="val 7458"/>
              <a:gd name="adj2" fmla="val 122753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Брат</a:t>
            </a:r>
            <a:r>
              <a:rPr lang="ru-RU" sz="2400" b="1" dirty="0" smtClean="0">
                <a:solidFill>
                  <a:schemeClr val="tx1"/>
                </a:solidFill>
              </a:rPr>
              <a:t>.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70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11" cstate="print"/>
          <a:srcRect t="96449"/>
          <a:stretch>
            <a:fillRect/>
          </a:stretch>
        </p:blipFill>
        <p:spPr bwMode="auto">
          <a:xfrm rot="10800000">
            <a:off x="467544" y="6093296"/>
            <a:ext cx="5616624" cy="764704"/>
          </a:xfrm>
          <a:prstGeom prst="rect">
            <a:avLst/>
          </a:prstGeom>
          <a:noFill/>
        </p:spPr>
      </p:pic>
      <p:pic>
        <p:nvPicPr>
          <p:cNvPr id="71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11" cstate="print"/>
          <a:srcRect t="96449"/>
          <a:stretch>
            <a:fillRect/>
          </a:stretch>
        </p:blipFill>
        <p:spPr bwMode="auto">
          <a:xfrm rot="10800000">
            <a:off x="3635896" y="6317681"/>
            <a:ext cx="5040560" cy="540319"/>
          </a:xfrm>
          <a:prstGeom prst="rect">
            <a:avLst/>
          </a:prstGeom>
          <a:noFill/>
        </p:spPr>
      </p:pic>
      <p:pic>
        <p:nvPicPr>
          <p:cNvPr id="4102" name="Picture 6" descr="http://img-fotki.yandex.ru/get/5805/svetlera.41/0_507b1_23052f13_XXXL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804248" y="5323319"/>
            <a:ext cx="1961753" cy="1534681"/>
          </a:xfrm>
          <a:prstGeom prst="rect">
            <a:avLst/>
          </a:prstGeom>
          <a:noFill/>
        </p:spPr>
      </p:pic>
      <p:pic>
        <p:nvPicPr>
          <p:cNvPr id="4104" name="Picture 8" descr="http://img-fotki.yandex.ru/get/4513/svetlera.3e/0_506fe_1ea709bb_XXXL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39552" y="5057800"/>
            <a:ext cx="1350150" cy="1800200"/>
          </a:xfrm>
          <a:prstGeom prst="rect">
            <a:avLst/>
          </a:prstGeom>
          <a:noFill/>
        </p:spPr>
      </p:pic>
      <p:pic>
        <p:nvPicPr>
          <p:cNvPr id="25602" name="Picture 2" descr="http://img01.chitalnya.ru/upload/294/469596032053.jpg"/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F6F3EC"/>
              </a:clrFrom>
              <a:clrTo>
                <a:srgbClr val="F6F3EC">
                  <a:alpha val="0"/>
                </a:srgbClr>
              </a:clrTo>
            </a:clrChange>
          </a:blip>
          <a:srcRect t="7576" b="14141"/>
          <a:stretch>
            <a:fillRect/>
          </a:stretch>
        </p:blipFill>
        <p:spPr bwMode="auto">
          <a:xfrm>
            <a:off x="3563888" y="3879717"/>
            <a:ext cx="2304256" cy="26456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://s017.radikal.ru/i434/1112/f9/01f7874d4ed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08720"/>
            <a:ext cx="9106241" cy="5445225"/>
          </a:xfrm>
          <a:prstGeom prst="rect">
            <a:avLst/>
          </a:prstGeom>
          <a:noFill/>
        </p:spPr>
      </p:pic>
      <p:pic>
        <p:nvPicPr>
          <p:cNvPr id="15" name="Picture 6" descr="новогодний клипарт (14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52320" y="476672"/>
            <a:ext cx="1691680" cy="3312368"/>
          </a:xfrm>
          <a:prstGeom prst="rect">
            <a:avLst/>
          </a:prstGeom>
          <a:noFill/>
        </p:spPr>
      </p:pic>
      <p:pic>
        <p:nvPicPr>
          <p:cNvPr id="10" name="Picture 6" descr="новогодний клипарт (14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0" y="620688"/>
            <a:ext cx="1691680" cy="3312368"/>
          </a:xfrm>
          <a:prstGeom prst="rect">
            <a:avLst/>
          </a:prstGeom>
          <a:noFill/>
        </p:spPr>
      </p:pic>
      <p:pic>
        <p:nvPicPr>
          <p:cNvPr id="7" name="Picture 18" descr="новогодний клипарт (2)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16632"/>
            <a:ext cx="2376264" cy="1188132"/>
          </a:xfrm>
          <a:prstGeom prst="rect">
            <a:avLst/>
          </a:prstGeom>
          <a:noFill/>
        </p:spPr>
      </p:pic>
      <p:pic>
        <p:nvPicPr>
          <p:cNvPr id="8" name="Picture 18" descr="новогодний клипарт (2)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16216" y="116632"/>
            <a:ext cx="2376264" cy="1188132"/>
          </a:xfrm>
          <a:prstGeom prst="rect">
            <a:avLst/>
          </a:prstGeom>
          <a:noFill/>
        </p:spPr>
      </p:pic>
      <p:pic>
        <p:nvPicPr>
          <p:cNvPr id="5" name="Picture 20" descr="Новый год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4572000" cy="619126"/>
          </a:xfrm>
          <a:prstGeom prst="rect">
            <a:avLst/>
          </a:prstGeom>
          <a:noFill/>
        </p:spPr>
      </p:pic>
      <p:pic>
        <p:nvPicPr>
          <p:cNvPr id="6" name="Picture 20" descr="Новый год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7984" y="0"/>
            <a:ext cx="4716016" cy="61912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69269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92D05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FFFF00"/>
                </a:solidFill>
              </a:rPr>
              <a:t>и</a:t>
            </a:r>
            <a:r>
              <a:rPr lang="ru-RU" b="1" dirty="0" smtClean="0">
                <a:solidFill>
                  <a:srgbClr val="92D050"/>
                </a:solidFill>
              </a:rPr>
              <a:t>н</a:t>
            </a:r>
            <a:r>
              <a:rPr lang="ru-RU" b="1" dirty="0" smtClean="0">
                <a:solidFill>
                  <a:srgbClr val="FFC00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grpSp>
        <p:nvGrpSpPr>
          <p:cNvPr id="9" name="Группа 49"/>
          <p:cNvGrpSpPr/>
          <p:nvPr/>
        </p:nvGrpSpPr>
        <p:grpSpPr>
          <a:xfrm>
            <a:off x="0" y="3087139"/>
            <a:ext cx="1226477" cy="3770861"/>
            <a:chOff x="0" y="3087139"/>
            <a:chExt cx="1226477" cy="3770861"/>
          </a:xfrm>
        </p:grpSpPr>
        <p:pic>
          <p:nvPicPr>
            <p:cNvPr id="22" name="Picture 8" descr="новогодний клипарт (59)"/>
            <p:cNvPicPr>
              <a:picLocks noChangeAspect="1" noChangeArrowheads="1"/>
            </p:cNvPicPr>
            <p:nvPr/>
          </p:nvPicPr>
          <p:blipFill>
            <a:blip r:embed="rId6" cstate="print"/>
            <a:srcRect l="7292" r="7629" b="51384"/>
            <a:stretch>
              <a:fillRect/>
            </a:stretch>
          </p:blipFill>
          <p:spPr bwMode="auto">
            <a:xfrm rot="15131283">
              <a:off x="-106684" y="3391813"/>
              <a:ext cx="1421812" cy="812464"/>
            </a:xfrm>
            <a:prstGeom prst="rect">
              <a:avLst/>
            </a:prstGeom>
            <a:noFill/>
          </p:spPr>
        </p:pic>
        <p:pic>
          <p:nvPicPr>
            <p:cNvPr id="26" name="Picture 2" descr="новогодний клипарт (32)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67544" y="6209928"/>
              <a:ext cx="648072" cy="648072"/>
            </a:xfrm>
            <a:prstGeom prst="rect">
              <a:avLst/>
            </a:prstGeom>
            <a:noFill/>
          </p:spPr>
        </p:pic>
        <p:pic>
          <p:nvPicPr>
            <p:cNvPr id="28" name="Picture 8" descr="новогодний клипарт (59)"/>
            <p:cNvPicPr>
              <a:picLocks noChangeAspect="1" noChangeArrowheads="1"/>
            </p:cNvPicPr>
            <p:nvPr/>
          </p:nvPicPr>
          <p:blipFill>
            <a:blip r:embed="rId6" cstate="print"/>
            <a:srcRect l="7292" r="7629" b="51384"/>
            <a:stretch>
              <a:fillRect/>
            </a:stretch>
          </p:blipFill>
          <p:spPr bwMode="auto">
            <a:xfrm rot="15131283">
              <a:off x="-287213" y="4471933"/>
              <a:ext cx="1421812" cy="812464"/>
            </a:xfrm>
            <a:prstGeom prst="rect">
              <a:avLst/>
            </a:prstGeom>
            <a:noFill/>
          </p:spPr>
        </p:pic>
        <p:grpSp>
          <p:nvGrpSpPr>
            <p:cNvPr id="11" name="Группа 29"/>
            <p:cNvGrpSpPr/>
            <p:nvPr/>
          </p:nvGrpSpPr>
          <p:grpSpPr>
            <a:xfrm>
              <a:off x="0" y="3429000"/>
              <a:ext cx="1226477" cy="3250332"/>
              <a:chOff x="107504" y="3429000"/>
              <a:chExt cx="1226477" cy="3250332"/>
            </a:xfrm>
          </p:grpSpPr>
          <p:pic>
            <p:nvPicPr>
              <p:cNvPr id="19" name="Picture 2" descr="новогодний клипарт (32)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251520" y="3429000"/>
                <a:ext cx="648072" cy="648072"/>
              </a:xfrm>
              <a:prstGeom prst="rect">
                <a:avLst/>
              </a:prstGeom>
              <a:noFill/>
            </p:spPr>
          </p:pic>
          <p:pic>
            <p:nvPicPr>
              <p:cNvPr id="20" name="Picture 6" descr="новогодний клипарт (60)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323528" y="3861048"/>
                <a:ext cx="946076" cy="946076"/>
              </a:xfrm>
              <a:prstGeom prst="rect">
                <a:avLst/>
              </a:prstGeom>
              <a:noFill/>
            </p:spPr>
          </p:pic>
          <p:pic>
            <p:nvPicPr>
              <p:cNvPr id="21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 l="38893" t="51047" r="12491" b="2767"/>
              <a:stretch>
                <a:fillRect/>
              </a:stretch>
            </p:blipFill>
            <p:spPr bwMode="auto">
              <a:xfrm rot="17845475">
                <a:off x="269212" y="4331852"/>
                <a:ext cx="590480" cy="560956"/>
              </a:xfrm>
              <a:prstGeom prst="rect">
                <a:avLst/>
              </a:prstGeom>
              <a:noFill/>
            </p:spPr>
          </p:pic>
          <p:pic>
            <p:nvPicPr>
              <p:cNvPr id="23" name="Picture 6" descr="новогодний клипарт (60)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395536" y="4797152"/>
                <a:ext cx="874068" cy="874068"/>
              </a:xfrm>
              <a:prstGeom prst="rect">
                <a:avLst/>
              </a:prstGeom>
              <a:noFill/>
            </p:spPr>
          </p:pic>
          <p:pic>
            <p:nvPicPr>
              <p:cNvPr id="24" name="Picture 2" descr="новогодний клипарт (32)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107504" y="5229200"/>
                <a:ext cx="648072" cy="648072"/>
              </a:xfrm>
              <a:prstGeom prst="rect">
                <a:avLst/>
              </a:prstGeom>
              <a:noFill/>
            </p:spPr>
          </p:pic>
          <p:pic>
            <p:nvPicPr>
              <p:cNvPr id="25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 l="38893" t="51047" r="12491" b="2767"/>
              <a:stretch>
                <a:fillRect/>
              </a:stretch>
            </p:blipFill>
            <p:spPr bwMode="auto">
              <a:xfrm rot="17845475">
                <a:off x="485236" y="5627996"/>
                <a:ext cx="590480" cy="560956"/>
              </a:xfrm>
              <a:prstGeom prst="rect">
                <a:avLst/>
              </a:prstGeom>
              <a:noFill/>
            </p:spPr>
          </p:pic>
          <p:pic>
            <p:nvPicPr>
              <p:cNvPr id="27" name="Picture 6" descr="новогодний клипарт (60)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107504" y="5949280"/>
                <a:ext cx="730052" cy="730052"/>
              </a:xfrm>
              <a:prstGeom prst="rect">
                <a:avLst/>
              </a:prstGeom>
              <a:noFill/>
            </p:spPr>
          </p:pic>
          <p:pic>
            <p:nvPicPr>
              <p:cNvPr id="29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 l="7292" r="7629" b="51384"/>
              <a:stretch>
                <a:fillRect/>
              </a:stretch>
            </p:blipFill>
            <p:spPr bwMode="auto">
              <a:xfrm rot="15131283">
                <a:off x="216843" y="5408037"/>
                <a:ext cx="1421812" cy="812464"/>
              </a:xfrm>
              <a:prstGeom prst="rect">
                <a:avLst/>
              </a:prstGeom>
              <a:noFill/>
            </p:spPr>
          </p:pic>
        </p:grpSp>
      </p:grpSp>
      <p:pic>
        <p:nvPicPr>
          <p:cNvPr id="49" name="Picture 8" descr="новогодний клипарт (59)"/>
          <p:cNvPicPr>
            <a:picLocks noChangeAspect="1" noChangeArrowheads="1"/>
          </p:cNvPicPr>
          <p:nvPr/>
        </p:nvPicPr>
        <p:blipFill>
          <a:blip r:embed="rId6" cstate="print"/>
          <a:srcRect l="7292" r="7629" b="51384"/>
          <a:stretch>
            <a:fillRect/>
          </a:stretch>
        </p:blipFill>
        <p:spPr bwMode="auto">
          <a:xfrm rot="11820867">
            <a:off x="5523849" y="306872"/>
            <a:ext cx="1421812" cy="812464"/>
          </a:xfrm>
          <a:prstGeom prst="rect">
            <a:avLst/>
          </a:prstGeom>
          <a:noFill/>
        </p:spPr>
      </p:pic>
      <p:grpSp>
        <p:nvGrpSpPr>
          <p:cNvPr id="12" name="Группа 50"/>
          <p:cNvGrpSpPr/>
          <p:nvPr/>
        </p:nvGrpSpPr>
        <p:grpSpPr>
          <a:xfrm flipH="1">
            <a:off x="7991872" y="3087139"/>
            <a:ext cx="1152128" cy="3770861"/>
            <a:chOff x="0" y="3087139"/>
            <a:chExt cx="1226477" cy="3770861"/>
          </a:xfrm>
        </p:grpSpPr>
        <p:pic>
          <p:nvPicPr>
            <p:cNvPr id="52" name="Picture 8" descr="новогодний клипарт (59)"/>
            <p:cNvPicPr>
              <a:picLocks noChangeAspect="1" noChangeArrowheads="1"/>
            </p:cNvPicPr>
            <p:nvPr/>
          </p:nvPicPr>
          <p:blipFill>
            <a:blip r:embed="rId6" cstate="print"/>
            <a:srcRect l="7292" r="7629" b="51384"/>
            <a:stretch>
              <a:fillRect/>
            </a:stretch>
          </p:blipFill>
          <p:spPr bwMode="auto">
            <a:xfrm rot="15131283">
              <a:off x="-106684" y="3391813"/>
              <a:ext cx="1421812" cy="812464"/>
            </a:xfrm>
            <a:prstGeom prst="rect">
              <a:avLst/>
            </a:prstGeom>
            <a:noFill/>
          </p:spPr>
        </p:pic>
        <p:pic>
          <p:nvPicPr>
            <p:cNvPr id="53" name="Picture 2" descr="новогодний клипарт (32)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67544" y="6209928"/>
              <a:ext cx="648072" cy="648072"/>
            </a:xfrm>
            <a:prstGeom prst="rect">
              <a:avLst/>
            </a:prstGeom>
            <a:noFill/>
          </p:spPr>
        </p:pic>
        <p:pic>
          <p:nvPicPr>
            <p:cNvPr id="54" name="Picture 8" descr="новогодний клипарт (59)"/>
            <p:cNvPicPr>
              <a:picLocks noChangeAspect="1" noChangeArrowheads="1"/>
            </p:cNvPicPr>
            <p:nvPr/>
          </p:nvPicPr>
          <p:blipFill>
            <a:blip r:embed="rId6" cstate="print"/>
            <a:srcRect l="7292" r="7629" b="51384"/>
            <a:stretch>
              <a:fillRect/>
            </a:stretch>
          </p:blipFill>
          <p:spPr bwMode="auto">
            <a:xfrm rot="15131283">
              <a:off x="-287213" y="4471933"/>
              <a:ext cx="1421812" cy="812464"/>
            </a:xfrm>
            <a:prstGeom prst="rect">
              <a:avLst/>
            </a:prstGeom>
            <a:noFill/>
          </p:spPr>
        </p:pic>
        <p:grpSp>
          <p:nvGrpSpPr>
            <p:cNvPr id="13" name="Группа 29"/>
            <p:cNvGrpSpPr/>
            <p:nvPr/>
          </p:nvGrpSpPr>
          <p:grpSpPr>
            <a:xfrm>
              <a:off x="0" y="3429000"/>
              <a:ext cx="1226477" cy="3250332"/>
              <a:chOff x="107504" y="3429000"/>
              <a:chExt cx="1226477" cy="3250332"/>
            </a:xfrm>
          </p:grpSpPr>
          <p:pic>
            <p:nvPicPr>
              <p:cNvPr id="56" name="Picture 2" descr="новогодний клипарт (32)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251520" y="3429000"/>
                <a:ext cx="648072" cy="648072"/>
              </a:xfrm>
              <a:prstGeom prst="rect">
                <a:avLst/>
              </a:prstGeom>
              <a:noFill/>
            </p:spPr>
          </p:pic>
          <p:pic>
            <p:nvPicPr>
              <p:cNvPr id="57" name="Picture 6" descr="новогодний клипарт (60)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323528" y="3861048"/>
                <a:ext cx="946076" cy="946076"/>
              </a:xfrm>
              <a:prstGeom prst="rect">
                <a:avLst/>
              </a:prstGeom>
              <a:noFill/>
            </p:spPr>
          </p:pic>
          <p:pic>
            <p:nvPicPr>
              <p:cNvPr id="58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 l="38893" t="51047" r="12491" b="2767"/>
              <a:stretch>
                <a:fillRect/>
              </a:stretch>
            </p:blipFill>
            <p:spPr bwMode="auto">
              <a:xfrm rot="17845475">
                <a:off x="269212" y="4331852"/>
                <a:ext cx="590480" cy="560956"/>
              </a:xfrm>
              <a:prstGeom prst="rect">
                <a:avLst/>
              </a:prstGeom>
              <a:noFill/>
            </p:spPr>
          </p:pic>
          <p:pic>
            <p:nvPicPr>
              <p:cNvPr id="59" name="Picture 6" descr="новогодний клипарт (60)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395536" y="4797152"/>
                <a:ext cx="874068" cy="874068"/>
              </a:xfrm>
              <a:prstGeom prst="rect">
                <a:avLst/>
              </a:prstGeom>
              <a:noFill/>
            </p:spPr>
          </p:pic>
          <p:pic>
            <p:nvPicPr>
              <p:cNvPr id="60" name="Picture 2" descr="новогодний клипарт (32)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107504" y="5229200"/>
                <a:ext cx="648072" cy="648072"/>
              </a:xfrm>
              <a:prstGeom prst="rect">
                <a:avLst/>
              </a:prstGeom>
              <a:noFill/>
            </p:spPr>
          </p:pic>
          <p:pic>
            <p:nvPicPr>
              <p:cNvPr id="61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 l="38893" t="51047" r="12491" b="2767"/>
              <a:stretch>
                <a:fillRect/>
              </a:stretch>
            </p:blipFill>
            <p:spPr bwMode="auto">
              <a:xfrm rot="17845475">
                <a:off x="485236" y="5627996"/>
                <a:ext cx="590480" cy="560956"/>
              </a:xfrm>
              <a:prstGeom prst="rect">
                <a:avLst/>
              </a:prstGeom>
              <a:noFill/>
            </p:spPr>
          </p:pic>
          <p:pic>
            <p:nvPicPr>
              <p:cNvPr id="62" name="Picture 6" descr="новогодний клипарт (60)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107504" y="5949280"/>
                <a:ext cx="730052" cy="730052"/>
              </a:xfrm>
              <a:prstGeom prst="rect">
                <a:avLst/>
              </a:prstGeom>
              <a:noFill/>
            </p:spPr>
          </p:pic>
          <p:pic>
            <p:nvPicPr>
              <p:cNvPr id="63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 l="7292" r="7629" b="51384"/>
              <a:stretch>
                <a:fillRect/>
              </a:stretch>
            </p:blipFill>
            <p:spPr bwMode="auto">
              <a:xfrm rot="15131283">
                <a:off x="216843" y="5408037"/>
                <a:ext cx="1421812" cy="812464"/>
              </a:xfrm>
              <a:prstGeom prst="rect">
                <a:avLst/>
              </a:prstGeom>
              <a:noFill/>
            </p:spPr>
          </p:pic>
        </p:grpSp>
      </p:grpSp>
      <p:pic>
        <p:nvPicPr>
          <p:cNvPr id="64" name="Picture 8" descr="новогодний клипарт (59)"/>
          <p:cNvPicPr>
            <a:picLocks noChangeAspect="1" noChangeArrowheads="1"/>
          </p:cNvPicPr>
          <p:nvPr/>
        </p:nvPicPr>
        <p:blipFill>
          <a:blip r:embed="rId6" cstate="print"/>
          <a:srcRect l="7292" r="7629" b="51384"/>
          <a:stretch>
            <a:fillRect/>
          </a:stretch>
        </p:blipFill>
        <p:spPr bwMode="auto">
          <a:xfrm rot="9982042" flipH="1">
            <a:off x="2124411" y="370090"/>
            <a:ext cx="1636817" cy="812464"/>
          </a:xfrm>
          <a:prstGeom prst="rect">
            <a:avLst/>
          </a:prstGeom>
          <a:noFill/>
        </p:spPr>
      </p:pic>
      <p:pic>
        <p:nvPicPr>
          <p:cNvPr id="66" name="Picture 28" descr="http://img1.liveinternet.ru/images/attach/c/2/65/645/65645746_48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763688" y="3573016"/>
            <a:ext cx="1944216" cy="2721902"/>
          </a:xfrm>
          <a:prstGeom prst="rect">
            <a:avLst/>
          </a:prstGeom>
          <a:noFill/>
        </p:spPr>
      </p:pic>
      <p:pic>
        <p:nvPicPr>
          <p:cNvPr id="67" name="Picture 26" descr="http://img1.liveinternet.ru/images/attach/c/2/65/645/65645740_47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flipH="1">
            <a:off x="5724128" y="3933056"/>
            <a:ext cx="1874628" cy="2360213"/>
          </a:xfrm>
          <a:prstGeom prst="rect">
            <a:avLst/>
          </a:prstGeom>
          <a:noFill/>
        </p:spPr>
      </p:pic>
      <p:pic>
        <p:nvPicPr>
          <p:cNvPr id="69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563888" y="2852936"/>
            <a:ext cx="2331825" cy="2935751"/>
          </a:xfrm>
          <a:prstGeom prst="rect">
            <a:avLst/>
          </a:prstGeom>
          <a:noFill/>
        </p:spPr>
      </p:pic>
      <p:sp>
        <p:nvSpPr>
          <p:cNvPr id="3" name="Выноска-облако 2"/>
          <p:cNvSpPr/>
          <p:nvPr/>
        </p:nvSpPr>
        <p:spPr>
          <a:xfrm>
            <a:off x="1187624" y="836712"/>
            <a:ext cx="4248472" cy="2043608"/>
          </a:xfrm>
          <a:prstGeom prst="cloudCallout">
            <a:avLst>
              <a:gd name="adj1" fmla="val -9248"/>
              <a:gd name="adj2" fmla="val 82354"/>
            </a:avLst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Как называется остров на котором жил царь </a:t>
            </a:r>
            <a:r>
              <a:rPr lang="ru-RU" sz="2400" b="1" dirty="0" err="1" smtClean="0">
                <a:solidFill>
                  <a:schemeClr val="tx1"/>
                </a:solidFill>
              </a:rPr>
              <a:t>Гвидон</a:t>
            </a:r>
            <a:r>
              <a:rPr lang="ru-RU" sz="2400" b="1" dirty="0" smtClean="0">
                <a:solidFill>
                  <a:schemeClr val="tx1"/>
                </a:solidFill>
              </a:rPr>
              <a:t>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5580112" y="1268760"/>
            <a:ext cx="2448272" cy="1512168"/>
          </a:xfrm>
          <a:prstGeom prst="cloudCallout">
            <a:avLst>
              <a:gd name="adj1" fmla="val 7458"/>
              <a:gd name="adj2" fmla="val 122753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Буян</a:t>
            </a:r>
            <a:r>
              <a:rPr lang="ru-RU" sz="3600" b="1" dirty="0" smtClean="0">
                <a:solidFill>
                  <a:schemeClr val="tx1"/>
                </a:solidFill>
              </a:rPr>
              <a:t>.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70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11" cstate="print"/>
          <a:srcRect t="96449"/>
          <a:stretch>
            <a:fillRect/>
          </a:stretch>
        </p:blipFill>
        <p:spPr bwMode="auto">
          <a:xfrm rot="10800000">
            <a:off x="467544" y="6093296"/>
            <a:ext cx="5616624" cy="764704"/>
          </a:xfrm>
          <a:prstGeom prst="rect">
            <a:avLst/>
          </a:prstGeom>
          <a:noFill/>
        </p:spPr>
      </p:pic>
      <p:pic>
        <p:nvPicPr>
          <p:cNvPr id="71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11" cstate="print"/>
          <a:srcRect t="96449"/>
          <a:stretch>
            <a:fillRect/>
          </a:stretch>
        </p:blipFill>
        <p:spPr bwMode="auto">
          <a:xfrm rot="10800000">
            <a:off x="3635896" y="6317681"/>
            <a:ext cx="5040560" cy="540319"/>
          </a:xfrm>
          <a:prstGeom prst="rect">
            <a:avLst/>
          </a:prstGeom>
          <a:noFill/>
        </p:spPr>
      </p:pic>
      <p:pic>
        <p:nvPicPr>
          <p:cNvPr id="4102" name="Picture 6" descr="http://img-fotki.yandex.ru/get/5805/svetlera.41/0_507b1_23052f13_XXXL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804248" y="5323319"/>
            <a:ext cx="1961753" cy="1534681"/>
          </a:xfrm>
          <a:prstGeom prst="rect">
            <a:avLst/>
          </a:prstGeom>
          <a:noFill/>
        </p:spPr>
      </p:pic>
      <p:pic>
        <p:nvPicPr>
          <p:cNvPr id="4104" name="Picture 8" descr="http://img-fotki.yandex.ru/get/4513/svetlera.3e/0_506fe_1ea709bb_XXXL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39552" y="5057800"/>
            <a:ext cx="1350150" cy="1800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561</TotalTime>
  <Words>448</Words>
  <Application>Microsoft Office PowerPoint</Application>
  <PresentationFormat>Экран (4:3)</PresentationFormat>
  <Paragraphs>112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Слайд 1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Запомни увиденные изображения и нарисуй как можно точнее. Попытайся дорисовать эти фигуры до какого-либо целого изображения.</vt:lpstr>
      <vt:lpstr>Запомни увиденные изображения и нарисуй как можно точнее. Попытайся дорисовать эти фигуры до какого-либо целого изображения.</vt:lpstr>
      <vt:lpstr>Проверь.</vt:lpstr>
      <vt:lpstr>Внимательно рассмотри изображения и напиши, на что они похожи.</vt:lpstr>
      <vt:lpstr>Зарисуй быстро и схематично каждое слово, которое назовёт взрослый.</vt:lpstr>
      <vt:lpstr>Ответь на вопросы.</vt:lpstr>
      <vt:lpstr>Ответь на вопросы.</vt:lpstr>
      <vt:lpstr>Отгадай, какие слова спрятались на картинках (такие картинки называются «изографами»).</vt:lpstr>
      <vt:lpstr>Внимательно рассмотри изображение. Чему равна сумма всех чисел.</vt:lpstr>
      <vt:lpstr>Подумай, что может быть общего между изображением мальчика и другими предметами? Соедини стрелками.</vt:lpstr>
      <vt:lpstr>Не отрывая карандаша от бумаги и не проводя одну и ту же линию дважды, попробуй нарисовать эти фигуры.</vt:lpstr>
      <vt:lpstr>Ответь на вопросы.</vt:lpstr>
      <vt:lpstr>Ответь на вопросы.</vt:lpstr>
      <vt:lpstr>Задания со спичками.</vt:lpstr>
      <vt:lpstr>Задания со спичками.</vt:lpstr>
      <vt:lpstr>Молодцы!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Лариса Викторовна Романова</cp:lastModifiedBy>
  <cp:revision>67</cp:revision>
  <dcterms:modified xsi:type="dcterms:W3CDTF">2014-11-10T19:41:15Z</dcterms:modified>
</cp:coreProperties>
</file>