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63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60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300" r:id="rId35"/>
    <p:sldId id="301" r:id="rId36"/>
    <p:sldId id="302" r:id="rId37"/>
    <p:sldId id="303" r:id="rId38"/>
    <p:sldId id="304" r:id="rId39"/>
    <p:sldId id="305" r:id="rId40"/>
    <p:sldId id="306" r:id="rId41"/>
    <p:sldId id="307" r:id="rId42"/>
    <p:sldId id="309" r:id="rId43"/>
    <p:sldId id="308" r:id="rId44"/>
    <p:sldId id="257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gif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5" Type="http://schemas.openxmlformats.org/officeDocument/2006/relationships/image" Target="../media/image28.png"/><Relationship Id="rId4" Type="http://schemas.openxmlformats.org/officeDocument/2006/relationships/image" Target="../media/image50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5" Type="http://schemas.openxmlformats.org/officeDocument/2006/relationships/image" Target="../media/image23.png"/><Relationship Id="rId4" Type="http://schemas.openxmlformats.org/officeDocument/2006/relationships/image" Target="../media/image51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jpe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5" Type="http://schemas.openxmlformats.org/officeDocument/2006/relationships/image" Target="../media/image28.png"/><Relationship Id="rId4" Type="http://schemas.openxmlformats.org/officeDocument/2006/relationships/image" Target="../media/image53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5.gi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jpeg"/><Relationship Id="rId5" Type="http://schemas.openxmlformats.org/officeDocument/2006/relationships/image" Target="../media/image49.png"/><Relationship Id="rId4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5" Type="http://schemas.openxmlformats.org/officeDocument/2006/relationships/image" Target="../media/image23.png"/><Relationship Id="rId4" Type="http://schemas.openxmlformats.org/officeDocument/2006/relationships/image" Target="../media/image57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5" Type="http://schemas.openxmlformats.org/officeDocument/2006/relationships/image" Target="../media/image59.gif"/><Relationship Id="rId4" Type="http://schemas.openxmlformats.org/officeDocument/2006/relationships/image" Target="../media/image58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png"/><Relationship Id="rId4" Type="http://schemas.openxmlformats.org/officeDocument/2006/relationships/image" Target="../media/image6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46.png"/><Relationship Id="rId4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29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2" descr="http://saychata.ru/upload/iblock/77f/3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3100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611560" y="4437112"/>
            <a:ext cx="5472608" cy="2088232"/>
          </a:xfrm>
          <a:prstGeom prst="cloudCallout">
            <a:avLst>
              <a:gd name="adj1" fmla="val -27330"/>
              <a:gd name="adj2" fmla="val -10297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Кто по снегу быстро мчится, провалиться не боится?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444208" y="1196752"/>
            <a:ext cx="2592288" cy="1872208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Лыжник 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" name="Picture 20" descr="http://img1.liveinternet.ru/images/attach/c/8/104/811/104811225_large_0_63e95_ef5e65ac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444208" y="3789040"/>
            <a:ext cx="2397866" cy="2664296"/>
          </a:xfrm>
          <a:prstGeom prst="rect">
            <a:avLst/>
          </a:prstGeom>
          <a:noFill/>
        </p:spPr>
      </p:pic>
      <p:pic>
        <p:nvPicPr>
          <p:cNvPr id="11" name="Picture 6" descr="4663906_0_50977_7560c8c1_L (500x421, 138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268760"/>
            <a:ext cx="2970458" cy="2501126"/>
          </a:xfrm>
          <a:prstGeom prst="rect">
            <a:avLst/>
          </a:prstGeom>
          <a:noFill/>
        </p:spPr>
      </p:pic>
      <p:pic>
        <p:nvPicPr>
          <p:cNvPr id="7170" name="Picture 2" descr="http://71ru.info/uploads/1295968091_ligi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283968" y="1556792"/>
            <a:ext cx="1728192" cy="24224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2" descr="http://saychata.ru/upload/iblock/77f/3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3100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611560" y="4437112"/>
            <a:ext cx="5472608" cy="2088232"/>
          </a:xfrm>
          <a:prstGeom prst="cloudCallout">
            <a:avLst>
              <a:gd name="adj1" fmla="val -27330"/>
              <a:gd name="adj2" fmla="val -10297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поход идут и дом берут, в котором дома не живут.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444208" y="1196752"/>
            <a:ext cx="2592288" cy="1872208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Палатка 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" name="Picture 20" descr="http://img1.liveinternet.ru/images/attach/c/8/104/811/104811225_large_0_63e95_ef5e65ac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444208" y="3789040"/>
            <a:ext cx="2397866" cy="2664296"/>
          </a:xfrm>
          <a:prstGeom prst="rect">
            <a:avLst/>
          </a:prstGeom>
          <a:noFill/>
        </p:spPr>
      </p:pic>
      <p:pic>
        <p:nvPicPr>
          <p:cNvPr id="11" name="Picture 6" descr="4663906_0_50977_7560c8c1_L (500x421, 138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484784"/>
            <a:ext cx="2664296" cy="2243338"/>
          </a:xfrm>
          <a:prstGeom prst="rect">
            <a:avLst/>
          </a:prstGeom>
          <a:noFill/>
        </p:spPr>
      </p:pic>
      <p:pic>
        <p:nvPicPr>
          <p:cNvPr id="6146" name="Picture 2" descr="http://www.clipartmountain.com/clipart4/tent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851920" y="1628800"/>
            <a:ext cx="2448272" cy="2428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2" descr="http://saychata.ru/upload/iblock/77f/3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быстроты реакции</a:t>
            </a:r>
            <a:endParaRPr lang="ru-RU" sz="3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444208" y="1196752"/>
            <a:ext cx="2592288" cy="1872208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5</a:t>
            </a:r>
            <a:r>
              <a:rPr lang="ru-RU" sz="3200" b="1" dirty="0" smtClean="0">
                <a:solidFill>
                  <a:schemeClr val="tx1"/>
                </a:solidFill>
              </a:rPr>
              <a:t> цистерн 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4818" name="Picture 2" descr="http://www.artsides.ru/mini/item_304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295" r="9281" b="8672"/>
          <a:stretch>
            <a:fillRect/>
          </a:stretch>
        </p:blipFill>
        <p:spPr bwMode="auto">
          <a:xfrm>
            <a:off x="4067944" y="1844824"/>
            <a:ext cx="1018399" cy="792088"/>
          </a:xfrm>
          <a:prstGeom prst="rect">
            <a:avLst/>
          </a:prstGeom>
          <a:noFill/>
        </p:spPr>
      </p:pic>
      <p:pic>
        <p:nvPicPr>
          <p:cNvPr id="12" name="Picture 2" descr="http://www.artsides.ru/mini/item_304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295" r="9281" b="8672"/>
          <a:stretch>
            <a:fillRect/>
          </a:stretch>
        </p:blipFill>
        <p:spPr bwMode="auto">
          <a:xfrm>
            <a:off x="5076056" y="1412776"/>
            <a:ext cx="1018399" cy="792088"/>
          </a:xfrm>
          <a:prstGeom prst="rect">
            <a:avLst/>
          </a:prstGeom>
          <a:noFill/>
        </p:spPr>
      </p:pic>
      <p:pic>
        <p:nvPicPr>
          <p:cNvPr id="13" name="Picture 2" descr="http://www.artsides.ru/mini/item_304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295" r="9281" b="8672"/>
          <a:stretch>
            <a:fillRect/>
          </a:stretch>
        </p:blipFill>
        <p:spPr bwMode="auto">
          <a:xfrm>
            <a:off x="5220072" y="2204864"/>
            <a:ext cx="1018399" cy="792088"/>
          </a:xfrm>
          <a:prstGeom prst="rect">
            <a:avLst/>
          </a:prstGeom>
          <a:noFill/>
        </p:spPr>
      </p:pic>
      <p:pic>
        <p:nvPicPr>
          <p:cNvPr id="14" name="Picture 2" descr="http://www.artsides.ru/mini/item_304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295" r="9281" b="8672"/>
          <a:stretch>
            <a:fillRect/>
          </a:stretch>
        </p:blipFill>
        <p:spPr bwMode="auto">
          <a:xfrm>
            <a:off x="3995936" y="2636912"/>
            <a:ext cx="1018399" cy="792088"/>
          </a:xfrm>
          <a:prstGeom prst="rect">
            <a:avLst/>
          </a:prstGeom>
          <a:noFill/>
        </p:spPr>
      </p:pic>
      <p:pic>
        <p:nvPicPr>
          <p:cNvPr id="15" name="Picture 2" descr="http://www.artsides.ru/mini/item_304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295" r="9281" b="8672"/>
          <a:stretch>
            <a:fillRect/>
          </a:stretch>
        </p:blipFill>
        <p:spPr bwMode="auto">
          <a:xfrm>
            <a:off x="5004048" y="2996952"/>
            <a:ext cx="1018399" cy="792088"/>
          </a:xfrm>
          <a:prstGeom prst="rect">
            <a:avLst/>
          </a:prstGeom>
          <a:noFill/>
        </p:spPr>
      </p:pic>
      <p:pic>
        <p:nvPicPr>
          <p:cNvPr id="16" name="Picture 4" descr="Серия сообщений Клипарт..."/>
          <p:cNvPicPr>
            <a:picLocks noChangeAspect="1" noChangeArrowheads="1"/>
          </p:cNvPicPr>
          <p:nvPr/>
        </p:nvPicPr>
        <p:blipFill>
          <a:blip r:embed="rId4" cstate="print"/>
          <a:srcRect l="16261" t="63492" r="59425" b="8123"/>
          <a:stretch>
            <a:fillRect/>
          </a:stretch>
        </p:blipFill>
        <p:spPr bwMode="auto">
          <a:xfrm flipH="1">
            <a:off x="323528" y="1412776"/>
            <a:ext cx="1944216" cy="2304256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>
            <a:off x="395536" y="4437112"/>
            <a:ext cx="5904656" cy="2420888"/>
          </a:xfrm>
          <a:prstGeom prst="cloudCallout">
            <a:avLst>
              <a:gd name="adj1" fmla="val -31017"/>
              <a:gd name="adj2" fmla="val -13849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складе было 5 цистерн с горючим по 6 тонн в каждой. Из двух цистерн горючее выдали. Сколько цистерн осталось?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7" name="Picture 24" descr="http://img1.liveinternet.ru/images/attach/c/8/104/811/104811227_large_0_63edb_ae24de9b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623720" y="3501008"/>
            <a:ext cx="2520280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2" descr="http://saychata.ru/upload/iblock/77f/3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быстроты реакции</a:t>
            </a:r>
            <a:endParaRPr lang="ru-RU" sz="31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444208" y="1196752"/>
            <a:ext cx="2592288" cy="1872208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6</a:t>
            </a:r>
            <a:r>
              <a:rPr lang="ru-RU" sz="3200" b="1" dirty="0" smtClean="0">
                <a:solidFill>
                  <a:schemeClr val="tx1"/>
                </a:solidFill>
              </a:rPr>
              <a:t> глаз 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6" name="Picture 4" descr="Серия сообщений Клипарт..."/>
          <p:cNvPicPr>
            <a:picLocks noChangeAspect="1" noChangeArrowheads="1"/>
          </p:cNvPicPr>
          <p:nvPr/>
        </p:nvPicPr>
        <p:blipFill>
          <a:blip r:embed="rId3" cstate="print"/>
          <a:srcRect l="16261" t="63492" r="59425" b="8123"/>
          <a:stretch>
            <a:fillRect/>
          </a:stretch>
        </p:blipFill>
        <p:spPr bwMode="auto">
          <a:xfrm flipH="1">
            <a:off x="323528" y="1412776"/>
            <a:ext cx="1944216" cy="2304256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>
            <a:off x="395536" y="4437112"/>
            <a:ext cx="5904656" cy="2420888"/>
          </a:xfrm>
          <a:prstGeom prst="cloudCallout">
            <a:avLst>
              <a:gd name="adj1" fmla="val -31017"/>
              <a:gd name="adj2" fmla="val -13849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 пчёлки глаз столько, сколько у тебя, да ещё столько, да ещё полстолька. Сколько же у неё глаз?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7" name="Picture 24" descr="http://img1.liveinternet.ru/images/attach/c/8/104/811/104811227_large_0_63edb_ae24de9b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623720" y="3501008"/>
            <a:ext cx="2520280" cy="2664296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4067944" y="1916832"/>
            <a:ext cx="648072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2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1916832"/>
            <a:ext cx="1224136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+ 2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64088" y="1916832"/>
            <a:ext cx="1296144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=4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427984" y="2708920"/>
            <a:ext cx="1224136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+2</a:t>
            </a:r>
            <a:endParaRPr lang="ru-RU" sz="6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o3.imgsmail.ru/imgpreview?key=79e37642af0526e5&amp;mb=imgdb_preview_1976"/>
          <p:cNvPicPr>
            <a:picLocks noChangeAspect="1" noChangeArrowheads="1"/>
          </p:cNvPicPr>
          <p:nvPr/>
        </p:nvPicPr>
        <p:blipFill>
          <a:blip r:embed="rId2" cstate="print"/>
          <a:srcRect t="2611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0609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Запомни увиденное изображение и зарисуй как можно точнее.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7621" t="54726" b="3908"/>
          <a:stretch>
            <a:fillRect/>
          </a:stretch>
        </p:blipFill>
        <p:spPr bwMode="auto">
          <a:xfrm>
            <a:off x="1907704" y="908720"/>
            <a:ext cx="5646291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14" descr="http://img-fotki.yandex.ru/get/4307/annaze63.9f/0_3a885_5ada0b0e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437112"/>
            <a:ext cx="2232248" cy="2232248"/>
          </a:xfrm>
          <a:prstGeom prst="rect">
            <a:avLst/>
          </a:prstGeom>
          <a:noFill/>
        </p:spPr>
      </p:pic>
      <p:pic>
        <p:nvPicPr>
          <p:cNvPr id="6" name="Picture 18" descr="http://img1.liveinternet.ru/images/attach/c/8/104/811/104811223_large_0_63e94_9610b727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660232" y="4869160"/>
            <a:ext cx="1937955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o3.imgsmail.ru/imgpreview?key=79e37642af0526e5&amp;mb=imgdb_preview_1976"/>
          <p:cNvPicPr>
            <a:picLocks noChangeAspect="1" noChangeArrowheads="1"/>
          </p:cNvPicPr>
          <p:nvPr/>
        </p:nvPicPr>
        <p:blipFill>
          <a:blip r:embed="rId2" cstate="print"/>
          <a:srcRect t="2611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0609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Запомни увиденное изображение и зарисуй как можно точнее.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5" name="Picture 14" descr="http://img-fotki.yandex.ru/get/4307/annaze63.9f/0_3a885_5ada0b0e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437112"/>
            <a:ext cx="2232248" cy="2232248"/>
          </a:xfrm>
          <a:prstGeom prst="rect">
            <a:avLst/>
          </a:prstGeom>
          <a:noFill/>
        </p:spPr>
      </p:pic>
      <p:pic>
        <p:nvPicPr>
          <p:cNvPr id="6" name="Picture 18" descr="http://img1.liveinternet.ru/images/attach/c/8/104/811/104811223_large_0_63e94_9610b727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660232" y="4869160"/>
            <a:ext cx="1937955" cy="1728192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 l="9338" t="56317" b="7090"/>
          <a:stretch>
            <a:fillRect/>
          </a:stretch>
        </p:blipFill>
        <p:spPr bwMode="auto">
          <a:xfrm>
            <a:off x="1907704" y="908720"/>
            <a:ext cx="6400101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o3.imgsmail.ru/imgpreview?key=79e37642af0526e5&amp;mb=imgdb_preview_1976"/>
          <p:cNvPicPr>
            <a:picLocks noChangeAspect="1" noChangeArrowheads="1"/>
          </p:cNvPicPr>
          <p:nvPr/>
        </p:nvPicPr>
        <p:blipFill>
          <a:blip r:embed="rId2" cstate="print"/>
          <a:srcRect t="2611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0609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4" descr="http://img-fotki.yandex.ru/get/4307/annaze63.9f/0_3a885_5ada0b0e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9120"/>
            <a:ext cx="2232248" cy="2232248"/>
          </a:xfrm>
          <a:prstGeom prst="rect">
            <a:avLst/>
          </a:prstGeom>
          <a:noFill/>
        </p:spPr>
      </p:pic>
      <p:pic>
        <p:nvPicPr>
          <p:cNvPr id="6" name="Picture 18" descr="http://img1.liveinternet.ru/images/attach/c/8/104/811/104811223_large_0_63e94_9610b727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92280" y="4869160"/>
            <a:ext cx="1937955" cy="1728192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 l="9338" t="56317" b="7090"/>
          <a:stretch>
            <a:fillRect/>
          </a:stretch>
        </p:blipFill>
        <p:spPr bwMode="auto">
          <a:xfrm>
            <a:off x="2339752" y="3717032"/>
            <a:ext cx="4680520" cy="2527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 l="7621" t="54726" b="3908"/>
          <a:stretch>
            <a:fillRect/>
          </a:stretch>
        </p:blipFill>
        <p:spPr bwMode="auto">
          <a:xfrm>
            <a:off x="2411760" y="908720"/>
            <a:ext cx="4325903" cy="2592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ramki-vsem.ru/fon/fon-priroda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05"/>
            <a:ext cx="9144000" cy="68625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501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Найди и обведи три числа в каждом ряду, сумма которых равна числу, данному в кружочке.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628800"/>
            <a:ext cx="6624736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3   4   6   5   1   2   7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708920"/>
            <a:ext cx="7200800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2   5   15   8   4   7   9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3861048"/>
            <a:ext cx="7848872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9   7   15   4   1   10   16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308304" y="1340768"/>
            <a:ext cx="1368152" cy="1130424"/>
          </a:xfrm>
          <a:prstGeom prst="ellips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10</a:t>
            </a: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524328" y="2492896"/>
            <a:ext cx="1368152" cy="1130424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B0F0"/>
                </a:solidFill>
              </a:rPr>
              <a:t>16</a:t>
            </a:r>
            <a:endParaRPr lang="ru-RU" sz="6000" b="1" dirty="0">
              <a:solidFill>
                <a:srgbClr val="00B0F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775848" y="3789040"/>
            <a:ext cx="1368152" cy="1130424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B050"/>
                </a:solidFill>
              </a:rPr>
              <a:t>21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0" y="1484784"/>
            <a:ext cx="1187624" cy="986408"/>
          </a:xfrm>
          <a:prstGeom prst="ellips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979712" y="1484784"/>
            <a:ext cx="1187624" cy="986408"/>
          </a:xfrm>
          <a:prstGeom prst="ellips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995936" y="1484784"/>
            <a:ext cx="1187624" cy="986408"/>
          </a:xfrm>
          <a:prstGeom prst="ellips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07504" y="2708920"/>
            <a:ext cx="1187624" cy="986408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115616" y="2708920"/>
            <a:ext cx="1187624" cy="986408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372200" y="2636912"/>
            <a:ext cx="1187624" cy="986408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059832" y="3789040"/>
            <a:ext cx="1187624" cy="986408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39952" y="3789040"/>
            <a:ext cx="1187624" cy="986408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660232" y="3789040"/>
            <a:ext cx="1187624" cy="986408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" name="Picture 16" descr="http://img1.liveinternet.ru/images/attach/c/8/104/811/104811221_large_0_63e84_dc625a29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7544" y="4581128"/>
            <a:ext cx="1872208" cy="1800200"/>
          </a:xfrm>
          <a:prstGeom prst="rect">
            <a:avLst/>
          </a:prstGeom>
          <a:noFill/>
        </p:spPr>
      </p:pic>
      <p:pic>
        <p:nvPicPr>
          <p:cNvPr id="21" name="Picture 16" descr="http://img-fotki.yandex.ru/get/4308/annaze63.9f/0_3a887_5357a214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80722">
            <a:off x="5778769" y="4707777"/>
            <a:ext cx="2016224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ramki-vsem.ru/fon/fon-priroda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05"/>
            <a:ext cx="9144000" cy="68625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501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Найди и обведи три числа в каждом ряду, сумма которых равна числу, данному в кружочке.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628800"/>
            <a:ext cx="6624736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8   4   1   3   7   9   5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996952"/>
            <a:ext cx="8892480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17   20   1   16   15   14   3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308304" y="1340768"/>
            <a:ext cx="1368152" cy="1130424"/>
          </a:xfrm>
          <a:prstGeom prst="ellips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17</a:t>
            </a: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452320" y="3861048"/>
            <a:ext cx="1368152" cy="1130424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B0F0"/>
                </a:solidFill>
              </a:rPr>
              <a:t>47</a:t>
            </a:r>
            <a:endParaRPr lang="ru-RU" sz="6000" b="1" dirty="0">
              <a:solidFill>
                <a:srgbClr val="00B0F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79512" y="1484784"/>
            <a:ext cx="1187624" cy="986408"/>
          </a:xfrm>
          <a:prstGeom prst="ellips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115616" y="1484784"/>
            <a:ext cx="1187624" cy="986408"/>
          </a:xfrm>
          <a:prstGeom prst="ellips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940152" y="1484784"/>
            <a:ext cx="1187624" cy="986408"/>
          </a:xfrm>
          <a:prstGeom prst="ellipse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79512" y="2924944"/>
            <a:ext cx="1187624" cy="986408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851920" y="2924944"/>
            <a:ext cx="1187624" cy="986408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660232" y="2924944"/>
            <a:ext cx="1187624" cy="986408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" name="Picture 16" descr="http://img1.liveinternet.ru/images/attach/c/8/104/811/104811221_large_0_63e84_dc625a29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7544" y="4509120"/>
            <a:ext cx="1872208" cy="1800200"/>
          </a:xfrm>
          <a:prstGeom prst="rect">
            <a:avLst/>
          </a:prstGeom>
          <a:noFill/>
        </p:spPr>
      </p:pic>
      <p:pic>
        <p:nvPicPr>
          <p:cNvPr id="21" name="Picture 16" descr="http://img-fotki.yandex.ru/get/4308/annaze63.9f/0_3a887_5357a214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80722">
            <a:off x="5778769" y="4707777"/>
            <a:ext cx="2016224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ramki-vsem.ru/fon/fon-priroda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05"/>
            <a:ext cx="9144000" cy="68625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5010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По какому из четырёх путей должна лететь пуля, чтобы браконьер промахнулся.</a:t>
            </a:r>
            <a:endParaRPr lang="ru-RU" sz="2800" b="1" dirty="0"/>
          </a:p>
        </p:txBody>
      </p:sp>
      <p:pic>
        <p:nvPicPr>
          <p:cNvPr id="4" name="Picture 3" descr="D:\Презентации\Математика\Умники и умницы 2 класс\Тетрадь 2 класс 2 часть\Image008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050" t="9630" r="22676" b="63407"/>
          <a:stretch>
            <a:fillRect/>
          </a:stretch>
        </p:blipFill>
        <p:spPr bwMode="auto">
          <a:xfrm>
            <a:off x="2051720" y="980728"/>
            <a:ext cx="5040560" cy="4546387"/>
          </a:xfrm>
          <a:prstGeom prst="rect">
            <a:avLst/>
          </a:prstGeom>
          <a:noFill/>
        </p:spPr>
      </p:pic>
      <p:sp>
        <p:nvSpPr>
          <p:cNvPr id="6" name="Полилиния 5"/>
          <p:cNvSpPr/>
          <p:nvPr/>
        </p:nvSpPr>
        <p:spPr>
          <a:xfrm>
            <a:off x="2441925" y="1426029"/>
            <a:ext cx="4492275" cy="3929742"/>
          </a:xfrm>
          <a:custGeom>
            <a:avLst/>
            <a:gdLst>
              <a:gd name="connsiteX0" fmla="*/ 1085046 w 4492275"/>
              <a:gd name="connsiteY0" fmla="*/ 2253342 h 3929742"/>
              <a:gd name="connsiteX1" fmla="*/ 1052389 w 4492275"/>
              <a:gd name="connsiteY1" fmla="*/ 2242457 h 3929742"/>
              <a:gd name="connsiteX2" fmla="*/ 1008846 w 4492275"/>
              <a:gd name="connsiteY2" fmla="*/ 2198914 h 3929742"/>
              <a:gd name="connsiteX3" fmla="*/ 965304 w 4492275"/>
              <a:gd name="connsiteY3" fmla="*/ 2188028 h 3929742"/>
              <a:gd name="connsiteX4" fmla="*/ 388361 w 4492275"/>
              <a:gd name="connsiteY4" fmla="*/ 2220685 h 3929742"/>
              <a:gd name="connsiteX5" fmla="*/ 355704 w 4492275"/>
              <a:gd name="connsiteY5" fmla="*/ 2231571 h 3929742"/>
              <a:gd name="connsiteX6" fmla="*/ 344818 w 4492275"/>
              <a:gd name="connsiteY6" fmla="*/ 2264228 h 3929742"/>
              <a:gd name="connsiteX7" fmla="*/ 323046 w 4492275"/>
              <a:gd name="connsiteY7" fmla="*/ 2286000 h 3929742"/>
              <a:gd name="connsiteX8" fmla="*/ 301275 w 4492275"/>
              <a:gd name="connsiteY8" fmla="*/ 2351314 h 3929742"/>
              <a:gd name="connsiteX9" fmla="*/ 279504 w 4492275"/>
              <a:gd name="connsiteY9" fmla="*/ 2416628 h 3929742"/>
              <a:gd name="connsiteX10" fmla="*/ 257732 w 4492275"/>
              <a:gd name="connsiteY10" fmla="*/ 2481942 h 3929742"/>
              <a:gd name="connsiteX11" fmla="*/ 246846 w 4492275"/>
              <a:gd name="connsiteY11" fmla="*/ 2514600 h 3929742"/>
              <a:gd name="connsiteX12" fmla="*/ 246846 w 4492275"/>
              <a:gd name="connsiteY12" fmla="*/ 2917371 h 3929742"/>
              <a:gd name="connsiteX13" fmla="*/ 268618 w 4492275"/>
              <a:gd name="connsiteY13" fmla="*/ 2950028 h 3929742"/>
              <a:gd name="connsiteX14" fmla="*/ 301275 w 4492275"/>
              <a:gd name="connsiteY14" fmla="*/ 2960914 h 3929742"/>
              <a:gd name="connsiteX15" fmla="*/ 431904 w 4492275"/>
              <a:gd name="connsiteY15" fmla="*/ 2982685 h 3929742"/>
              <a:gd name="connsiteX16" fmla="*/ 464561 w 4492275"/>
              <a:gd name="connsiteY16" fmla="*/ 3004457 h 3929742"/>
              <a:gd name="connsiteX17" fmla="*/ 562532 w 4492275"/>
              <a:gd name="connsiteY17" fmla="*/ 3015342 h 3929742"/>
              <a:gd name="connsiteX18" fmla="*/ 791132 w 4492275"/>
              <a:gd name="connsiteY18" fmla="*/ 3026228 h 3929742"/>
              <a:gd name="connsiteX19" fmla="*/ 965304 w 4492275"/>
              <a:gd name="connsiteY19" fmla="*/ 3048000 h 3929742"/>
              <a:gd name="connsiteX20" fmla="*/ 1019732 w 4492275"/>
              <a:gd name="connsiteY20" fmla="*/ 3058885 h 3929742"/>
              <a:gd name="connsiteX21" fmla="*/ 1215675 w 4492275"/>
              <a:gd name="connsiteY21" fmla="*/ 3069771 h 3929742"/>
              <a:gd name="connsiteX22" fmla="*/ 1259218 w 4492275"/>
              <a:gd name="connsiteY22" fmla="*/ 3135085 h 3929742"/>
              <a:gd name="connsiteX23" fmla="*/ 1291875 w 4492275"/>
              <a:gd name="connsiteY23" fmla="*/ 3233057 h 3929742"/>
              <a:gd name="connsiteX24" fmla="*/ 1302761 w 4492275"/>
              <a:gd name="connsiteY24" fmla="*/ 3265714 h 3929742"/>
              <a:gd name="connsiteX25" fmla="*/ 1313646 w 4492275"/>
              <a:gd name="connsiteY25" fmla="*/ 3298371 h 3929742"/>
              <a:gd name="connsiteX26" fmla="*/ 1291875 w 4492275"/>
              <a:gd name="connsiteY26" fmla="*/ 3548742 h 3929742"/>
              <a:gd name="connsiteX27" fmla="*/ 1270104 w 4492275"/>
              <a:gd name="connsiteY27" fmla="*/ 3581400 h 3929742"/>
              <a:gd name="connsiteX28" fmla="*/ 1259218 w 4492275"/>
              <a:gd name="connsiteY28" fmla="*/ 3614057 h 3929742"/>
              <a:gd name="connsiteX29" fmla="*/ 1215675 w 4492275"/>
              <a:gd name="connsiteY29" fmla="*/ 3657600 h 3929742"/>
              <a:gd name="connsiteX30" fmla="*/ 1193904 w 4492275"/>
              <a:gd name="connsiteY30" fmla="*/ 3777342 h 3929742"/>
              <a:gd name="connsiteX31" fmla="*/ 1172132 w 4492275"/>
              <a:gd name="connsiteY31" fmla="*/ 3842657 h 3929742"/>
              <a:gd name="connsiteX32" fmla="*/ 1106818 w 4492275"/>
              <a:gd name="connsiteY32" fmla="*/ 3907971 h 3929742"/>
              <a:gd name="connsiteX33" fmla="*/ 1085046 w 4492275"/>
              <a:gd name="connsiteY33" fmla="*/ 3929742 h 3929742"/>
              <a:gd name="connsiteX34" fmla="*/ 758475 w 4492275"/>
              <a:gd name="connsiteY34" fmla="*/ 3918857 h 3929742"/>
              <a:gd name="connsiteX35" fmla="*/ 682275 w 4492275"/>
              <a:gd name="connsiteY35" fmla="*/ 3897085 h 3929742"/>
              <a:gd name="connsiteX36" fmla="*/ 649618 w 4492275"/>
              <a:gd name="connsiteY36" fmla="*/ 3875314 h 3929742"/>
              <a:gd name="connsiteX37" fmla="*/ 584304 w 4492275"/>
              <a:gd name="connsiteY37" fmla="*/ 3853542 h 3929742"/>
              <a:gd name="connsiteX38" fmla="*/ 551646 w 4492275"/>
              <a:gd name="connsiteY38" fmla="*/ 3842657 h 3929742"/>
              <a:gd name="connsiteX39" fmla="*/ 518989 w 4492275"/>
              <a:gd name="connsiteY39" fmla="*/ 3831771 h 3929742"/>
              <a:gd name="connsiteX40" fmla="*/ 453675 w 4492275"/>
              <a:gd name="connsiteY40" fmla="*/ 3820885 h 3929742"/>
              <a:gd name="connsiteX41" fmla="*/ 355704 w 4492275"/>
              <a:gd name="connsiteY41" fmla="*/ 3777342 h 3929742"/>
              <a:gd name="connsiteX42" fmla="*/ 290389 w 4492275"/>
              <a:gd name="connsiteY42" fmla="*/ 3755571 h 3929742"/>
              <a:gd name="connsiteX43" fmla="*/ 225075 w 4492275"/>
              <a:gd name="connsiteY43" fmla="*/ 3733800 h 3929742"/>
              <a:gd name="connsiteX44" fmla="*/ 192418 w 4492275"/>
              <a:gd name="connsiteY44" fmla="*/ 3722914 h 3929742"/>
              <a:gd name="connsiteX45" fmla="*/ 170646 w 4492275"/>
              <a:gd name="connsiteY45" fmla="*/ 3657600 h 3929742"/>
              <a:gd name="connsiteX46" fmla="*/ 159761 w 4492275"/>
              <a:gd name="connsiteY46" fmla="*/ 3624942 h 3929742"/>
              <a:gd name="connsiteX47" fmla="*/ 181532 w 4492275"/>
              <a:gd name="connsiteY47" fmla="*/ 3526971 h 3929742"/>
              <a:gd name="connsiteX48" fmla="*/ 192418 w 4492275"/>
              <a:gd name="connsiteY48" fmla="*/ 3483428 h 3929742"/>
              <a:gd name="connsiteX49" fmla="*/ 214189 w 4492275"/>
              <a:gd name="connsiteY49" fmla="*/ 3450771 h 3929742"/>
              <a:gd name="connsiteX50" fmla="*/ 225075 w 4492275"/>
              <a:gd name="connsiteY50" fmla="*/ 3418114 h 3929742"/>
              <a:gd name="connsiteX51" fmla="*/ 246846 w 4492275"/>
              <a:gd name="connsiteY51" fmla="*/ 3396342 h 3929742"/>
              <a:gd name="connsiteX52" fmla="*/ 312161 w 4492275"/>
              <a:gd name="connsiteY52" fmla="*/ 3309257 h 3929742"/>
              <a:gd name="connsiteX53" fmla="*/ 333932 w 4492275"/>
              <a:gd name="connsiteY53" fmla="*/ 3243942 h 3929742"/>
              <a:gd name="connsiteX54" fmla="*/ 388361 w 4492275"/>
              <a:gd name="connsiteY54" fmla="*/ 3145971 h 3929742"/>
              <a:gd name="connsiteX55" fmla="*/ 421018 w 4492275"/>
              <a:gd name="connsiteY55" fmla="*/ 3124200 h 3929742"/>
              <a:gd name="connsiteX56" fmla="*/ 442789 w 4492275"/>
              <a:gd name="connsiteY56" fmla="*/ 3091542 h 3929742"/>
              <a:gd name="connsiteX57" fmla="*/ 475446 w 4492275"/>
              <a:gd name="connsiteY57" fmla="*/ 3069771 h 3929742"/>
              <a:gd name="connsiteX58" fmla="*/ 497218 w 4492275"/>
              <a:gd name="connsiteY58" fmla="*/ 3048000 h 3929742"/>
              <a:gd name="connsiteX59" fmla="*/ 562532 w 4492275"/>
              <a:gd name="connsiteY59" fmla="*/ 3004457 h 3929742"/>
              <a:gd name="connsiteX60" fmla="*/ 638732 w 4492275"/>
              <a:gd name="connsiteY60" fmla="*/ 2939142 h 3929742"/>
              <a:gd name="connsiteX61" fmla="*/ 660504 w 4492275"/>
              <a:gd name="connsiteY61" fmla="*/ 2917371 h 3929742"/>
              <a:gd name="connsiteX62" fmla="*/ 802018 w 4492275"/>
              <a:gd name="connsiteY62" fmla="*/ 2884714 h 3929742"/>
              <a:gd name="connsiteX63" fmla="*/ 867332 w 4492275"/>
              <a:gd name="connsiteY63" fmla="*/ 2862942 h 3929742"/>
              <a:gd name="connsiteX64" fmla="*/ 899989 w 4492275"/>
              <a:gd name="connsiteY64" fmla="*/ 2852057 h 3929742"/>
              <a:gd name="connsiteX65" fmla="*/ 932646 w 4492275"/>
              <a:gd name="connsiteY65" fmla="*/ 2841171 h 3929742"/>
              <a:gd name="connsiteX66" fmla="*/ 976189 w 4492275"/>
              <a:gd name="connsiteY66" fmla="*/ 2830285 h 3929742"/>
              <a:gd name="connsiteX67" fmla="*/ 1030618 w 4492275"/>
              <a:gd name="connsiteY67" fmla="*/ 2819400 h 3929742"/>
              <a:gd name="connsiteX68" fmla="*/ 1161246 w 4492275"/>
              <a:gd name="connsiteY68" fmla="*/ 2786742 h 3929742"/>
              <a:gd name="connsiteX69" fmla="*/ 1204789 w 4492275"/>
              <a:gd name="connsiteY69" fmla="*/ 2775857 h 3929742"/>
              <a:gd name="connsiteX70" fmla="*/ 1270104 w 4492275"/>
              <a:gd name="connsiteY70" fmla="*/ 2754085 h 3929742"/>
              <a:gd name="connsiteX71" fmla="*/ 1607561 w 4492275"/>
              <a:gd name="connsiteY71" fmla="*/ 2764971 h 3929742"/>
              <a:gd name="connsiteX72" fmla="*/ 1640218 w 4492275"/>
              <a:gd name="connsiteY72" fmla="*/ 2775857 h 3929742"/>
              <a:gd name="connsiteX73" fmla="*/ 1683761 w 4492275"/>
              <a:gd name="connsiteY73" fmla="*/ 2786742 h 3929742"/>
              <a:gd name="connsiteX74" fmla="*/ 1716418 w 4492275"/>
              <a:gd name="connsiteY74" fmla="*/ 2797628 h 3929742"/>
              <a:gd name="connsiteX75" fmla="*/ 1912361 w 4492275"/>
              <a:gd name="connsiteY75" fmla="*/ 2808514 h 3929742"/>
              <a:gd name="connsiteX76" fmla="*/ 1945018 w 4492275"/>
              <a:gd name="connsiteY76" fmla="*/ 2819400 h 3929742"/>
              <a:gd name="connsiteX77" fmla="*/ 1977675 w 4492275"/>
              <a:gd name="connsiteY77" fmla="*/ 2862942 h 3929742"/>
              <a:gd name="connsiteX78" fmla="*/ 1999446 w 4492275"/>
              <a:gd name="connsiteY78" fmla="*/ 2884714 h 3929742"/>
              <a:gd name="connsiteX79" fmla="*/ 2021218 w 4492275"/>
              <a:gd name="connsiteY79" fmla="*/ 3026228 h 3929742"/>
              <a:gd name="connsiteX80" fmla="*/ 2042989 w 4492275"/>
              <a:gd name="connsiteY80" fmla="*/ 3124200 h 3929742"/>
              <a:gd name="connsiteX81" fmla="*/ 2042989 w 4492275"/>
              <a:gd name="connsiteY81" fmla="*/ 3331028 h 3929742"/>
              <a:gd name="connsiteX82" fmla="*/ 1999446 w 4492275"/>
              <a:gd name="connsiteY82" fmla="*/ 3385457 h 3929742"/>
              <a:gd name="connsiteX83" fmla="*/ 1977675 w 4492275"/>
              <a:gd name="connsiteY83" fmla="*/ 3418114 h 3929742"/>
              <a:gd name="connsiteX84" fmla="*/ 1901475 w 4492275"/>
              <a:gd name="connsiteY84" fmla="*/ 3472542 h 3929742"/>
              <a:gd name="connsiteX85" fmla="*/ 1868818 w 4492275"/>
              <a:gd name="connsiteY85" fmla="*/ 3483428 h 3929742"/>
              <a:gd name="connsiteX86" fmla="*/ 791132 w 4492275"/>
              <a:gd name="connsiteY86" fmla="*/ 3472542 h 3929742"/>
              <a:gd name="connsiteX87" fmla="*/ 758475 w 4492275"/>
              <a:gd name="connsiteY87" fmla="*/ 3461657 h 3929742"/>
              <a:gd name="connsiteX88" fmla="*/ 475446 w 4492275"/>
              <a:gd name="connsiteY88" fmla="*/ 3439885 h 3929742"/>
              <a:gd name="connsiteX89" fmla="*/ 442789 w 4492275"/>
              <a:gd name="connsiteY89" fmla="*/ 3418114 h 3929742"/>
              <a:gd name="connsiteX90" fmla="*/ 421018 w 4492275"/>
              <a:gd name="connsiteY90" fmla="*/ 3396342 h 3929742"/>
              <a:gd name="connsiteX91" fmla="*/ 388361 w 4492275"/>
              <a:gd name="connsiteY91" fmla="*/ 3385457 h 3929742"/>
              <a:gd name="connsiteX92" fmla="*/ 333932 w 4492275"/>
              <a:gd name="connsiteY92" fmla="*/ 3331028 h 3929742"/>
              <a:gd name="connsiteX93" fmla="*/ 301275 w 4492275"/>
              <a:gd name="connsiteY93" fmla="*/ 3309257 h 3929742"/>
              <a:gd name="connsiteX94" fmla="*/ 257732 w 4492275"/>
              <a:gd name="connsiteY94" fmla="*/ 3265714 h 3929742"/>
              <a:gd name="connsiteX95" fmla="*/ 181532 w 4492275"/>
              <a:gd name="connsiteY95" fmla="*/ 3189514 h 3929742"/>
              <a:gd name="connsiteX96" fmla="*/ 127104 w 4492275"/>
              <a:gd name="connsiteY96" fmla="*/ 3145971 h 3929742"/>
              <a:gd name="connsiteX97" fmla="*/ 83561 w 4492275"/>
              <a:gd name="connsiteY97" fmla="*/ 3102428 h 3929742"/>
              <a:gd name="connsiteX98" fmla="*/ 72675 w 4492275"/>
              <a:gd name="connsiteY98" fmla="*/ 3069771 h 3929742"/>
              <a:gd name="connsiteX99" fmla="*/ 29132 w 4492275"/>
              <a:gd name="connsiteY99" fmla="*/ 3015342 h 3929742"/>
              <a:gd name="connsiteX100" fmla="*/ 29132 w 4492275"/>
              <a:gd name="connsiteY100" fmla="*/ 2721428 h 3929742"/>
              <a:gd name="connsiteX101" fmla="*/ 50904 w 4492275"/>
              <a:gd name="connsiteY101" fmla="*/ 2656114 h 3929742"/>
              <a:gd name="connsiteX102" fmla="*/ 72675 w 4492275"/>
              <a:gd name="connsiteY102" fmla="*/ 2579914 h 3929742"/>
              <a:gd name="connsiteX103" fmla="*/ 94446 w 4492275"/>
              <a:gd name="connsiteY103" fmla="*/ 2405742 h 3929742"/>
              <a:gd name="connsiteX104" fmla="*/ 116218 w 4492275"/>
              <a:gd name="connsiteY104" fmla="*/ 2286000 h 3929742"/>
              <a:gd name="connsiteX105" fmla="*/ 137989 w 4492275"/>
              <a:gd name="connsiteY105" fmla="*/ 2198914 h 3929742"/>
              <a:gd name="connsiteX106" fmla="*/ 148875 w 4492275"/>
              <a:gd name="connsiteY106" fmla="*/ 2166257 h 3929742"/>
              <a:gd name="connsiteX107" fmla="*/ 170646 w 4492275"/>
              <a:gd name="connsiteY107" fmla="*/ 2144485 h 3929742"/>
              <a:gd name="connsiteX108" fmla="*/ 225075 w 4492275"/>
              <a:gd name="connsiteY108" fmla="*/ 2046514 h 3929742"/>
              <a:gd name="connsiteX109" fmla="*/ 268618 w 4492275"/>
              <a:gd name="connsiteY109" fmla="*/ 1992085 h 3929742"/>
              <a:gd name="connsiteX110" fmla="*/ 323046 w 4492275"/>
              <a:gd name="connsiteY110" fmla="*/ 1948542 h 3929742"/>
              <a:gd name="connsiteX111" fmla="*/ 333932 w 4492275"/>
              <a:gd name="connsiteY111" fmla="*/ 1915885 h 3929742"/>
              <a:gd name="connsiteX112" fmla="*/ 377475 w 4492275"/>
              <a:gd name="connsiteY112" fmla="*/ 1850571 h 3929742"/>
              <a:gd name="connsiteX113" fmla="*/ 388361 w 4492275"/>
              <a:gd name="connsiteY113" fmla="*/ 1817914 h 3929742"/>
              <a:gd name="connsiteX114" fmla="*/ 431904 w 4492275"/>
              <a:gd name="connsiteY114" fmla="*/ 1763485 h 3929742"/>
              <a:gd name="connsiteX115" fmla="*/ 464561 w 4492275"/>
              <a:gd name="connsiteY115" fmla="*/ 1741714 h 3929742"/>
              <a:gd name="connsiteX116" fmla="*/ 508104 w 4492275"/>
              <a:gd name="connsiteY116" fmla="*/ 1698171 h 3929742"/>
              <a:gd name="connsiteX117" fmla="*/ 529875 w 4492275"/>
              <a:gd name="connsiteY117" fmla="*/ 1632857 h 3929742"/>
              <a:gd name="connsiteX118" fmla="*/ 540761 w 4492275"/>
              <a:gd name="connsiteY118" fmla="*/ 1600200 h 3929742"/>
              <a:gd name="connsiteX119" fmla="*/ 562532 w 4492275"/>
              <a:gd name="connsiteY119" fmla="*/ 1567542 h 3929742"/>
              <a:gd name="connsiteX120" fmla="*/ 595189 w 4492275"/>
              <a:gd name="connsiteY120" fmla="*/ 1502228 h 3929742"/>
              <a:gd name="connsiteX121" fmla="*/ 638732 w 4492275"/>
              <a:gd name="connsiteY121" fmla="*/ 1458685 h 3929742"/>
              <a:gd name="connsiteX122" fmla="*/ 682275 w 4492275"/>
              <a:gd name="connsiteY122" fmla="*/ 1415142 h 3929742"/>
              <a:gd name="connsiteX123" fmla="*/ 704046 w 4492275"/>
              <a:gd name="connsiteY123" fmla="*/ 1382485 h 3929742"/>
              <a:gd name="connsiteX124" fmla="*/ 747589 w 4492275"/>
              <a:gd name="connsiteY124" fmla="*/ 1338942 h 3929742"/>
              <a:gd name="connsiteX125" fmla="*/ 758475 w 4492275"/>
              <a:gd name="connsiteY125" fmla="*/ 1306285 h 3929742"/>
              <a:gd name="connsiteX126" fmla="*/ 812904 w 4492275"/>
              <a:gd name="connsiteY126" fmla="*/ 1251857 h 3929742"/>
              <a:gd name="connsiteX127" fmla="*/ 856446 w 4492275"/>
              <a:gd name="connsiteY127" fmla="*/ 1208314 h 3929742"/>
              <a:gd name="connsiteX128" fmla="*/ 867332 w 4492275"/>
              <a:gd name="connsiteY128" fmla="*/ 1175657 h 3929742"/>
              <a:gd name="connsiteX129" fmla="*/ 889104 w 4492275"/>
              <a:gd name="connsiteY129" fmla="*/ 1143000 h 3929742"/>
              <a:gd name="connsiteX130" fmla="*/ 921761 w 4492275"/>
              <a:gd name="connsiteY130" fmla="*/ 1121228 h 3929742"/>
              <a:gd name="connsiteX131" fmla="*/ 954418 w 4492275"/>
              <a:gd name="connsiteY131" fmla="*/ 1088571 h 3929742"/>
              <a:gd name="connsiteX132" fmla="*/ 987075 w 4492275"/>
              <a:gd name="connsiteY132" fmla="*/ 1066800 h 3929742"/>
              <a:gd name="connsiteX133" fmla="*/ 1008846 w 4492275"/>
              <a:gd name="connsiteY133" fmla="*/ 1045028 h 3929742"/>
              <a:gd name="connsiteX134" fmla="*/ 1041504 w 4492275"/>
              <a:gd name="connsiteY134" fmla="*/ 1034142 h 3929742"/>
              <a:gd name="connsiteX135" fmla="*/ 1074161 w 4492275"/>
              <a:gd name="connsiteY135" fmla="*/ 1001485 h 3929742"/>
              <a:gd name="connsiteX136" fmla="*/ 1095932 w 4492275"/>
              <a:gd name="connsiteY136" fmla="*/ 968828 h 3929742"/>
              <a:gd name="connsiteX137" fmla="*/ 1128589 w 4492275"/>
              <a:gd name="connsiteY137" fmla="*/ 957942 h 3929742"/>
              <a:gd name="connsiteX138" fmla="*/ 1139475 w 4492275"/>
              <a:gd name="connsiteY138" fmla="*/ 925285 h 3929742"/>
              <a:gd name="connsiteX139" fmla="*/ 1161246 w 4492275"/>
              <a:gd name="connsiteY139" fmla="*/ 892628 h 3929742"/>
              <a:gd name="connsiteX140" fmla="*/ 1204789 w 4492275"/>
              <a:gd name="connsiteY140" fmla="*/ 805542 h 3929742"/>
              <a:gd name="connsiteX141" fmla="*/ 1226561 w 4492275"/>
              <a:gd name="connsiteY141" fmla="*/ 740228 h 3929742"/>
              <a:gd name="connsiteX142" fmla="*/ 1237446 w 4492275"/>
              <a:gd name="connsiteY142" fmla="*/ 707571 h 3929742"/>
              <a:gd name="connsiteX143" fmla="*/ 1259218 w 4492275"/>
              <a:gd name="connsiteY143" fmla="*/ 674914 h 3929742"/>
              <a:gd name="connsiteX144" fmla="*/ 1291875 w 4492275"/>
              <a:gd name="connsiteY144" fmla="*/ 620485 h 3929742"/>
              <a:gd name="connsiteX145" fmla="*/ 1324532 w 4492275"/>
              <a:gd name="connsiteY145" fmla="*/ 555171 h 3929742"/>
              <a:gd name="connsiteX146" fmla="*/ 1357189 w 4492275"/>
              <a:gd name="connsiteY146" fmla="*/ 500742 h 3929742"/>
              <a:gd name="connsiteX147" fmla="*/ 1389846 w 4492275"/>
              <a:gd name="connsiteY147" fmla="*/ 435428 h 3929742"/>
              <a:gd name="connsiteX148" fmla="*/ 1422504 w 4492275"/>
              <a:gd name="connsiteY148" fmla="*/ 424542 h 3929742"/>
              <a:gd name="connsiteX149" fmla="*/ 1455161 w 4492275"/>
              <a:gd name="connsiteY149" fmla="*/ 402771 h 3929742"/>
              <a:gd name="connsiteX150" fmla="*/ 1509589 w 4492275"/>
              <a:gd name="connsiteY150" fmla="*/ 348342 h 3929742"/>
              <a:gd name="connsiteX151" fmla="*/ 1531361 w 4492275"/>
              <a:gd name="connsiteY151" fmla="*/ 326571 h 3929742"/>
              <a:gd name="connsiteX152" fmla="*/ 1553132 w 4492275"/>
              <a:gd name="connsiteY152" fmla="*/ 293914 h 3929742"/>
              <a:gd name="connsiteX153" fmla="*/ 1629332 w 4492275"/>
              <a:gd name="connsiteY153" fmla="*/ 250371 h 3929742"/>
              <a:gd name="connsiteX154" fmla="*/ 1694646 w 4492275"/>
              <a:gd name="connsiteY154" fmla="*/ 217714 h 3929742"/>
              <a:gd name="connsiteX155" fmla="*/ 1738189 w 4492275"/>
              <a:gd name="connsiteY155" fmla="*/ 185057 h 3929742"/>
              <a:gd name="connsiteX156" fmla="*/ 1857932 w 4492275"/>
              <a:gd name="connsiteY156" fmla="*/ 163285 h 3929742"/>
              <a:gd name="connsiteX157" fmla="*/ 1879704 w 4492275"/>
              <a:gd name="connsiteY157" fmla="*/ 141514 h 3929742"/>
              <a:gd name="connsiteX158" fmla="*/ 1934132 w 4492275"/>
              <a:gd name="connsiteY158" fmla="*/ 130628 h 3929742"/>
              <a:gd name="connsiteX159" fmla="*/ 1966789 w 4492275"/>
              <a:gd name="connsiteY159" fmla="*/ 119742 h 3929742"/>
              <a:gd name="connsiteX160" fmla="*/ 2467532 w 4492275"/>
              <a:gd name="connsiteY160" fmla="*/ 130628 h 3929742"/>
              <a:gd name="connsiteX161" fmla="*/ 2543732 w 4492275"/>
              <a:gd name="connsiteY161" fmla="*/ 108857 h 3929742"/>
              <a:gd name="connsiteX162" fmla="*/ 2576389 w 4492275"/>
              <a:gd name="connsiteY162" fmla="*/ 97971 h 3929742"/>
              <a:gd name="connsiteX163" fmla="*/ 2652589 w 4492275"/>
              <a:gd name="connsiteY163" fmla="*/ 76200 h 3929742"/>
              <a:gd name="connsiteX164" fmla="*/ 2717904 w 4492275"/>
              <a:gd name="connsiteY164" fmla="*/ 43542 h 3929742"/>
              <a:gd name="connsiteX165" fmla="*/ 2761446 w 4492275"/>
              <a:gd name="connsiteY165" fmla="*/ 21771 h 3929742"/>
              <a:gd name="connsiteX166" fmla="*/ 2826761 w 4492275"/>
              <a:gd name="connsiteY166" fmla="*/ 0 h 3929742"/>
              <a:gd name="connsiteX167" fmla="*/ 3251304 w 4492275"/>
              <a:gd name="connsiteY167" fmla="*/ 10885 h 3929742"/>
              <a:gd name="connsiteX168" fmla="*/ 3283961 w 4492275"/>
              <a:gd name="connsiteY168" fmla="*/ 21771 h 3929742"/>
              <a:gd name="connsiteX169" fmla="*/ 3316618 w 4492275"/>
              <a:gd name="connsiteY169" fmla="*/ 43542 h 3929742"/>
              <a:gd name="connsiteX170" fmla="*/ 3381932 w 4492275"/>
              <a:gd name="connsiteY170" fmla="*/ 76200 h 3929742"/>
              <a:gd name="connsiteX171" fmla="*/ 3403704 w 4492275"/>
              <a:gd name="connsiteY171" fmla="*/ 141514 h 3929742"/>
              <a:gd name="connsiteX172" fmla="*/ 3425475 w 4492275"/>
              <a:gd name="connsiteY172" fmla="*/ 348342 h 3929742"/>
              <a:gd name="connsiteX173" fmla="*/ 3458132 w 4492275"/>
              <a:gd name="connsiteY173" fmla="*/ 446314 h 3929742"/>
              <a:gd name="connsiteX174" fmla="*/ 3469018 w 4492275"/>
              <a:gd name="connsiteY174" fmla="*/ 478971 h 3929742"/>
              <a:gd name="connsiteX175" fmla="*/ 3479904 w 4492275"/>
              <a:gd name="connsiteY175" fmla="*/ 511628 h 3929742"/>
              <a:gd name="connsiteX176" fmla="*/ 3469018 w 4492275"/>
              <a:gd name="connsiteY176" fmla="*/ 653142 h 3929742"/>
              <a:gd name="connsiteX177" fmla="*/ 3425475 w 4492275"/>
              <a:gd name="connsiteY177" fmla="*/ 718457 h 3929742"/>
              <a:gd name="connsiteX178" fmla="*/ 3371046 w 4492275"/>
              <a:gd name="connsiteY178" fmla="*/ 783771 h 3929742"/>
              <a:gd name="connsiteX179" fmla="*/ 3327504 w 4492275"/>
              <a:gd name="connsiteY179" fmla="*/ 816428 h 3929742"/>
              <a:gd name="connsiteX180" fmla="*/ 3273075 w 4492275"/>
              <a:gd name="connsiteY180" fmla="*/ 881742 h 3929742"/>
              <a:gd name="connsiteX181" fmla="*/ 3207761 w 4492275"/>
              <a:gd name="connsiteY181" fmla="*/ 914400 h 3929742"/>
              <a:gd name="connsiteX182" fmla="*/ 3153332 w 4492275"/>
              <a:gd name="connsiteY182" fmla="*/ 957942 h 3929742"/>
              <a:gd name="connsiteX183" fmla="*/ 3088018 w 4492275"/>
              <a:gd name="connsiteY183" fmla="*/ 979714 h 3929742"/>
              <a:gd name="connsiteX184" fmla="*/ 2532846 w 4492275"/>
              <a:gd name="connsiteY184" fmla="*/ 968828 h 3929742"/>
              <a:gd name="connsiteX185" fmla="*/ 2434875 w 4492275"/>
              <a:gd name="connsiteY185" fmla="*/ 914400 h 3929742"/>
              <a:gd name="connsiteX186" fmla="*/ 2413104 w 4492275"/>
              <a:gd name="connsiteY186" fmla="*/ 892628 h 3929742"/>
              <a:gd name="connsiteX187" fmla="*/ 2358675 w 4492275"/>
              <a:gd name="connsiteY187" fmla="*/ 881742 h 3929742"/>
              <a:gd name="connsiteX188" fmla="*/ 2206275 w 4492275"/>
              <a:gd name="connsiteY188" fmla="*/ 903514 h 3929742"/>
              <a:gd name="connsiteX189" fmla="*/ 2140961 w 4492275"/>
              <a:gd name="connsiteY189" fmla="*/ 947057 h 3929742"/>
              <a:gd name="connsiteX190" fmla="*/ 2086532 w 4492275"/>
              <a:gd name="connsiteY190" fmla="*/ 990600 h 3929742"/>
              <a:gd name="connsiteX191" fmla="*/ 1999446 w 4492275"/>
              <a:gd name="connsiteY191" fmla="*/ 1012371 h 3929742"/>
              <a:gd name="connsiteX192" fmla="*/ 1923246 w 4492275"/>
              <a:gd name="connsiteY192" fmla="*/ 990600 h 3929742"/>
              <a:gd name="connsiteX193" fmla="*/ 1890589 w 4492275"/>
              <a:gd name="connsiteY193" fmla="*/ 968828 h 3929742"/>
              <a:gd name="connsiteX194" fmla="*/ 1847046 w 4492275"/>
              <a:gd name="connsiteY194" fmla="*/ 947057 h 3929742"/>
              <a:gd name="connsiteX195" fmla="*/ 1781732 w 4492275"/>
              <a:gd name="connsiteY195" fmla="*/ 859971 h 3929742"/>
              <a:gd name="connsiteX196" fmla="*/ 1792618 w 4492275"/>
              <a:gd name="connsiteY196" fmla="*/ 816428 h 3929742"/>
              <a:gd name="connsiteX197" fmla="*/ 1814389 w 4492275"/>
              <a:gd name="connsiteY197" fmla="*/ 696685 h 3929742"/>
              <a:gd name="connsiteX198" fmla="*/ 1868818 w 4492275"/>
              <a:gd name="connsiteY198" fmla="*/ 642257 h 3929742"/>
              <a:gd name="connsiteX199" fmla="*/ 1945018 w 4492275"/>
              <a:gd name="connsiteY199" fmla="*/ 587828 h 3929742"/>
              <a:gd name="connsiteX200" fmla="*/ 1988561 w 4492275"/>
              <a:gd name="connsiteY200" fmla="*/ 566057 h 3929742"/>
              <a:gd name="connsiteX201" fmla="*/ 2042989 w 4492275"/>
              <a:gd name="connsiteY201" fmla="*/ 522514 h 3929742"/>
              <a:gd name="connsiteX202" fmla="*/ 2097418 w 4492275"/>
              <a:gd name="connsiteY202" fmla="*/ 468085 h 3929742"/>
              <a:gd name="connsiteX203" fmla="*/ 2140961 w 4492275"/>
              <a:gd name="connsiteY203" fmla="*/ 413657 h 3929742"/>
              <a:gd name="connsiteX204" fmla="*/ 2151846 w 4492275"/>
              <a:gd name="connsiteY204" fmla="*/ 381000 h 3929742"/>
              <a:gd name="connsiteX205" fmla="*/ 2238932 w 4492275"/>
              <a:gd name="connsiteY205" fmla="*/ 315685 h 3929742"/>
              <a:gd name="connsiteX206" fmla="*/ 2271589 w 4492275"/>
              <a:gd name="connsiteY206" fmla="*/ 293914 h 3929742"/>
              <a:gd name="connsiteX207" fmla="*/ 2336904 w 4492275"/>
              <a:gd name="connsiteY207" fmla="*/ 272142 h 3929742"/>
              <a:gd name="connsiteX208" fmla="*/ 2413104 w 4492275"/>
              <a:gd name="connsiteY208" fmla="*/ 250371 h 3929742"/>
              <a:gd name="connsiteX209" fmla="*/ 2478418 w 4492275"/>
              <a:gd name="connsiteY209" fmla="*/ 239485 h 3929742"/>
              <a:gd name="connsiteX210" fmla="*/ 2750561 w 4492275"/>
              <a:gd name="connsiteY210" fmla="*/ 250371 h 3929742"/>
              <a:gd name="connsiteX211" fmla="*/ 2815875 w 4492275"/>
              <a:gd name="connsiteY211" fmla="*/ 272142 h 3929742"/>
              <a:gd name="connsiteX212" fmla="*/ 2848532 w 4492275"/>
              <a:gd name="connsiteY212" fmla="*/ 293914 h 3929742"/>
              <a:gd name="connsiteX213" fmla="*/ 2892075 w 4492275"/>
              <a:gd name="connsiteY213" fmla="*/ 304800 h 3929742"/>
              <a:gd name="connsiteX214" fmla="*/ 2924732 w 4492275"/>
              <a:gd name="connsiteY214" fmla="*/ 315685 h 3929742"/>
              <a:gd name="connsiteX215" fmla="*/ 2946504 w 4492275"/>
              <a:gd name="connsiteY215" fmla="*/ 337457 h 3929742"/>
              <a:gd name="connsiteX216" fmla="*/ 2979161 w 4492275"/>
              <a:gd name="connsiteY216" fmla="*/ 359228 h 3929742"/>
              <a:gd name="connsiteX217" fmla="*/ 3022704 w 4492275"/>
              <a:gd name="connsiteY217" fmla="*/ 424542 h 3929742"/>
              <a:gd name="connsiteX218" fmla="*/ 3055361 w 4492275"/>
              <a:gd name="connsiteY218" fmla="*/ 435428 h 3929742"/>
              <a:gd name="connsiteX219" fmla="*/ 3131561 w 4492275"/>
              <a:gd name="connsiteY219" fmla="*/ 511628 h 3929742"/>
              <a:gd name="connsiteX220" fmla="*/ 3153332 w 4492275"/>
              <a:gd name="connsiteY220" fmla="*/ 533400 h 3929742"/>
              <a:gd name="connsiteX221" fmla="*/ 3164218 w 4492275"/>
              <a:gd name="connsiteY221" fmla="*/ 566057 h 3929742"/>
              <a:gd name="connsiteX222" fmla="*/ 3229532 w 4492275"/>
              <a:gd name="connsiteY222" fmla="*/ 620485 h 3929742"/>
              <a:gd name="connsiteX223" fmla="*/ 3316618 w 4492275"/>
              <a:gd name="connsiteY223" fmla="*/ 751114 h 3929742"/>
              <a:gd name="connsiteX224" fmla="*/ 3381932 w 4492275"/>
              <a:gd name="connsiteY224" fmla="*/ 827314 h 3929742"/>
              <a:gd name="connsiteX225" fmla="*/ 3447246 w 4492275"/>
              <a:gd name="connsiteY225" fmla="*/ 870857 h 3929742"/>
              <a:gd name="connsiteX226" fmla="*/ 3512561 w 4492275"/>
              <a:gd name="connsiteY226" fmla="*/ 947057 h 3929742"/>
              <a:gd name="connsiteX227" fmla="*/ 3523446 w 4492275"/>
              <a:gd name="connsiteY227" fmla="*/ 979714 h 3929742"/>
              <a:gd name="connsiteX228" fmla="*/ 3588761 w 4492275"/>
              <a:gd name="connsiteY228" fmla="*/ 1066800 h 3929742"/>
              <a:gd name="connsiteX229" fmla="*/ 3621418 w 4492275"/>
              <a:gd name="connsiteY229" fmla="*/ 1088571 h 3929742"/>
              <a:gd name="connsiteX230" fmla="*/ 3664961 w 4492275"/>
              <a:gd name="connsiteY230" fmla="*/ 1121228 h 3929742"/>
              <a:gd name="connsiteX231" fmla="*/ 3752046 w 4492275"/>
              <a:gd name="connsiteY231" fmla="*/ 1164771 h 3929742"/>
              <a:gd name="connsiteX232" fmla="*/ 3926218 w 4492275"/>
              <a:gd name="connsiteY232" fmla="*/ 1186542 h 3929742"/>
              <a:gd name="connsiteX233" fmla="*/ 4013304 w 4492275"/>
              <a:gd name="connsiteY233" fmla="*/ 1197428 h 3929742"/>
              <a:gd name="connsiteX234" fmla="*/ 4165704 w 4492275"/>
              <a:gd name="connsiteY234" fmla="*/ 1219200 h 3929742"/>
              <a:gd name="connsiteX235" fmla="*/ 4252789 w 4492275"/>
              <a:gd name="connsiteY235" fmla="*/ 1240971 h 3929742"/>
              <a:gd name="connsiteX236" fmla="*/ 4296332 w 4492275"/>
              <a:gd name="connsiteY236" fmla="*/ 1251857 h 3929742"/>
              <a:gd name="connsiteX237" fmla="*/ 4492275 w 4492275"/>
              <a:gd name="connsiteY237" fmla="*/ 1240971 h 392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4492275" h="3929742">
                <a:moveTo>
                  <a:pt x="1085046" y="2253342"/>
                </a:moveTo>
                <a:cubicBezTo>
                  <a:pt x="1074160" y="2249714"/>
                  <a:pt x="1061726" y="2249126"/>
                  <a:pt x="1052389" y="2242457"/>
                </a:cubicBezTo>
                <a:cubicBezTo>
                  <a:pt x="1035686" y="2230526"/>
                  <a:pt x="1028759" y="2203893"/>
                  <a:pt x="1008846" y="2198914"/>
                </a:cubicBezTo>
                <a:lnTo>
                  <a:pt x="965304" y="2188028"/>
                </a:lnTo>
                <a:cubicBezTo>
                  <a:pt x="935232" y="2188727"/>
                  <a:pt x="537634" y="2170926"/>
                  <a:pt x="388361" y="2220685"/>
                </a:cubicBezTo>
                <a:lnTo>
                  <a:pt x="355704" y="2231571"/>
                </a:lnTo>
                <a:cubicBezTo>
                  <a:pt x="352075" y="2242457"/>
                  <a:pt x="350722" y="2254389"/>
                  <a:pt x="344818" y="2264228"/>
                </a:cubicBezTo>
                <a:cubicBezTo>
                  <a:pt x="339537" y="2273029"/>
                  <a:pt x="327636" y="2276820"/>
                  <a:pt x="323046" y="2286000"/>
                </a:cubicBezTo>
                <a:cubicBezTo>
                  <a:pt x="312783" y="2306526"/>
                  <a:pt x="308532" y="2329543"/>
                  <a:pt x="301275" y="2351314"/>
                </a:cubicBezTo>
                <a:lnTo>
                  <a:pt x="279504" y="2416628"/>
                </a:lnTo>
                <a:lnTo>
                  <a:pt x="257732" y="2481942"/>
                </a:lnTo>
                <a:lnTo>
                  <a:pt x="246846" y="2514600"/>
                </a:lnTo>
                <a:cubicBezTo>
                  <a:pt x="235988" y="2677474"/>
                  <a:pt x="225658" y="2740800"/>
                  <a:pt x="246846" y="2917371"/>
                </a:cubicBezTo>
                <a:cubicBezTo>
                  <a:pt x="248405" y="2930361"/>
                  <a:pt x="258402" y="2941855"/>
                  <a:pt x="268618" y="2950028"/>
                </a:cubicBezTo>
                <a:cubicBezTo>
                  <a:pt x="277578" y="2957196"/>
                  <a:pt x="290242" y="2957762"/>
                  <a:pt x="301275" y="2960914"/>
                </a:cubicBezTo>
                <a:cubicBezTo>
                  <a:pt x="357217" y="2976898"/>
                  <a:pt x="361224" y="2973851"/>
                  <a:pt x="431904" y="2982685"/>
                </a:cubicBezTo>
                <a:cubicBezTo>
                  <a:pt x="442790" y="2989942"/>
                  <a:pt x="451869" y="3001284"/>
                  <a:pt x="464561" y="3004457"/>
                </a:cubicBezTo>
                <a:cubicBezTo>
                  <a:pt x="496438" y="3012426"/>
                  <a:pt x="529747" y="3013156"/>
                  <a:pt x="562532" y="3015342"/>
                </a:cubicBezTo>
                <a:cubicBezTo>
                  <a:pt x="638649" y="3020416"/>
                  <a:pt x="714932" y="3022599"/>
                  <a:pt x="791132" y="3026228"/>
                </a:cubicBezTo>
                <a:cubicBezTo>
                  <a:pt x="913849" y="3050772"/>
                  <a:pt x="764343" y="3022880"/>
                  <a:pt x="965304" y="3048000"/>
                </a:cubicBezTo>
                <a:cubicBezTo>
                  <a:pt x="983663" y="3050295"/>
                  <a:pt x="1001300" y="3057282"/>
                  <a:pt x="1019732" y="3058885"/>
                </a:cubicBezTo>
                <a:cubicBezTo>
                  <a:pt x="1084901" y="3064552"/>
                  <a:pt x="1150361" y="3066142"/>
                  <a:pt x="1215675" y="3069771"/>
                </a:cubicBezTo>
                <a:cubicBezTo>
                  <a:pt x="1230189" y="3091542"/>
                  <a:pt x="1250944" y="3110262"/>
                  <a:pt x="1259218" y="3135085"/>
                </a:cubicBezTo>
                <a:lnTo>
                  <a:pt x="1291875" y="3233057"/>
                </a:lnTo>
                <a:lnTo>
                  <a:pt x="1302761" y="3265714"/>
                </a:lnTo>
                <a:lnTo>
                  <a:pt x="1313646" y="3298371"/>
                </a:lnTo>
                <a:cubicBezTo>
                  <a:pt x="1306389" y="3381828"/>
                  <a:pt x="1338342" y="3479039"/>
                  <a:pt x="1291875" y="3548742"/>
                </a:cubicBezTo>
                <a:cubicBezTo>
                  <a:pt x="1284618" y="3559628"/>
                  <a:pt x="1275955" y="3569698"/>
                  <a:pt x="1270104" y="3581400"/>
                </a:cubicBezTo>
                <a:cubicBezTo>
                  <a:pt x="1264972" y="3591663"/>
                  <a:pt x="1265887" y="3604720"/>
                  <a:pt x="1259218" y="3614057"/>
                </a:cubicBezTo>
                <a:cubicBezTo>
                  <a:pt x="1247287" y="3630760"/>
                  <a:pt x="1215675" y="3657600"/>
                  <a:pt x="1215675" y="3657600"/>
                </a:cubicBezTo>
                <a:cubicBezTo>
                  <a:pt x="1185882" y="3746977"/>
                  <a:pt x="1230830" y="3605020"/>
                  <a:pt x="1193904" y="3777342"/>
                </a:cubicBezTo>
                <a:cubicBezTo>
                  <a:pt x="1189095" y="3799782"/>
                  <a:pt x="1188360" y="3826429"/>
                  <a:pt x="1172132" y="3842657"/>
                </a:cubicBezTo>
                <a:lnTo>
                  <a:pt x="1106818" y="3907971"/>
                </a:lnTo>
                <a:lnTo>
                  <a:pt x="1085046" y="3929742"/>
                </a:lnTo>
                <a:cubicBezTo>
                  <a:pt x="976189" y="3926114"/>
                  <a:pt x="867205" y="3925253"/>
                  <a:pt x="758475" y="3918857"/>
                </a:cubicBezTo>
                <a:cubicBezTo>
                  <a:pt x="750569" y="3918392"/>
                  <a:pt x="693256" y="3902575"/>
                  <a:pt x="682275" y="3897085"/>
                </a:cubicBezTo>
                <a:cubicBezTo>
                  <a:pt x="670573" y="3891234"/>
                  <a:pt x="661573" y="3880627"/>
                  <a:pt x="649618" y="3875314"/>
                </a:cubicBezTo>
                <a:cubicBezTo>
                  <a:pt x="628647" y="3865993"/>
                  <a:pt x="606075" y="3860799"/>
                  <a:pt x="584304" y="3853542"/>
                </a:cubicBezTo>
                <a:lnTo>
                  <a:pt x="551646" y="3842657"/>
                </a:lnTo>
                <a:cubicBezTo>
                  <a:pt x="540760" y="3839029"/>
                  <a:pt x="530307" y="3833657"/>
                  <a:pt x="518989" y="3831771"/>
                </a:cubicBezTo>
                <a:cubicBezTo>
                  <a:pt x="497218" y="3828142"/>
                  <a:pt x="475088" y="3826238"/>
                  <a:pt x="453675" y="3820885"/>
                </a:cubicBezTo>
                <a:cubicBezTo>
                  <a:pt x="305502" y="3783842"/>
                  <a:pt x="447617" y="3818192"/>
                  <a:pt x="355704" y="3777342"/>
                </a:cubicBezTo>
                <a:cubicBezTo>
                  <a:pt x="334733" y="3768021"/>
                  <a:pt x="312161" y="3762828"/>
                  <a:pt x="290389" y="3755571"/>
                </a:cubicBezTo>
                <a:lnTo>
                  <a:pt x="225075" y="3733800"/>
                </a:lnTo>
                <a:lnTo>
                  <a:pt x="192418" y="3722914"/>
                </a:lnTo>
                <a:lnTo>
                  <a:pt x="170646" y="3657600"/>
                </a:lnTo>
                <a:lnTo>
                  <a:pt x="159761" y="3624942"/>
                </a:lnTo>
                <a:cubicBezTo>
                  <a:pt x="179404" y="3507076"/>
                  <a:pt x="160094" y="3602003"/>
                  <a:pt x="181532" y="3526971"/>
                </a:cubicBezTo>
                <a:cubicBezTo>
                  <a:pt x="185642" y="3512586"/>
                  <a:pt x="186525" y="3497179"/>
                  <a:pt x="192418" y="3483428"/>
                </a:cubicBezTo>
                <a:cubicBezTo>
                  <a:pt x="197572" y="3471403"/>
                  <a:pt x="208338" y="3462473"/>
                  <a:pt x="214189" y="3450771"/>
                </a:cubicBezTo>
                <a:cubicBezTo>
                  <a:pt x="219321" y="3440508"/>
                  <a:pt x="219171" y="3427953"/>
                  <a:pt x="225075" y="3418114"/>
                </a:cubicBezTo>
                <a:cubicBezTo>
                  <a:pt x="230355" y="3409313"/>
                  <a:pt x="240688" y="3404553"/>
                  <a:pt x="246846" y="3396342"/>
                </a:cubicBezTo>
                <a:cubicBezTo>
                  <a:pt x="320693" y="3297879"/>
                  <a:pt x="262233" y="3359182"/>
                  <a:pt x="312161" y="3309257"/>
                </a:cubicBezTo>
                <a:lnTo>
                  <a:pt x="333932" y="3243942"/>
                </a:lnTo>
                <a:cubicBezTo>
                  <a:pt x="345275" y="3209912"/>
                  <a:pt x="356279" y="3167358"/>
                  <a:pt x="388361" y="3145971"/>
                </a:cubicBezTo>
                <a:lnTo>
                  <a:pt x="421018" y="3124200"/>
                </a:lnTo>
                <a:cubicBezTo>
                  <a:pt x="428275" y="3113314"/>
                  <a:pt x="433538" y="3100793"/>
                  <a:pt x="442789" y="3091542"/>
                </a:cubicBezTo>
                <a:cubicBezTo>
                  <a:pt x="452040" y="3082291"/>
                  <a:pt x="465230" y="3077944"/>
                  <a:pt x="475446" y="3069771"/>
                </a:cubicBezTo>
                <a:cubicBezTo>
                  <a:pt x="483460" y="3063360"/>
                  <a:pt x="489007" y="3054158"/>
                  <a:pt x="497218" y="3048000"/>
                </a:cubicBezTo>
                <a:cubicBezTo>
                  <a:pt x="518151" y="3032301"/>
                  <a:pt x="540761" y="3018971"/>
                  <a:pt x="562532" y="3004457"/>
                </a:cubicBezTo>
                <a:cubicBezTo>
                  <a:pt x="612268" y="2971299"/>
                  <a:pt x="585938" y="2991935"/>
                  <a:pt x="638732" y="2939142"/>
                </a:cubicBezTo>
                <a:cubicBezTo>
                  <a:pt x="645989" y="2931885"/>
                  <a:pt x="650440" y="2919384"/>
                  <a:pt x="660504" y="2917371"/>
                </a:cubicBezTo>
                <a:cubicBezTo>
                  <a:pt x="703674" y="2908737"/>
                  <a:pt x="762641" y="2897840"/>
                  <a:pt x="802018" y="2884714"/>
                </a:cubicBezTo>
                <a:lnTo>
                  <a:pt x="867332" y="2862942"/>
                </a:lnTo>
                <a:lnTo>
                  <a:pt x="899989" y="2852057"/>
                </a:lnTo>
                <a:cubicBezTo>
                  <a:pt x="910875" y="2848428"/>
                  <a:pt x="921514" y="2843954"/>
                  <a:pt x="932646" y="2841171"/>
                </a:cubicBezTo>
                <a:cubicBezTo>
                  <a:pt x="947160" y="2837542"/>
                  <a:pt x="961584" y="2833530"/>
                  <a:pt x="976189" y="2830285"/>
                </a:cubicBezTo>
                <a:cubicBezTo>
                  <a:pt x="994251" y="2826271"/>
                  <a:pt x="1012590" y="2823560"/>
                  <a:pt x="1030618" y="2819400"/>
                </a:cubicBezTo>
                <a:cubicBezTo>
                  <a:pt x="1030681" y="2819385"/>
                  <a:pt x="1139443" y="2792193"/>
                  <a:pt x="1161246" y="2786742"/>
                </a:cubicBezTo>
                <a:cubicBezTo>
                  <a:pt x="1175760" y="2783113"/>
                  <a:pt x="1190596" y="2780588"/>
                  <a:pt x="1204789" y="2775857"/>
                </a:cubicBezTo>
                <a:lnTo>
                  <a:pt x="1270104" y="2754085"/>
                </a:lnTo>
                <a:cubicBezTo>
                  <a:pt x="1382590" y="2757714"/>
                  <a:pt x="1495211" y="2758362"/>
                  <a:pt x="1607561" y="2764971"/>
                </a:cubicBezTo>
                <a:cubicBezTo>
                  <a:pt x="1619016" y="2765645"/>
                  <a:pt x="1629185" y="2772705"/>
                  <a:pt x="1640218" y="2775857"/>
                </a:cubicBezTo>
                <a:cubicBezTo>
                  <a:pt x="1654603" y="2779967"/>
                  <a:pt x="1669376" y="2782632"/>
                  <a:pt x="1683761" y="2786742"/>
                </a:cubicBezTo>
                <a:cubicBezTo>
                  <a:pt x="1694794" y="2789894"/>
                  <a:pt x="1704995" y="2796540"/>
                  <a:pt x="1716418" y="2797628"/>
                </a:cubicBezTo>
                <a:cubicBezTo>
                  <a:pt x="1781538" y="2803830"/>
                  <a:pt x="1847047" y="2804885"/>
                  <a:pt x="1912361" y="2808514"/>
                </a:cubicBezTo>
                <a:cubicBezTo>
                  <a:pt x="1923247" y="2812143"/>
                  <a:pt x="1936203" y="2812054"/>
                  <a:pt x="1945018" y="2819400"/>
                </a:cubicBezTo>
                <a:cubicBezTo>
                  <a:pt x="1958956" y="2831015"/>
                  <a:pt x="1966060" y="2849004"/>
                  <a:pt x="1977675" y="2862942"/>
                </a:cubicBezTo>
                <a:cubicBezTo>
                  <a:pt x="1984245" y="2870826"/>
                  <a:pt x="1992189" y="2877457"/>
                  <a:pt x="1999446" y="2884714"/>
                </a:cubicBezTo>
                <a:cubicBezTo>
                  <a:pt x="2023378" y="2956508"/>
                  <a:pt x="2004379" y="2891520"/>
                  <a:pt x="2021218" y="3026228"/>
                </a:cubicBezTo>
                <a:cubicBezTo>
                  <a:pt x="2028881" y="3087531"/>
                  <a:pt x="2027781" y="3078572"/>
                  <a:pt x="2042989" y="3124200"/>
                </a:cubicBezTo>
                <a:cubicBezTo>
                  <a:pt x="2055596" y="3212444"/>
                  <a:pt x="2063599" y="3227979"/>
                  <a:pt x="2042989" y="3331028"/>
                </a:cubicBezTo>
                <a:cubicBezTo>
                  <a:pt x="2038522" y="3353365"/>
                  <a:pt x="2012428" y="3369229"/>
                  <a:pt x="1999446" y="3385457"/>
                </a:cubicBezTo>
                <a:cubicBezTo>
                  <a:pt x="1991273" y="3395673"/>
                  <a:pt x="1986926" y="3408863"/>
                  <a:pt x="1977675" y="3418114"/>
                </a:cubicBezTo>
                <a:cubicBezTo>
                  <a:pt x="1972744" y="3423045"/>
                  <a:pt x="1913838" y="3466361"/>
                  <a:pt x="1901475" y="3472542"/>
                </a:cubicBezTo>
                <a:cubicBezTo>
                  <a:pt x="1891212" y="3477674"/>
                  <a:pt x="1879704" y="3479799"/>
                  <a:pt x="1868818" y="3483428"/>
                </a:cubicBezTo>
                <a:lnTo>
                  <a:pt x="791132" y="3472542"/>
                </a:lnTo>
                <a:cubicBezTo>
                  <a:pt x="779660" y="3472317"/>
                  <a:pt x="769816" y="3463402"/>
                  <a:pt x="758475" y="3461657"/>
                </a:cubicBezTo>
                <a:cubicBezTo>
                  <a:pt x="690019" y="3451125"/>
                  <a:pt x="529236" y="3443247"/>
                  <a:pt x="475446" y="3439885"/>
                </a:cubicBezTo>
                <a:cubicBezTo>
                  <a:pt x="464560" y="3432628"/>
                  <a:pt x="453005" y="3426287"/>
                  <a:pt x="442789" y="3418114"/>
                </a:cubicBezTo>
                <a:cubicBezTo>
                  <a:pt x="434775" y="3411703"/>
                  <a:pt x="429819" y="3401622"/>
                  <a:pt x="421018" y="3396342"/>
                </a:cubicBezTo>
                <a:cubicBezTo>
                  <a:pt x="411179" y="3390438"/>
                  <a:pt x="399247" y="3389085"/>
                  <a:pt x="388361" y="3385457"/>
                </a:cubicBezTo>
                <a:cubicBezTo>
                  <a:pt x="370218" y="3367314"/>
                  <a:pt x="355281" y="3345260"/>
                  <a:pt x="333932" y="3331028"/>
                </a:cubicBezTo>
                <a:cubicBezTo>
                  <a:pt x="323046" y="3323771"/>
                  <a:pt x="311208" y="3317771"/>
                  <a:pt x="301275" y="3309257"/>
                </a:cubicBezTo>
                <a:cubicBezTo>
                  <a:pt x="285690" y="3295899"/>
                  <a:pt x="272246" y="3280228"/>
                  <a:pt x="257732" y="3265714"/>
                </a:cubicBezTo>
                <a:lnTo>
                  <a:pt x="181532" y="3189514"/>
                </a:lnTo>
                <a:cubicBezTo>
                  <a:pt x="107419" y="3115400"/>
                  <a:pt x="223230" y="3228365"/>
                  <a:pt x="127104" y="3145971"/>
                </a:cubicBezTo>
                <a:cubicBezTo>
                  <a:pt x="111519" y="3132613"/>
                  <a:pt x="83561" y="3102428"/>
                  <a:pt x="83561" y="3102428"/>
                </a:cubicBezTo>
                <a:cubicBezTo>
                  <a:pt x="79932" y="3091542"/>
                  <a:pt x="77807" y="3080034"/>
                  <a:pt x="72675" y="3069771"/>
                </a:cubicBezTo>
                <a:cubicBezTo>
                  <a:pt x="58942" y="3042306"/>
                  <a:pt x="49383" y="3035593"/>
                  <a:pt x="29132" y="3015342"/>
                </a:cubicBezTo>
                <a:cubicBezTo>
                  <a:pt x="0" y="2898820"/>
                  <a:pt x="6342" y="2941730"/>
                  <a:pt x="29132" y="2721428"/>
                </a:cubicBezTo>
                <a:cubicBezTo>
                  <a:pt x="31493" y="2698601"/>
                  <a:pt x="43647" y="2677885"/>
                  <a:pt x="50904" y="2656114"/>
                </a:cubicBezTo>
                <a:cubicBezTo>
                  <a:pt x="66517" y="2609275"/>
                  <a:pt x="59010" y="2634574"/>
                  <a:pt x="72675" y="2579914"/>
                </a:cubicBezTo>
                <a:cubicBezTo>
                  <a:pt x="82413" y="2492272"/>
                  <a:pt x="82023" y="2486491"/>
                  <a:pt x="94446" y="2405742"/>
                </a:cubicBezTo>
                <a:cubicBezTo>
                  <a:pt x="99575" y="2372402"/>
                  <a:pt x="108379" y="2319970"/>
                  <a:pt x="116218" y="2286000"/>
                </a:cubicBezTo>
                <a:cubicBezTo>
                  <a:pt x="122946" y="2256844"/>
                  <a:pt x="128527" y="2227300"/>
                  <a:pt x="137989" y="2198914"/>
                </a:cubicBezTo>
                <a:cubicBezTo>
                  <a:pt x="141618" y="2188028"/>
                  <a:pt x="142971" y="2176096"/>
                  <a:pt x="148875" y="2166257"/>
                </a:cubicBezTo>
                <a:cubicBezTo>
                  <a:pt x="154155" y="2157456"/>
                  <a:pt x="163389" y="2151742"/>
                  <a:pt x="170646" y="2144485"/>
                </a:cubicBezTo>
                <a:cubicBezTo>
                  <a:pt x="189807" y="2087004"/>
                  <a:pt x="175167" y="2121377"/>
                  <a:pt x="225075" y="2046514"/>
                </a:cubicBezTo>
                <a:cubicBezTo>
                  <a:pt x="241241" y="2022265"/>
                  <a:pt x="246458" y="2009813"/>
                  <a:pt x="268618" y="1992085"/>
                </a:cubicBezTo>
                <a:cubicBezTo>
                  <a:pt x="337273" y="1937161"/>
                  <a:pt x="270483" y="2001107"/>
                  <a:pt x="323046" y="1948542"/>
                </a:cubicBezTo>
                <a:cubicBezTo>
                  <a:pt x="326675" y="1937656"/>
                  <a:pt x="328359" y="1925916"/>
                  <a:pt x="333932" y="1915885"/>
                </a:cubicBezTo>
                <a:cubicBezTo>
                  <a:pt x="346639" y="1893012"/>
                  <a:pt x="369200" y="1875394"/>
                  <a:pt x="377475" y="1850571"/>
                </a:cubicBezTo>
                <a:cubicBezTo>
                  <a:pt x="381104" y="1839685"/>
                  <a:pt x="383229" y="1828177"/>
                  <a:pt x="388361" y="1817914"/>
                </a:cubicBezTo>
                <a:cubicBezTo>
                  <a:pt x="397791" y="1799053"/>
                  <a:pt x="415028" y="1776985"/>
                  <a:pt x="431904" y="1763485"/>
                </a:cubicBezTo>
                <a:cubicBezTo>
                  <a:pt x="442120" y="1755312"/>
                  <a:pt x="454628" y="1750228"/>
                  <a:pt x="464561" y="1741714"/>
                </a:cubicBezTo>
                <a:cubicBezTo>
                  <a:pt x="480146" y="1728356"/>
                  <a:pt x="508104" y="1698171"/>
                  <a:pt x="508104" y="1698171"/>
                </a:cubicBezTo>
                <a:lnTo>
                  <a:pt x="529875" y="1632857"/>
                </a:lnTo>
                <a:cubicBezTo>
                  <a:pt x="533504" y="1621971"/>
                  <a:pt x="534396" y="1609748"/>
                  <a:pt x="540761" y="1600200"/>
                </a:cubicBezTo>
                <a:cubicBezTo>
                  <a:pt x="548018" y="1589314"/>
                  <a:pt x="556681" y="1579244"/>
                  <a:pt x="562532" y="1567542"/>
                </a:cubicBezTo>
                <a:cubicBezTo>
                  <a:pt x="585709" y="1521186"/>
                  <a:pt x="557756" y="1545900"/>
                  <a:pt x="595189" y="1502228"/>
                </a:cubicBezTo>
                <a:cubicBezTo>
                  <a:pt x="608547" y="1486643"/>
                  <a:pt x="624218" y="1473199"/>
                  <a:pt x="638732" y="1458685"/>
                </a:cubicBezTo>
                <a:lnTo>
                  <a:pt x="682275" y="1415142"/>
                </a:lnTo>
                <a:cubicBezTo>
                  <a:pt x="689532" y="1404256"/>
                  <a:pt x="695532" y="1392418"/>
                  <a:pt x="704046" y="1382485"/>
                </a:cubicBezTo>
                <a:cubicBezTo>
                  <a:pt x="717404" y="1366900"/>
                  <a:pt x="747589" y="1338942"/>
                  <a:pt x="747589" y="1338942"/>
                </a:cubicBezTo>
                <a:cubicBezTo>
                  <a:pt x="751218" y="1328056"/>
                  <a:pt x="751590" y="1315465"/>
                  <a:pt x="758475" y="1306285"/>
                </a:cubicBezTo>
                <a:cubicBezTo>
                  <a:pt x="773870" y="1285759"/>
                  <a:pt x="812904" y="1251857"/>
                  <a:pt x="812904" y="1251857"/>
                </a:cubicBezTo>
                <a:cubicBezTo>
                  <a:pt x="841930" y="1164774"/>
                  <a:pt x="798391" y="1266369"/>
                  <a:pt x="856446" y="1208314"/>
                </a:cubicBezTo>
                <a:cubicBezTo>
                  <a:pt x="864560" y="1200200"/>
                  <a:pt x="862200" y="1185920"/>
                  <a:pt x="867332" y="1175657"/>
                </a:cubicBezTo>
                <a:cubicBezTo>
                  <a:pt x="873183" y="1163955"/>
                  <a:pt x="879853" y="1152251"/>
                  <a:pt x="889104" y="1143000"/>
                </a:cubicBezTo>
                <a:cubicBezTo>
                  <a:pt x="898355" y="1133749"/>
                  <a:pt x="911710" y="1129604"/>
                  <a:pt x="921761" y="1121228"/>
                </a:cubicBezTo>
                <a:cubicBezTo>
                  <a:pt x="933587" y="1111373"/>
                  <a:pt x="942591" y="1098426"/>
                  <a:pt x="954418" y="1088571"/>
                </a:cubicBezTo>
                <a:cubicBezTo>
                  <a:pt x="964469" y="1080196"/>
                  <a:pt x="976859" y="1074973"/>
                  <a:pt x="987075" y="1066800"/>
                </a:cubicBezTo>
                <a:cubicBezTo>
                  <a:pt x="995089" y="1060389"/>
                  <a:pt x="1000045" y="1050308"/>
                  <a:pt x="1008846" y="1045028"/>
                </a:cubicBezTo>
                <a:cubicBezTo>
                  <a:pt x="1018686" y="1039124"/>
                  <a:pt x="1030618" y="1037771"/>
                  <a:pt x="1041504" y="1034142"/>
                </a:cubicBezTo>
                <a:cubicBezTo>
                  <a:pt x="1052390" y="1023256"/>
                  <a:pt x="1064306" y="1013312"/>
                  <a:pt x="1074161" y="1001485"/>
                </a:cubicBezTo>
                <a:cubicBezTo>
                  <a:pt x="1082536" y="991434"/>
                  <a:pt x="1085716" y="977001"/>
                  <a:pt x="1095932" y="968828"/>
                </a:cubicBezTo>
                <a:cubicBezTo>
                  <a:pt x="1104892" y="961660"/>
                  <a:pt x="1117703" y="961571"/>
                  <a:pt x="1128589" y="957942"/>
                </a:cubicBezTo>
                <a:cubicBezTo>
                  <a:pt x="1132218" y="947056"/>
                  <a:pt x="1134343" y="935548"/>
                  <a:pt x="1139475" y="925285"/>
                </a:cubicBezTo>
                <a:cubicBezTo>
                  <a:pt x="1145326" y="913583"/>
                  <a:pt x="1155933" y="904583"/>
                  <a:pt x="1161246" y="892628"/>
                </a:cubicBezTo>
                <a:cubicBezTo>
                  <a:pt x="1201273" y="802567"/>
                  <a:pt x="1160078" y="850255"/>
                  <a:pt x="1204789" y="805542"/>
                </a:cubicBezTo>
                <a:lnTo>
                  <a:pt x="1226561" y="740228"/>
                </a:lnTo>
                <a:cubicBezTo>
                  <a:pt x="1230190" y="729342"/>
                  <a:pt x="1231081" y="717118"/>
                  <a:pt x="1237446" y="707571"/>
                </a:cubicBezTo>
                <a:cubicBezTo>
                  <a:pt x="1244703" y="696685"/>
                  <a:pt x="1253367" y="686616"/>
                  <a:pt x="1259218" y="674914"/>
                </a:cubicBezTo>
                <a:cubicBezTo>
                  <a:pt x="1287482" y="618387"/>
                  <a:pt x="1249350" y="663012"/>
                  <a:pt x="1291875" y="620485"/>
                </a:cubicBezTo>
                <a:cubicBezTo>
                  <a:pt x="1319237" y="538401"/>
                  <a:pt x="1282328" y="639580"/>
                  <a:pt x="1324532" y="555171"/>
                </a:cubicBezTo>
                <a:cubicBezTo>
                  <a:pt x="1352795" y="498646"/>
                  <a:pt x="1314665" y="543268"/>
                  <a:pt x="1357189" y="500742"/>
                </a:cubicBezTo>
                <a:cubicBezTo>
                  <a:pt x="1364360" y="479230"/>
                  <a:pt x="1370663" y="450774"/>
                  <a:pt x="1389846" y="435428"/>
                </a:cubicBezTo>
                <a:cubicBezTo>
                  <a:pt x="1398806" y="428260"/>
                  <a:pt x="1412241" y="429674"/>
                  <a:pt x="1422504" y="424542"/>
                </a:cubicBezTo>
                <a:cubicBezTo>
                  <a:pt x="1434206" y="418691"/>
                  <a:pt x="1445315" y="411386"/>
                  <a:pt x="1455161" y="402771"/>
                </a:cubicBezTo>
                <a:cubicBezTo>
                  <a:pt x="1474470" y="385875"/>
                  <a:pt x="1491446" y="366485"/>
                  <a:pt x="1509589" y="348342"/>
                </a:cubicBezTo>
                <a:cubicBezTo>
                  <a:pt x="1516846" y="341085"/>
                  <a:pt x="1525668" y="335111"/>
                  <a:pt x="1531361" y="326571"/>
                </a:cubicBezTo>
                <a:cubicBezTo>
                  <a:pt x="1538618" y="315685"/>
                  <a:pt x="1543881" y="303165"/>
                  <a:pt x="1553132" y="293914"/>
                </a:cubicBezTo>
                <a:cubicBezTo>
                  <a:pt x="1570815" y="276231"/>
                  <a:pt x="1609407" y="261757"/>
                  <a:pt x="1629332" y="250371"/>
                </a:cubicBezTo>
                <a:cubicBezTo>
                  <a:pt x="1688420" y="216607"/>
                  <a:pt x="1634770" y="237673"/>
                  <a:pt x="1694646" y="217714"/>
                </a:cubicBezTo>
                <a:cubicBezTo>
                  <a:pt x="1709160" y="206828"/>
                  <a:pt x="1722437" y="194058"/>
                  <a:pt x="1738189" y="185057"/>
                </a:cubicBezTo>
                <a:cubicBezTo>
                  <a:pt x="1766382" y="168947"/>
                  <a:pt x="1841600" y="165327"/>
                  <a:pt x="1857932" y="163285"/>
                </a:cubicBezTo>
                <a:cubicBezTo>
                  <a:pt x="1865189" y="156028"/>
                  <a:pt x="1870271" y="145557"/>
                  <a:pt x="1879704" y="141514"/>
                </a:cubicBezTo>
                <a:cubicBezTo>
                  <a:pt x="1896710" y="134226"/>
                  <a:pt x="1916182" y="135116"/>
                  <a:pt x="1934132" y="130628"/>
                </a:cubicBezTo>
                <a:cubicBezTo>
                  <a:pt x="1945264" y="127845"/>
                  <a:pt x="1955903" y="123371"/>
                  <a:pt x="1966789" y="119742"/>
                </a:cubicBezTo>
                <a:cubicBezTo>
                  <a:pt x="2169841" y="187427"/>
                  <a:pt x="2009162" y="142088"/>
                  <a:pt x="2467532" y="130628"/>
                </a:cubicBezTo>
                <a:cubicBezTo>
                  <a:pt x="2545832" y="104527"/>
                  <a:pt x="2448051" y="136194"/>
                  <a:pt x="2543732" y="108857"/>
                </a:cubicBezTo>
                <a:cubicBezTo>
                  <a:pt x="2554765" y="105705"/>
                  <a:pt x="2565356" y="101123"/>
                  <a:pt x="2576389" y="97971"/>
                </a:cubicBezTo>
                <a:cubicBezTo>
                  <a:pt x="2672096" y="70625"/>
                  <a:pt x="2574269" y="102305"/>
                  <a:pt x="2652589" y="76200"/>
                </a:cubicBezTo>
                <a:cubicBezTo>
                  <a:pt x="2715346" y="34361"/>
                  <a:pt x="2654808" y="70583"/>
                  <a:pt x="2717904" y="43542"/>
                </a:cubicBezTo>
                <a:cubicBezTo>
                  <a:pt x="2732819" y="37150"/>
                  <a:pt x="2746379" y="27798"/>
                  <a:pt x="2761446" y="21771"/>
                </a:cubicBezTo>
                <a:cubicBezTo>
                  <a:pt x="2782754" y="13248"/>
                  <a:pt x="2826761" y="0"/>
                  <a:pt x="2826761" y="0"/>
                </a:cubicBezTo>
                <a:cubicBezTo>
                  <a:pt x="2968275" y="3628"/>
                  <a:pt x="3109903" y="4152"/>
                  <a:pt x="3251304" y="10885"/>
                </a:cubicBezTo>
                <a:cubicBezTo>
                  <a:pt x="3262766" y="11431"/>
                  <a:pt x="3273698" y="16639"/>
                  <a:pt x="3283961" y="21771"/>
                </a:cubicBezTo>
                <a:cubicBezTo>
                  <a:pt x="3295663" y="27622"/>
                  <a:pt x="3304916" y="37691"/>
                  <a:pt x="3316618" y="43542"/>
                </a:cubicBezTo>
                <a:cubicBezTo>
                  <a:pt x="3406747" y="88607"/>
                  <a:pt x="3288351" y="13811"/>
                  <a:pt x="3381932" y="76200"/>
                </a:cubicBezTo>
                <a:cubicBezTo>
                  <a:pt x="3389189" y="97971"/>
                  <a:pt x="3402069" y="118623"/>
                  <a:pt x="3403704" y="141514"/>
                </a:cubicBezTo>
                <a:cubicBezTo>
                  <a:pt x="3408495" y="208589"/>
                  <a:pt x="3407293" y="281676"/>
                  <a:pt x="3425475" y="348342"/>
                </a:cubicBezTo>
                <a:cubicBezTo>
                  <a:pt x="3425482" y="348368"/>
                  <a:pt x="3452685" y="429973"/>
                  <a:pt x="3458132" y="446314"/>
                </a:cubicBezTo>
                <a:lnTo>
                  <a:pt x="3469018" y="478971"/>
                </a:lnTo>
                <a:lnTo>
                  <a:pt x="3479904" y="511628"/>
                </a:lnTo>
                <a:cubicBezTo>
                  <a:pt x="3476275" y="558799"/>
                  <a:pt x="3481058" y="607389"/>
                  <a:pt x="3469018" y="653142"/>
                </a:cubicBezTo>
                <a:cubicBezTo>
                  <a:pt x="3462359" y="678447"/>
                  <a:pt x="3441175" y="697524"/>
                  <a:pt x="3425475" y="718457"/>
                </a:cubicBezTo>
                <a:cubicBezTo>
                  <a:pt x="3407043" y="743033"/>
                  <a:pt x="3394117" y="764546"/>
                  <a:pt x="3371046" y="783771"/>
                </a:cubicBezTo>
                <a:cubicBezTo>
                  <a:pt x="3357108" y="795386"/>
                  <a:pt x="3341441" y="804813"/>
                  <a:pt x="3327504" y="816428"/>
                </a:cubicBezTo>
                <a:cubicBezTo>
                  <a:pt x="3283588" y="853025"/>
                  <a:pt x="3328357" y="826460"/>
                  <a:pt x="3273075" y="881742"/>
                </a:cubicBezTo>
                <a:cubicBezTo>
                  <a:pt x="3251972" y="902845"/>
                  <a:pt x="3234323" y="905546"/>
                  <a:pt x="3207761" y="914400"/>
                </a:cubicBezTo>
                <a:cubicBezTo>
                  <a:pt x="3189665" y="932495"/>
                  <a:pt x="3178049" y="946956"/>
                  <a:pt x="3153332" y="957942"/>
                </a:cubicBezTo>
                <a:cubicBezTo>
                  <a:pt x="3132361" y="967263"/>
                  <a:pt x="3088018" y="979714"/>
                  <a:pt x="3088018" y="979714"/>
                </a:cubicBezTo>
                <a:lnTo>
                  <a:pt x="2532846" y="968828"/>
                </a:lnTo>
                <a:cubicBezTo>
                  <a:pt x="2504417" y="967775"/>
                  <a:pt x="2443490" y="923015"/>
                  <a:pt x="2434875" y="914400"/>
                </a:cubicBezTo>
                <a:cubicBezTo>
                  <a:pt x="2427618" y="907143"/>
                  <a:pt x="2422537" y="896671"/>
                  <a:pt x="2413104" y="892628"/>
                </a:cubicBezTo>
                <a:cubicBezTo>
                  <a:pt x="2396098" y="885339"/>
                  <a:pt x="2376818" y="885371"/>
                  <a:pt x="2358675" y="881742"/>
                </a:cubicBezTo>
                <a:cubicBezTo>
                  <a:pt x="2345571" y="882933"/>
                  <a:pt x="2243152" y="883027"/>
                  <a:pt x="2206275" y="903514"/>
                </a:cubicBezTo>
                <a:cubicBezTo>
                  <a:pt x="2183402" y="916221"/>
                  <a:pt x="2159464" y="928555"/>
                  <a:pt x="2140961" y="947057"/>
                </a:cubicBezTo>
                <a:cubicBezTo>
                  <a:pt x="2120712" y="967305"/>
                  <a:pt x="2113993" y="976869"/>
                  <a:pt x="2086532" y="990600"/>
                </a:cubicBezTo>
                <a:cubicBezTo>
                  <a:pt x="2064220" y="1001756"/>
                  <a:pt x="2020141" y="1008232"/>
                  <a:pt x="1999446" y="1012371"/>
                </a:cubicBezTo>
                <a:cubicBezTo>
                  <a:pt x="1985503" y="1008885"/>
                  <a:pt x="1938856" y="998405"/>
                  <a:pt x="1923246" y="990600"/>
                </a:cubicBezTo>
                <a:cubicBezTo>
                  <a:pt x="1911544" y="984749"/>
                  <a:pt x="1901948" y="975319"/>
                  <a:pt x="1890589" y="968828"/>
                </a:cubicBezTo>
                <a:cubicBezTo>
                  <a:pt x="1876500" y="960777"/>
                  <a:pt x="1861560" y="954314"/>
                  <a:pt x="1847046" y="947057"/>
                </a:cubicBezTo>
                <a:cubicBezTo>
                  <a:pt x="1784504" y="884514"/>
                  <a:pt x="1800732" y="916969"/>
                  <a:pt x="1781732" y="859971"/>
                </a:cubicBezTo>
                <a:cubicBezTo>
                  <a:pt x="1785361" y="845457"/>
                  <a:pt x="1790158" y="831185"/>
                  <a:pt x="1792618" y="816428"/>
                </a:cubicBezTo>
                <a:cubicBezTo>
                  <a:pt x="1798245" y="782667"/>
                  <a:pt x="1796874" y="731714"/>
                  <a:pt x="1814389" y="696685"/>
                </a:cubicBezTo>
                <a:cubicBezTo>
                  <a:pt x="1833741" y="657981"/>
                  <a:pt x="1834952" y="666446"/>
                  <a:pt x="1868818" y="642257"/>
                </a:cubicBezTo>
                <a:cubicBezTo>
                  <a:pt x="1892173" y="625575"/>
                  <a:pt x="1919371" y="602484"/>
                  <a:pt x="1945018" y="587828"/>
                </a:cubicBezTo>
                <a:cubicBezTo>
                  <a:pt x="1959107" y="579777"/>
                  <a:pt x="1974047" y="573314"/>
                  <a:pt x="1988561" y="566057"/>
                </a:cubicBezTo>
                <a:cubicBezTo>
                  <a:pt x="2073426" y="481188"/>
                  <a:pt x="1933156" y="618618"/>
                  <a:pt x="2042989" y="522514"/>
                </a:cubicBezTo>
                <a:cubicBezTo>
                  <a:pt x="2062299" y="505618"/>
                  <a:pt x="2083186" y="489434"/>
                  <a:pt x="2097418" y="468085"/>
                </a:cubicBezTo>
                <a:cubicBezTo>
                  <a:pt x="2124882" y="426888"/>
                  <a:pt x="2109938" y="444679"/>
                  <a:pt x="2140961" y="413657"/>
                </a:cubicBezTo>
                <a:cubicBezTo>
                  <a:pt x="2144589" y="402771"/>
                  <a:pt x="2145943" y="390839"/>
                  <a:pt x="2151846" y="381000"/>
                </a:cubicBezTo>
                <a:cubicBezTo>
                  <a:pt x="2165270" y="358626"/>
                  <a:pt x="2233530" y="319286"/>
                  <a:pt x="2238932" y="315685"/>
                </a:cubicBezTo>
                <a:cubicBezTo>
                  <a:pt x="2249818" y="308428"/>
                  <a:pt x="2259178" y="298051"/>
                  <a:pt x="2271589" y="293914"/>
                </a:cubicBezTo>
                <a:lnTo>
                  <a:pt x="2336904" y="272142"/>
                </a:lnTo>
                <a:cubicBezTo>
                  <a:pt x="2368022" y="261769"/>
                  <a:pt x="2378941" y="257204"/>
                  <a:pt x="2413104" y="250371"/>
                </a:cubicBezTo>
                <a:cubicBezTo>
                  <a:pt x="2434747" y="246042"/>
                  <a:pt x="2456647" y="243114"/>
                  <a:pt x="2478418" y="239485"/>
                </a:cubicBezTo>
                <a:cubicBezTo>
                  <a:pt x="2569132" y="243114"/>
                  <a:pt x="2660196" y="241626"/>
                  <a:pt x="2750561" y="250371"/>
                </a:cubicBezTo>
                <a:cubicBezTo>
                  <a:pt x="2773403" y="252582"/>
                  <a:pt x="2815875" y="272142"/>
                  <a:pt x="2815875" y="272142"/>
                </a:cubicBezTo>
                <a:cubicBezTo>
                  <a:pt x="2826761" y="279399"/>
                  <a:pt x="2836507" y="288760"/>
                  <a:pt x="2848532" y="293914"/>
                </a:cubicBezTo>
                <a:cubicBezTo>
                  <a:pt x="2862283" y="299808"/>
                  <a:pt x="2877690" y="300690"/>
                  <a:pt x="2892075" y="304800"/>
                </a:cubicBezTo>
                <a:cubicBezTo>
                  <a:pt x="2903108" y="307952"/>
                  <a:pt x="2913846" y="312057"/>
                  <a:pt x="2924732" y="315685"/>
                </a:cubicBezTo>
                <a:cubicBezTo>
                  <a:pt x="2931989" y="322942"/>
                  <a:pt x="2938490" y="331046"/>
                  <a:pt x="2946504" y="337457"/>
                </a:cubicBezTo>
                <a:cubicBezTo>
                  <a:pt x="2956720" y="345630"/>
                  <a:pt x="2970786" y="349177"/>
                  <a:pt x="2979161" y="359228"/>
                </a:cubicBezTo>
                <a:cubicBezTo>
                  <a:pt x="3005629" y="390990"/>
                  <a:pt x="2989389" y="404553"/>
                  <a:pt x="3022704" y="424542"/>
                </a:cubicBezTo>
                <a:cubicBezTo>
                  <a:pt x="3032543" y="430446"/>
                  <a:pt x="3044475" y="431799"/>
                  <a:pt x="3055361" y="435428"/>
                </a:cubicBezTo>
                <a:lnTo>
                  <a:pt x="3131561" y="511628"/>
                </a:lnTo>
                <a:lnTo>
                  <a:pt x="3153332" y="533400"/>
                </a:lnTo>
                <a:cubicBezTo>
                  <a:pt x="3156961" y="544286"/>
                  <a:pt x="3157853" y="556510"/>
                  <a:pt x="3164218" y="566057"/>
                </a:cubicBezTo>
                <a:cubicBezTo>
                  <a:pt x="3180982" y="591202"/>
                  <a:pt x="3205434" y="604420"/>
                  <a:pt x="3229532" y="620485"/>
                </a:cubicBezTo>
                <a:cubicBezTo>
                  <a:pt x="3281302" y="775793"/>
                  <a:pt x="3207893" y="588024"/>
                  <a:pt x="3316618" y="751114"/>
                </a:cubicBezTo>
                <a:cubicBezTo>
                  <a:pt x="3336316" y="780661"/>
                  <a:pt x="3350255" y="806196"/>
                  <a:pt x="3381932" y="827314"/>
                </a:cubicBezTo>
                <a:cubicBezTo>
                  <a:pt x="3403703" y="841828"/>
                  <a:pt x="3428744" y="852355"/>
                  <a:pt x="3447246" y="870857"/>
                </a:cubicBezTo>
                <a:cubicBezTo>
                  <a:pt x="3500040" y="923651"/>
                  <a:pt x="3479403" y="897321"/>
                  <a:pt x="3512561" y="947057"/>
                </a:cubicBezTo>
                <a:cubicBezTo>
                  <a:pt x="3516189" y="957943"/>
                  <a:pt x="3517874" y="969684"/>
                  <a:pt x="3523446" y="979714"/>
                </a:cubicBezTo>
                <a:cubicBezTo>
                  <a:pt x="3537375" y="1004786"/>
                  <a:pt x="3562336" y="1045660"/>
                  <a:pt x="3588761" y="1066800"/>
                </a:cubicBezTo>
                <a:cubicBezTo>
                  <a:pt x="3598977" y="1074973"/>
                  <a:pt x="3610772" y="1080967"/>
                  <a:pt x="3621418" y="1088571"/>
                </a:cubicBezTo>
                <a:cubicBezTo>
                  <a:pt x="3636182" y="1099116"/>
                  <a:pt x="3651023" y="1109613"/>
                  <a:pt x="3664961" y="1121228"/>
                </a:cubicBezTo>
                <a:cubicBezTo>
                  <a:pt x="3702030" y="1152119"/>
                  <a:pt x="3679073" y="1155650"/>
                  <a:pt x="3752046" y="1164771"/>
                </a:cubicBezTo>
                <a:lnTo>
                  <a:pt x="3926218" y="1186542"/>
                </a:lnTo>
                <a:lnTo>
                  <a:pt x="4013304" y="1197428"/>
                </a:lnTo>
                <a:cubicBezTo>
                  <a:pt x="4132830" y="1227311"/>
                  <a:pt x="3942983" y="1182080"/>
                  <a:pt x="4165704" y="1219200"/>
                </a:cubicBezTo>
                <a:cubicBezTo>
                  <a:pt x="4195219" y="1224119"/>
                  <a:pt x="4223761" y="1233714"/>
                  <a:pt x="4252789" y="1240971"/>
                </a:cubicBezTo>
                <a:lnTo>
                  <a:pt x="4296332" y="1251857"/>
                </a:lnTo>
                <a:cubicBezTo>
                  <a:pt x="4485011" y="1240758"/>
                  <a:pt x="4419597" y="1240971"/>
                  <a:pt x="4492275" y="1240971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203848" y="3573016"/>
            <a:ext cx="360040" cy="41034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Picture 6" descr="http://img0.liveinternet.ru/images/attach/c/8/104/811/104811214_large_0_63e7e_dec81921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871020"/>
            <a:ext cx="1986980" cy="1986980"/>
          </a:xfrm>
          <a:prstGeom prst="rect">
            <a:avLst/>
          </a:prstGeom>
          <a:noFill/>
        </p:spPr>
      </p:pic>
      <p:pic>
        <p:nvPicPr>
          <p:cNvPr id="9" name="Picture 8" descr="4663906_0_5097c_abc820ad_L (500x494, 160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92280" y="836712"/>
            <a:ext cx="1573550" cy="17530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2" descr="http://saychata.ru/upload/iblock/77f/3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3100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611560" y="4437112"/>
            <a:ext cx="5472608" cy="2088232"/>
          </a:xfrm>
          <a:prstGeom prst="cloudCallout">
            <a:avLst>
              <a:gd name="adj1" fmla="val -27330"/>
              <a:gd name="adj2" fmla="val -10297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Таять может, да не лёд; не фонарь, а свет даёт.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444208" y="1196752"/>
            <a:ext cx="2592288" cy="1872208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Свеча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2376264" cy="2053092"/>
          </a:xfrm>
          <a:prstGeom prst="rect">
            <a:avLst/>
          </a:prstGeom>
          <a:noFill/>
        </p:spPr>
      </p:pic>
      <p:pic>
        <p:nvPicPr>
          <p:cNvPr id="10" name="Picture 20" descr="http://img1.liveinternet.ru/images/attach/c/8/104/811/104811225_large_0_63e95_ef5e65ac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444208" y="3789040"/>
            <a:ext cx="2397866" cy="2664296"/>
          </a:xfrm>
          <a:prstGeom prst="rect">
            <a:avLst/>
          </a:prstGeom>
          <a:noFill/>
        </p:spPr>
      </p:pic>
      <p:pic>
        <p:nvPicPr>
          <p:cNvPr id="20482" name="Picture 2" descr="http://img-fotki.yandex.ru/get/4420/28257045.753/0_777c3_466d1d8c_or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1628800"/>
            <a:ext cx="1666156" cy="20860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ramki-vsem.ru/fon/fon-priroda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05"/>
            <a:ext cx="9144000" cy="68625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964488" cy="77809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Быстро сообрази, как правильно должен Незнайка прочитать эту телеграмму. Помоги ему, пожалуйста.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268760"/>
            <a:ext cx="9144000" cy="3240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КИЧНОП .ЮУЛЕЦ .ХЫНЖОРИП И ТЕФНОК ЕШЬЛОБОП ЕТИПУК .АРТВАЗ ЕТЙАЧЕРТСВ .ИТСОГ ТЮАЖЗЕИРП ДОРОГ ЙЫНЧОТЕВЦ В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boombob.ru/img/picture/Jul/02/3dfa40e3e180440d9df2d329760dc65b/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4365104"/>
            <a:ext cx="1350992" cy="225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ramki-vsem.ru/fon/fon-priroda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05"/>
            <a:ext cx="9144000" cy="68625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964488" cy="7780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980728"/>
            <a:ext cx="9144000" cy="3240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В Цветочный город приезжают гости. Встречайте завтра. Купите побольше конфет и пирожных. Целую. Пончик. 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35844" name="Picture 4" descr="http://img-fotki.yandex.ru/get/5004/81939623.5c/0_8f085_f73038d1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56176" y="3789040"/>
            <a:ext cx="1749323" cy="2808312"/>
          </a:xfrm>
          <a:prstGeom prst="rect">
            <a:avLst/>
          </a:prstGeom>
          <a:noFill/>
        </p:spPr>
      </p:pic>
      <p:pic>
        <p:nvPicPr>
          <p:cNvPr id="35846" name="Picture 6" descr="мультик бесплатно незнай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259632" y="4149080"/>
            <a:ext cx="1944216" cy="2537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right green with daisies sleep"/>
          <p:cNvPicPr>
            <a:picLocks noChangeAspect="1" noChangeArrowheads="1"/>
          </p:cNvPicPr>
          <p:nvPr/>
        </p:nvPicPr>
        <p:blipFill>
          <a:blip r:embed="rId2" cstate="print"/>
          <a:srcRect b="2987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ЛОГИЧЕСКИ-ПОИСКОВЫЕ ЗАДАНИЯ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8" descr="http://img-fotki.yandex.ru/get/5001/101695605.d7d/0_9b8f7_bfa30a50_X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610"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pic>
        <p:nvPicPr>
          <p:cNvPr id="11" name="Picture 6" descr="http://img-fotki.yandex.ru/get/4208/annaze63.9f/0_3a87f_7cd62674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476672"/>
            <a:ext cx="1763688" cy="1763688"/>
          </a:xfrm>
          <a:prstGeom prst="rect">
            <a:avLst/>
          </a:prstGeom>
          <a:noFill/>
        </p:spPr>
      </p:pic>
      <p:pic>
        <p:nvPicPr>
          <p:cNvPr id="12" name="Picture 28" descr="http://img1.liveinternet.ru/images/attach/c/8/104/811/104811229_large_0_666ca_501ad07d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971600" y="4841776"/>
            <a:ext cx="1584176" cy="201622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0" y="692696"/>
            <a:ext cx="7524328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А) В слове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«ТУФЛЯ» </a:t>
            </a:r>
            <a:r>
              <a:rPr lang="ru-RU" sz="2400" b="1" dirty="0" smtClean="0">
                <a:solidFill>
                  <a:schemeClr val="tx1"/>
                </a:solidFill>
              </a:rPr>
              <a:t>переставили буквы -  и получилось слово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«ЯУФЛТ». </a:t>
            </a:r>
            <a:r>
              <a:rPr lang="ru-RU" sz="2400" b="1" dirty="0" smtClean="0">
                <a:solidFill>
                  <a:schemeClr val="tx1"/>
                </a:solidFill>
              </a:rPr>
              <a:t>Такая же перестановка была в слове 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«ГРОЗА». </a:t>
            </a:r>
            <a:r>
              <a:rPr lang="ru-RU" sz="2400" b="1" dirty="0" smtClean="0">
                <a:solidFill>
                  <a:schemeClr val="tx1"/>
                </a:solidFill>
              </a:rPr>
              <a:t>Что получилось?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2420888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АОРЗГ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47864" y="2420888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АЗОРГ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12160" y="2420888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АРОЗГ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79712" y="3284984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АГОЗР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44008" y="3284984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АЗРОГ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75856" y="4149080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АГЗРО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267744" y="1124744"/>
            <a:ext cx="216024" cy="0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203848" y="1124744"/>
            <a:ext cx="216024" cy="0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right green with daisies sleep"/>
          <p:cNvPicPr>
            <a:picLocks noChangeAspect="1" noChangeArrowheads="1"/>
          </p:cNvPicPr>
          <p:nvPr/>
        </p:nvPicPr>
        <p:blipFill>
          <a:blip r:embed="rId2" cstate="print"/>
          <a:srcRect b="2987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ЛОГИЧЕСКИ-ПОИСКОВЫЕ ЗАДАНИЯ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8" descr="http://img-fotki.yandex.ru/get/5001/101695605.d7d/0_9b8f7_bfa30a50_X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610"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pic>
        <p:nvPicPr>
          <p:cNvPr id="11" name="Picture 6" descr="http://img-fotki.yandex.ru/get/4208/annaze63.9f/0_3a87f_7cd62674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476672"/>
            <a:ext cx="1763688" cy="1763688"/>
          </a:xfrm>
          <a:prstGeom prst="rect">
            <a:avLst/>
          </a:prstGeom>
          <a:noFill/>
        </p:spPr>
      </p:pic>
      <p:pic>
        <p:nvPicPr>
          <p:cNvPr id="12" name="Picture 28" descr="http://img1.liveinternet.ru/images/attach/c/8/104/811/104811229_large_0_666ca_501ad07d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971600" y="4841776"/>
            <a:ext cx="1584176" cy="201622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0" y="692696"/>
            <a:ext cx="7524328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Б) В слове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«ДУПЛО» </a:t>
            </a:r>
            <a:r>
              <a:rPr lang="ru-RU" sz="2400" b="1" dirty="0" smtClean="0">
                <a:solidFill>
                  <a:schemeClr val="tx1"/>
                </a:solidFill>
              </a:rPr>
              <a:t>переставили буквы -  и получилось слово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«ДОПЛУ». </a:t>
            </a:r>
            <a:r>
              <a:rPr lang="ru-RU" sz="2400" b="1" dirty="0" smtClean="0">
                <a:solidFill>
                  <a:schemeClr val="tx1"/>
                </a:solidFill>
              </a:rPr>
              <a:t>Такая же перестановка была в слове 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«ТАЛОН». </a:t>
            </a:r>
            <a:r>
              <a:rPr lang="ru-RU" sz="2400" b="1" dirty="0" smtClean="0">
                <a:solidFill>
                  <a:schemeClr val="tx1"/>
                </a:solidFill>
              </a:rPr>
              <a:t>Что получилось?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2420888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ТЛНОА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47864" y="2420888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ЛТНАО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12160" y="2420888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ТНОАЛ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79712" y="3284984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ТЛАОН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44008" y="3284984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ТНЛАО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75856" y="4149080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ТНЛОА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483768" y="1052736"/>
            <a:ext cx="216024" cy="0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275856" y="1052736"/>
            <a:ext cx="216024" cy="0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right green with daisies sleep"/>
          <p:cNvPicPr>
            <a:picLocks noChangeAspect="1" noChangeArrowheads="1"/>
          </p:cNvPicPr>
          <p:nvPr/>
        </p:nvPicPr>
        <p:blipFill>
          <a:blip r:embed="rId2" cstate="print"/>
          <a:srcRect b="2987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ЛОГИЧЕСКИ-ПОИСКОВЫЕ ЗАДАНИЯ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8" descr="http://img-fotki.yandex.ru/get/5001/101695605.d7d/0_9b8f7_bfa30a50_X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610"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</p:spPr>
      </p:pic>
      <p:pic>
        <p:nvPicPr>
          <p:cNvPr id="11" name="Picture 6" descr="http://img-fotki.yandex.ru/get/4208/annaze63.9f/0_3a87f_7cd62674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476672"/>
            <a:ext cx="1763688" cy="1763688"/>
          </a:xfrm>
          <a:prstGeom prst="rect">
            <a:avLst/>
          </a:prstGeom>
          <a:noFill/>
        </p:spPr>
      </p:pic>
      <p:pic>
        <p:nvPicPr>
          <p:cNvPr id="12" name="Picture 28" descr="http://img1.liveinternet.ru/images/attach/c/8/104/811/104811229_large_0_666ca_501ad07d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971600" y="4841776"/>
            <a:ext cx="1584176" cy="201622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0" y="692696"/>
            <a:ext cx="7524328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В) В слове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«ПЕНКА» </a:t>
            </a:r>
            <a:r>
              <a:rPr lang="ru-RU" sz="2400" b="1" dirty="0" smtClean="0">
                <a:solidFill>
                  <a:schemeClr val="tx1"/>
                </a:solidFill>
              </a:rPr>
              <a:t>переставили буквы -  и получилось слово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«ПАНКЕ». </a:t>
            </a:r>
            <a:r>
              <a:rPr lang="ru-RU" sz="2400" b="1" dirty="0" smtClean="0">
                <a:solidFill>
                  <a:schemeClr val="tx1"/>
                </a:solidFill>
              </a:rPr>
              <a:t>Такая же перестановка была в слове 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«КАТЕР». </a:t>
            </a:r>
            <a:r>
              <a:rPr lang="ru-RU" sz="2400" b="1" dirty="0" smtClean="0">
                <a:solidFill>
                  <a:schemeClr val="tx1"/>
                </a:solidFill>
              </a:rPr>
              <a:t>Что получилось?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2420888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КРЕАТ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47864" y="2420888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КРТЕА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12160" y="2420888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КАЕРТ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79712" y="3284984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КЕАТР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44008" y="3284984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КТЕАР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75856" y="4149080"/>
            <a:ext cx="2304256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КТАЕР</a:t>
            </a:r>
            <a:endParaRPr lang="ru-RU" sz="5400" b="1" dirty="0">
              <a:solidFill>
                <a:schemeClr val="tx1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555776" y="1196752"/>
            <a:ext cx="216024" cy="0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203848" y="1196752"/>
            <a:ext cx="216024" cy="0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cs10580.userapi.com/v10580740/4c4/t1YJdcXiR3Y.jpg"/>
          <p:cNvPicPr>
            <a:picLocks noChangeAspect="1" noChangeArrowheads="1"/>
          </p:cNvPicPr>
          <p:nvPr/>
        </p:nvPicPr>
        <p:blipFill>
          <a:blip r:embed="rId2" cstate="print"/>
          <a:srcRect b="951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Сумма двух чисел равна </a:t>
            </a:r>
            <a:r>
              <a:rPr lang="ru-RU" sz="3600" b="1" dirty="0" smtClean="0"/>
              <a:t>330</a:t>
            </a:r>
            <a:r>
              <a:rPr lang="ru-RU" sz="2400" b="1" dirty="0" smtClean="0"/>
              <a:t>. Когда в большем числе отбросили справа один нуль, то числа оказались равными. </a:t>
            </a:r>
            <a:br>
              <a:rPr lang="ru-RU" sz="2400" b="1" dirty="0" smtClean="0"/>
            </a:br>
            <a:r>
              <a:rPr lang="ru-RU" sz="2400" b="1" dirty="0" smtClean="0"/>
              <a:t>Напиши, какие это числа?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1844824"/>
            <a:ext cx="13681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300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1844824"/>
            <a:ext cx="43204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… + … = 330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1844824"/>
            <a:ext cx="108012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30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3140968"/>
            <a:ext cx="13681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300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3140968"/>
            <a:ext cx="13681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30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39952" y="3140968"/>
            <a:ext cx="86409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=</a:t>
            </a:r>
            <a:endParaRPr lang="ru-RU" sz="5400" b="1" dirty="0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3707904" y="3140968"/>
            <a:ext cx="288032" cy="7920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4" descr="Серия сообщений Клипарт..."/>
          <p:cNvPicPr>
            <a:picLocks noChangeAspect="1" noChangeArrowheads="1"/>
          </p:cNvPicPr>
          <p:nvPr/>
        </p:nvPicPr>
        <p:blipFill>
          <a:blip r:embed="rId3" cstate="print"/>
          <a:srcRect l="40809" t="63855" r="37038" b="8434"/>
          <a:stretch>
            <a:fillRect/>
          </a:stretch>
        </p:blipFill>
        <p:spPr bwMode="auto">
          <a:xfrm>
            <a:off x="539552" y="4149080"/>
            <a:ext cx="2016224" cy="2440692"/>
          </a:xfrm>
          <a:prstGeom prst="rect">
            <a:avLst/>
          </a:prstGeom>
          <a:noFill/>
        </p:spPr>
      </p:pic>
      <p:pic>
        <p:nvPicPr>
          <p:cNvPr id="15" name="Picture 4" descr="Серия сообщений Клипарт..."/>
          <p:cNvPicPr>
            <a:picLocks noChangeAspect="1" noChangeArrowheads="1"/>
          </p:cNvPicPr>
          <p:nvPr/>
        </p:nvPicPr>
        <p:blipFill>
          <a:blip r:embed="rId3" cstate="print"/>
          <a:srcRect l="24578" t="40127" r="53917" b="36508"/>
          <a:stretch>
            <a:fillRect/>
          </a:stretch>
        </p:blipFill>
        <p:spPr bwMode="auto">
          <a:xfrm>
            <a:off x="7092280" y="1412776"/>
            <a:ext cx="1575175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cs10580.userapi.com/v10580740/4c4/t1YJdcXiR3Y.jpg"/>
          <p:cNvPicPr>
            <a:picLocks noChangeAspect="1" noChangeArrowheads="1"/>
          </p:cNvPicPr>
          <p:nvPr/>
        </p:nvPicPr>
        <p:blipFill>
          <a:blip r:embed="rId2" cstate="print"/>
          <a:srcRect b="101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Поставь между цифрами пропущенные знаки </a:t>
            </a:r>
            <a:br>
              <a:rPr lang="ru-RU" sz="2800" b="1" dirty="0" smtClean="0"/>
            </a:br>
            <a:r>
              <a:rPr lang="ru-RU" sz="4000" b="1" dirty="0" smtClean="0"/>
              <a:t>«+» </a:t>
            </a:r>
            <a:r>
              <a:rPr lang="ru-RU" sz="2800" b="1" dirty="0" smtClean="0"/>
              <a:t>или </a:t>
            </a:r>
            <a:r>
              <a:rPr lang="ru-RU" sz="4000" b="1" dirty="0" smtClean="0"/>
              <a:t>«-»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1844824"/>
            <a:ext cx="655272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     2     3     4     5 = 5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3140968"/>
            <a:ext cx="655272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     2     3     4     5 = 41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1844824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1844824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55976" y="1844824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08104" y="1844824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-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31840" y="3140968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64088" y="3140968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-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16" name="Picture 8" descr="4663906_0_5097c_abc820ad_L (500x494, 160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365104"/>
            <a:ext cx="1774314" cy="1753023"/>
          </a:xfrm>
          <a:prstGeom prst="rect">
            <a:avLst/>
          </a:prstGeom>
          <a:noFill/>
        </p:spPr>
      </p:pic>
      <p:pic>
        <p:nvPicPr>
          <p:cNvPr id="17" name="Picture 2" descr="http://img1.liveinternet.ru/images/attach/c/4/80/531/80531289_4663906_Bezimeni1_pngbbb.png"/>
          <p:cNvPicPr>
            <a:picLocks noChangeAspect="1" noChangeArrowheads="1"/>
          </p:cNvPicPr>
          <p:nvPr/>
        </p:nvPicPr>
        <p:blipFill>
          <a:blip r:embed="rId4" cstate="print"/>
          <a:srcRect l="36589" t="77950" r="26544" b="1992"/>
          <a:stretch>
            <a:fillRect/>
          </a:stretch>
        </p:blipFill>
        <p:spPr bwMode="auto">
          <a:xfrm>
            <a:off x="6660232" y="5301208"/>
            <a:ext cx="1758548" cy="135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cs10580.userapi.com/v10580740/4c4/t1YJdcXiR3Y.jpg"/>
          <p:cNvPicPr>
            <a:picLocks noChangeAspect="1" noChangeArrowheads="1"/>
          </p:cNvPicPr>
          <p:nvPr/>
        </p:nvPicPr>
        <p:blipFill>
          <a:blip r:embed="rId2" cstate="print"/>
          <a:srcRect b="101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Поставь между цифрами пропущенные знаки </a:t>
            </a:r>
            <a:br>
              <a:rPr lang="ru-RU" sz="2800" b="1" dirty="0" smtClean="0"/>
            </a:br>
            <a:r>
              <a:rPr lang="ru-RU" sz="4000" b="1" dirty="0" smtClean="0"/>
              <a:t>«+» </a:t>
            </a:r>
            <a:r>
              <a:rPr lang="ru-RU" sz="2800" b="1" dirty="0" smtClean="0"/>
              <a:t>или </a:t>
            </a:r>
            <a:r>
              <a:rPr lang="ru-RU" sz="4000" b="1" dirty="0" smtClean="0"/>
              <a:t>«-»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1844824"/>
            <a:ext cx="655272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     2     3     4     5 = 54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3140968"/>
            <a:ext cx="69847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     2     3     4     5 = 168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59832" y="1772816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-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1844824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3968" y="3140968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pic>
        <p:nvPicPr>
          <p:cNvPr id="10" name="Picture 8" descr="4663906_0_5097c_abc820ad_L (500x494, 160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149080"/>
            <a:ext cx="1774314" cy="1753023"/>
          </a:xfrm>
          <a:prstGeom prst="rect">
            <a:avLst/>
          </a:prstGeom>
          <a:noFill/>
        </p:spPr>
      </p:pic>
      <p:pic>
        <p:nvPicPr>
          <p:cNvPr id="11" name="Picture 2" descr="http://img1.liveinternet.ru/images/attach/c/4/80/531/80531289_4663906_Bezimeni1_pngbbb.png"/>
          <p:cNvPicPr>
            <a:picLocks noChangeAspect="1" noChangeArrowheads="1"/>
          </p:cNvPicPr>
          <p:nvPr/>
        </p:nvPicPr>
        <p:blipFill>
          <a:blip r:embed="rId4" cstate="print"/>
          <a:srcRect l="36589" t="77950" r="26544" b="1992"/>
          <a:stretch>
            <a:fillRect/>
          </a:stretch>
        </p:blipFill>
        <p:spPr bwMode="auto">
          <a:xfrm>
            <a:off x="6228184" y="5301208"/>
            <a:ext cx="1758548" cy="135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507288" cy="92211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Баба Яга взяла и перепутала все буквы в именах сказочных героев. Восстанови их. Начиная с выделенной буквы.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5"/>
          <p:cNvGrpSpPr/>
          <p:nvPr/>
        </p:nvGrpSpPr>
        <p:grpSpPr>
          <a:xfrm>
            <a:off x="0" y="5301208"/>
            <a:ext cx="9144000" cy="1556792"/>
            <a:chOff x="0" y="5301208"/>
            <a:chExt cx="9144000" cy="1556792"/>
          </a:xfrm>
        </p:grpSpPr>
        <p:pic>
          <p:nvPicPr>
            <p:cNvPr id="4" name="Picture 8" descr="http://img-fotki.yandex.ru/get/5001/101695605.d7d/0_9b8f7_bfa30a50_XL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9354"/>
            <a:stretch>
              <a:fillRect/>
            </a:stretch>
          </p:blipFill>
          <p:spPr bwMode="auto">
            <a:xfrm>
              <a:off x="0" y="5373216"/>
              <a:ext cx="4572000" cy="1484784"/>
            </a:xfrm>
            <a:prstGeom prst="rect">
              <a:avLst/>
            </a:prstGeom>
            <a:noFill/>
          </p:spPr>
        </p:pic>
        <p:pic>
          <p:nvPicPr>
            <p:cNvPr id="5" name="Picture 8" descr="http://img-fotki.yandex.ru/get/5001/101695605.d7d/0_9b8f7_bfa30a50_XL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6413"/>
            <a:stretch>
              <a:fillRect/>
            </a:stretch>
          </p:blipFill>
          <p:spPr bwMode="auto">
            <a:xfrm>
              <a:off x="4572000" y="5301208"/>
              <a:ext cx="4572000" cy="1556792"/>
            </a:xfrm>
            <a:prstGeom prst="rect">
              <a:avLst/>
            </a:prstGeom>
            <a:noFill/>
          </p:spPr>
        </p:pic>
      </p:grpSp>
      <p:pic>
        <p:nvPicPr>
          <p:cNvPr id="7" name="Picture 4" descr="http://s2.pic4you.ru/allimage/y2013/04-10/12216/3365442-thumb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3933056"/>
            <a:ext cx="2269990" cy="2648323"/>
          </a:xfrm>
          <a:prstGeom prst="rect">
            <a:avLst/>
          </a:prstGeom>
          <a:noFill/>
        </p:spPr>
      </p:pic>
      <p:pic>
        <p:nvPicPr>
          <p:cNvPr id="8" name="Picture 8" descr="http://alfaday.net/uploads/posts/2013-02/1361905642_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52738" y="3717032"/>
            <a:ext cx="2891262" cy="2749327"/>
          </a:xfrm>
          <a:prstGeom prst="rect">
            <a:avLst/>
          </a:prstGeom>
          <a:noFill/>
        </p:spPr>
      </p:pic>
      <p:pic>
        <p:nvPicPr>
          <p:cNvPr id="9" name="Picture 6" descr="http://img0.liveinternet.ru/images/attach/c/7/98/706/98706308__elmnt1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393280">
            <a:off x="2342779" y="4581657"/>
            <a:ext cx="1845424" cy="187220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331640" y="1412776"/>
            <a:ext cx="40324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АЛЬ</a:t>
            </a:r>
            <a:r>
              <a:rPr lang="ru-RU" sz="5400" b="1" dirty="0" smtClean="0">
                <a:solidFill>
                  <a:srgbClr val="FF0000"/>
                </a:solidFill>
              </a:rPr>
              <a:t>М</a:t>
            </a:r>
            <a:r>
              <a:rPr lang="ru-RU" sz="5400" b="1" dirty="0" smtClean="0">
                <a:solidFill>
                  <a:schemeClr val="tx1"/>
                </a:solidFill>
              </a:rPr>
              <a:t>ВАИН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11" name="Picture 6" descr="4663906_0_5097b_3c2ef9d9_L (500x498, 177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692696"/>
            <a:ext cx="1219938" cy="121505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283968" y="2060848"/>
            <a:ext cx="40324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err="1" smtClean="0">
                <a:solidFill>
                  <a:schemeClr val="accent3">
                    <a:lumMod val="50000"/>
                  </a:schemeClr>
                </a:solidFill>
              </a:rPr>
              <a:t>Мальвина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87624" y="2852936"/>
            <a:ext cx="40324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НУАТ</a:t>
            </a:r>
            <a:r>
              <a:rPr lang="ru-RU" sz="5400" b="1" dirty="0" smtClean="0">
                <a:solidFill>
                  <a:srgbClr val="FF0000"/>
                </a:solidFill>
              </a:rPr>
              <a:t>Б</a:t>
            </a:r>
            <a:r>
              <a:rPr lang="ru-RU" sz="5400" b="1" dirty="0" smtClean="0">
                <a:solidFill>
                  <a:schemeClr val="tx1"/>
                </a:solidFill>
              </a:rPr>
              <a:t>ИОР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31840" y="3645024"/>
            <a:ext cx="40324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Буратино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507288" cy="92211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Баба Яга взяла и перепутала все буквы в именах сказочных героев. Восстанови их. Начиная с выделенной буквы.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5"/>
          <p:cNvGrpSpPr/>
          <p:nvPr/>
        </p:nvGrpSpPr>
        <p:grpSpPr>
          <a:xfrm>
            <a:off x="0" y="5301208"/>
            <a:ext cx="9144000" cy="1556792"/>
            <a:chOff x="0" y="5301208"/>
            <a:chExt cx="9144000" cy="1556792"/>
          </a:xfrm>
        </p:grpSpPr>
        <p:pic>
          <p:nvPicPr>
            <p:cNvPr id="4" name="Picture 8" descr="http://img-fotki.yandex.ru/get/5001/101695605.d7d/0_9b8f7_bfa30a50_XL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9354"/>
            <a:stretch>
              <a:fillRect/>
            </a:stretch>
          </p:blipFill>
          <p:spPr bwMode="auto">
            <a:xfrm>
              <a:off x="0" y="5373216"/>
              <a:ext cx="4572000" cy="1484784"/>
            </a:xfrm>
            <a:prstGeom prst="rect">
              <a:avLst/>
            </a:prstGeom>
            <a:noFill/>
          </p:spPr>
        </p:pic>
        <p:pic>
          <p:nvPicPr>
            <p:cNvPr id="5" name="Picture 8" descr="http://img-fotki.yandex.ru/get/5001/101695605.d7d/0_9b8f7_bfa30a50_XL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6413"/>
            <a:stretch>
              <a:fillRect/>
            </a:stretch>
          </p:blipFill>
          <p:spPr bwMode="auto">
            <a:xfrm>
              <a:off x="4572000" y="5301208"/>
              <a:ext cx="4572000" cy="1556792"/>
            </a:xfrm>
            <a:prstGeom prst="rect">
              <a:avLst/>
            </a:prstGeom>
            <a:noFill/>
          </p:spPr>
        </p:pic>
      </p:grpSp>
      <p:pic>
        <p:nvPicPr>
          <p:cNvPr id="7" name="Picture 4" descr="http://s2.pic4you.ru/allimage/y2013/04-10/12216/3365442-thumb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3933056"/>
            <a:ext cx="2269990" cy="2648323"/>
          </a:xfrm>
          <a:prstGeom prst="rect">
            <a:avLst/>
          </a:prstGeom>
          <a:noFill/>
        </p:spPr>
      </p:pic>
      <p:pic>
        <p:nvPicPr>
          <p:cNvPr id="8" name="Picture 8" descr="http://alfaday.net/uploads/posts/2013-02/1361905642_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52738" y="3717032"/>
            <a:ext cx="2891262" cy="2749327"/>
          </a:xfrm>
          <a:prstGeom prst="rect">
            <a:avLst/>
          </a:prstGeom>
          <a:noFill/>
        </p:spPr>
      </p:pic>
      <p:pic>
        <p:nvPicPr>
          <p:cNvPr id="9" name="Picture 6" descr="http://img0.liveinternet.ru/images/attach/c/7/98/706/98706308__elmnt1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393280">
            <a:off x="2342779" y="4581657"/>
            <a:ext cx="1845424" cy="187220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331640" y="1412776"/>
            <a:ext cx="40324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САРОЛН</a:t>
            </a:r>
            <a:r>
              <a:rPr lang="ru-RU" sz="5400" b="1" dirty="0" smtClean="0">
                <a:solidFill>
                  <a:srgbClr val="FF0000"/>
                </a:solidFill>
              </a:rPr>
              <a:t>К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1" name="Picture 6" descr="4663906_0_5097b_3c2ef9d9_L (500x498, 177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692696"/>
            <a:ext cx="1219938" cy="121505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283968" y="2060848"/>
            <a:ext cx="40324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err="1" smtClean="0">
                <a:solidFill>
                  <a:schemeClr val="accent3">
                    <a:lumMod val="50000"/>
                  </a:schemeClr>
                </a:solidFill>
              </a:rPr>
              <a:t>Карлсон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87624" y="2852936"/>
            <a:ext cx="40324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ШУЛОКА</a:t>
            </a:r>
            <a:r>
              <a:rPr lang="ru-RU" sz="5400" b="1" dirty="0" smtClean="0">
                <a:solidFill>
                  <a:srgbClr val="FF0000"/>
                </a:solidFill>
              </a:rPr>
              <a:t>З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31840" y="3645024"/>
            <a:ext cx="40324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Золушка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2" descr="http://saychata.ru/upload/iblock/77f/3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3100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611560" y="4437112"/>
            <a:ext cx="5472608" cy="2088232"/>
          </a:xfrm>
          <a:prstGeom prst="cloudCallout">
            <a:avLst>
              <a:gd name="adj1" fmla="val -27330"/>
              <a:gd name="adj2" fmla="val -10297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Сидит на ложке, свесив ножки.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444208" y="1196752"/>
            <a:ext cx="2592288" cy="1872208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Лапша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2376264" cy="2053092"/>
          </a:xfrm>
          <a:prstGeom prst="rect">
            <a:avLst/>
          </a:prstGeom>
          <a:noFill/>
        </p:spPr>
      </p:pic>
      <p:pic>
        <p:nvPicPr>
          <p:cNvPr id="10" name="Picture 20" descr="http://img1.liveinternet.ru/images/attach/c/8/104/811/104811225_large_0_63e95_ef5e65ac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444208" y="3789040"/>
            <a:ext cx="2397866" cy="2664296"/>
          </a:xfrm>
          <a:prstGeom prst="rect">
            <a:avLst/>
          </a:prstGeom>
          <a:noFill/>
        </p:spPr>
      </p:pic>
      <p:pic>
        <p:nvPicPr>
          <p:cNvPr id="14338" name="Picture 2" descr="http://i.allday.ru/uploads/posts/1188999819_fl02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4E4E4"/>
              </a:clrFrom>
              <a:clrTo>
                <a:srgbClr val="E4E4E4">
                  <a:alpha val="0"/>
                </a:srgbClr>
              </a:clrTo>
            </a:clrChange>
          </a:blip>
          <a:srcRect l="28728" b="48864"/>
          <a:stretch>
            <a:fillRect/>
          </a:stretch>
        </p:blipFill>
        <p:spPr bwMode="auto">
          <a:xfrm>
            <a:off x="3995936" y="1556792"/>
            <a:ext cx="2170212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507288" cy="92211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Баба Яга взяла и перепутала все буквы в именах сказочных героев. Восстанови их. Начиная с выделенной буквы.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5"/>
          <p:cNvGrpSpPr/>
          <p:nvPr/>
        </p:nvGrpSpPr>
        <p:grpSpPr>
          <a:xfrm>
            <a:off x="0" y="5301208"/>
            <a:ext cx="9144000" cy="1556792"/>
            <a:chOff x="0" y="5301208"/>
            <a:chExt cx="9144000" cy="1556792"/>
          </a:xfrm>
        </p:grpSpPr>
        <p:pic>
          <p:nvPicPr>
            <p:cNvPr id="4" name="Picture 8" descr="http://img-fotki.yandex.ru/get/5001/101695605.d7d/0_9b8f7_bfa30a50_XL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9354"/>
            <a:stretch>
              <a:fillRect/>
            </a:stretch>
          </p:blipFill>
          <p:spPr bwMode="auto">
            <a:xfrm>
              <a:off x="0" y="5373216"/>
              <a:ext cx="4572000" cy="1484784"/>
            </a:xfrm>
            <a:prstGeom prst="rect">
              <a:avLst/>
            </a:prstGeom>
            <a:noFill/>
          </p:spPr>
        </p:pic>
        <p:pic>
          <p:nvPicPr>
            <p:cNvPr id="5" name="Picture 8" descr="http://img-fotki.yandex.ru/get/5001/101695605.d7d/0_9b8f7_bfa30a50_XL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6413"/>
            <a:stretch>
              <a:fillRect/>
            </a:stretch>
          </p:blipFill>
          <p:spPr bwMode="auto">
            <a:xfrm>
              <a:off x="4572000" y="5301208"/>
              <a:ext cx="4572000" cy="1556792"/>
            </a:xfrm>
            <a:prstGeom prst="rect">
              <a:avLst/>
            </a:prstGeom>
            <a:noFill/>
          </p:spPr>
        </p:pic>
      </p:grpSp>
      <p:pic>
        <p:nvPicPr>
          <p:cNvPr id="7" name="Picture 4" descr="http://s2.pic4you.ru/allimage/y2013/04-10/12216/3365442-thumb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3933056"/>
            <a:ext cx="2269990" cy="2648323"/>
          </a:xfrm>
          <a:prstGeom prst="rect">
            <a:avLst/>
          </a:prstGeom>
          <a:noFill/>
        </p:spPr>
      </p:pic>
      <p:pic>
        <p:nvPicPr>
          <p:cNvPr id="8" name="Picture 8" descr="http://alfaday.net/uploads/posts/2013-02/1361905642_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52738" y="3717032"/>
            <a:ext cx="2891262" cy="2749327"/>
          </a:xfrm>
          <a:prstGeom prst="rect">
            <a:avLst/>
          </a:prstGeom>
          <a:noFill/>
        </p:spPr>
      </p:pic>
      <p:pic>
        <p:nvPicPr>
          <p:cNvPr id="9" name="Picture 6" descr="http://img0.liveinternet.ru/images/attach/c/7/98/706/98706308__elmnt1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393280">
            <a:off x="2342779" y="4581657"/>
            <a:ext cx="1845424" cy="187220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331640" y="1412776"/>
            <a:ext cx="43204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ЛЕ</a:t>
            </a:r>
            <a:r>
              <a:rPr lang="ru-RU" sz="5400" b="1" dirty="0" smtClean="0">
                <a:solidFill>
                  <a:srgbClr val="FF0000"/>
                </a:solidFill>
              </a:rPr>
              <a:t>Б</a:t>
            </a:r>
            <a:r>
              <a:rPr lang="ru-RU" sz="5400" b="1" dirty="0" smtClean="0">
                <a:solidFill>
                  <a:schemeClr val="tx1"/>
                </a:solidFill>
              </a:rPr>
              <a:t>ЖОНЕКАС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1" name="Picture 6" descr="4663906_0_5097b_3c2ef9d9_L (500x498, 177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692696"/>
            <a:ext cx="1219938" cy="121505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283968" y="2060848"/>
            <a:ext cx="46085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Белоснежка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87624" y="2852936"/>
            <a:ext cx="40324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ЧАТЯ</a:t>
            </a:r>
            <a:r>
              <a:rPr lang="ru-RU" sz="5400" b="1" dirty="0" smtClean="0">
                <a:solidFill>
                  <a:srgbClr val="FF0000"/>
                </a:solidFill>
              </a:rPr>
              <a:t>П</a:t>
            </a:r>
            <a:r>
              <a:rPr lang="ru-RU" sz="5400" b="1" dirty="0" smtClean="0">
                <a:solidFill>
                  <a:schemeClr val="tx1"/>
                </a:solidFill>
              </a:rPr>
              <a:t>ОК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31840" y="3645024"/>
            <a:ext cx="40324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Пятачок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507288" cy="92211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Баба Яга взяла и перепутала все буквы в именах сказочных героев. Восстанови их. Начиная с выделенной буквы.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5"/>
          <p:cNvGrpSpPr/>
          <p:nvPr/>
        </p:nvGrpSpPr>
        <p:grpSpPr>
          <a:xfrm>
            <a:off x="0" y="5301208"/>
            <a:ext cx="9144000" cy="1556792"/>
            <a:chOff x="0" y="5301208"/>
            <a:chExt cx="9144000" cy="1556792"/>
          </a:xfrm>
        </p:grpSpPr>
        <p:pic>
          <p:nvPicPr>
            <p:cNvPr id="4" name="Picture 8" descr="http://img-fotki.yandex.ru/get/5001/101695605.d7d/0_9b8f7_bfa30a50_XL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9354"/>
            <a:stretch>
              <a:fillRect/>
            </a:stretch>
          </p:blipFill>
          <p:spPr bwMode="auto">
            <a:xfrm>
              <a:off x="0" y="5373216"/>
              <a:ext cx="4572000" cy="1484784"/>
            </a:xfrm>
            <a:prstGeom prst="rect">
              <a:avLst/>
            </a:prstGeom>
            <a:noFill/>
          </p:spPr>
        </p:pic>
        <p:pic>
          <p:nvPicPr>
            <p:cNvPr id="5" name="Picture 8" descr="http://img-fotki.yandex.ru/get/5001/101695605.d7d/0_9b8f7_bfa30a50_XL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6413"/>
            <a:stretch>
              <a:fillRect/>
            </a:stretch>
          </p:blipFill>
          <p:spPr bwMode="auto">
            <a:xfrm>
              <a:off x="4572000" y="5301208"/>
              <a:ext cx="4572000" cy="1556792"/>
            </a:xfrm>
            <a:prstGeom prst="rect">
              <a:avLst/>
            </a:prstGeom>
            <a:noFill/>
          </p:spPr>
        </p:pic>
      </p:grpSp>
      <p:pic>
        <p:nvPicPr>
          <p:cNvPr id="7" name="Picture 4" descr="http://s2.pic4you.ru/allimage/y2013/04-10/12216/3365442-thumb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3933056"/>
            <a:ext cx="2269990" cy="2648323"/>
          </a:xfrm>
          <a:prstGeom prst="rect">
            <a:avLst/>
          </a:prstGeom>
          <a:noFill/>
        </p:spPr>
      </p:pic>
      <p:pic>
        <p:nvPicPr>
          <p:cNvPr id="8" name="Picture 8" descr="http://alfaday.net/uploads/posts/2013-02/1361905642_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52738" y="3717032"/>
            <a:ext cx="2891262" cy="2749327"/>
          </a:xfrm>
          <a:prstGeom prst="rect">
            <a:avLst/>
          </a:prstGeom>
          <a:noFill/>
        </p:spPr>
      </p:pic>
      <p:pic>
        <p:nvPicPr>
          <p:cNvPr id="9" name="Picture 6" descr="http://img0.liveinternet.ru/images/attach/c/7/98/706/98706308__elmnt1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393280">
            <a:off x="2342779" y="4581657"/>
            <a:ext cx="1845424" cy="187220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331640" y="1412776"/>
            <a:ext cx="43204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Л</a:t>
            </a:r>
            <a:r>
              <a:rPr lang="ru-RU" sz="5400" b="1" dirty="0" smtClean="0">
                <a:solidFill>
                  <a:srgbClr val="FF0000"/>
                </a:solidFill>
              </a:rPr>
              <a:t>Е</a:t>
            </a:r>
            <a:r>
              <a:rPr lang="ru-RU" sz="5400" b="1" dirty="0" smtClean="0">
                <a:solidFill>
                  <a:schemeClr val="tx1"/>
                </a:solidFill>
              </a:rPr>
              <a:t>ЯМЕ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1" name="Picture 6" descr="4663906_0_5097b_3c2ef9d9_L (500x498, 177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692696"/>
            <a:ext cx="1219938" cy="121505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283968" y="2060848"/>
            <a:ext cx="46085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Емеля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87624" y="2852936"/>
            <a:ext cx="40324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КУ</a:t>
            </a:r>
            <a:r>
              <a:rPr lang="ru-RU" sz="5400" b="1" dirty="0" smtClean="0">
                <a:solidFill>
                  <a:srgbClr val="FF0000"/>
                </a:solidFill>
              </a:rPr>
              <a:t>С</a:t>
            </a:r>
            <a:r>
              <a:rPr lang="ru-RU" sz="5400" b="1" dirty="0" smtClean="0">
                <a:solidFill>
                  <a:schemeClr val="tx1"/>
                </a:solidFill>
              </a:rPr>
              <a:t>ЕГОРЧАН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31840" y="3645024"/>
            <a:ext cx="40324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Снегурочка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507288" cy="92211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Баба Яга взяла и перепутала все буквы в именах сказочных героев. Восстанови их. Начиная с выделенной буквы.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5"/>
          <p:cNvGrpSpPr/>
          <p:nvPr/>
        </p:nvGrpSpPr>
        <p:grpSpPr>
          <a:xfrm>
            <a:off x="0" y="5301208"/>
            <a:ext cx="9144000" cy="1556792"/>
            <a:chOff x="0" y="5301208"/>
            <a:chExt cx="9144000" cy="1556792"/>
          </a:xfrm>
        </p:grpSpPr>
        <p:pic>
          <p:nvPicPr>
            <p:cNvPr id="4" name="Picture 8" descr="http://img-fotki.yandex.ru/get/5001/101695605.d7d/0_9b8f7_bfa30a50_XL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9354"/>
            <a:stretch>
              <a:fillRect/>
            </a:stretch>
          </p:blipFill>
          <p:spPr bwMode="auto">
            <a:xfrm>
              <a:off x="0" y="5373216"/>
              <a:ext cx="4572000" cy="1484784"/>
            </a:xfrm>
            <a:prstGeom prst="rect">
              <a:avLst/>
            </a:prstGeom>
            <a:noFill/>
          </p:spPr>
        </p:pic>
        <p:pic>
          <p:nvPicPr>
            <p:cNvPr id="5" name="Picture 8" descr="http://img-fotki.yandex.ru/get/5001/101695605.d7d/0_9b8f7_bfa30a50_XL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6413"/>
            <a:stretch>
              <a:fillRect/>
            </a:stretch>
          </p:blipFill>
          <p:spPr bwMode="auto">
            <a:xfrm>
              <a:off x="4572000" y="5301208"/>
              <a:ext cx="4572000" cy="1556792"/>
            </a:xfrm>
            <a:prstGeom prst="rect">
              <a:avLst/>
            </a:prstGeom>
            <a:noFill/>
          </p:spPr>
        </p:pic>
      </p:grpSp>
      <p:pic>
        <p:nvPicPr>
          <p:cNvPr id="7" name="Picture 4" descr="http://s2.pic4you.ru/allimage/y2013/04-10/12216/3365442-thumb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3933056"/>
            <a:ext cx="2269990" cy="2648323"/>
          </a:xfrm>
          <a:prstGeom prst="rect">
            <a:avLst/>
          </a:prstGeom>
          <a:noFill/>
        </p:spPr>
      </p:pic>
      <p:pic>
        <p:nvPicPr>
          <p:cNvPr id="8" name="Picture 8" descr="http://alfaday.net/uploads/posts/2013-02/1361905642_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52738" y="3717032"/>
            <a:ext cx="2891262" cy="2749327"/>
          </a:xfrm>
          <a:prstGeom prst="rect">
            <a:avLst/>
          </a:prstGeom>
          <a:noFill/>
        </p:spPr>
      </p:pic>
      <p:pic>
        <p:nvPicPr>
          <p:cNvPr id="9" name="Picture 6" descr="http://img0.liveinternet.ru/images/attach/c/7/98/706/98706308__elmnt1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393280">
            <a:off x="2342779" y="4581657"/>
            <a:ext cx="1845424" cy="187220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331640" y="1412776"/>
            <a:ext cx="43204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ШАКЕРУБА</a:t>
            </a:r>
            <a:r>
              <a:rPr lang="ru-RU" sz="5400" b="1" dirty="0" smtClean="0">
                <a:solidFill>
                  <a:srgbClr val="FF0000"/>
                </a:solidFill>
              </a:rPr>
              <a:t>Ч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1" name="Picture 6" descr="4663906_0_5097b_3c2ef9d9_L (500x498, 177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692696"/>
            <a:ext cx="1219938" cy="121505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283968" y="2060848"/>
            <a:ext cx="46085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err="1" smtClean="0">
                <a:solidFill>
                  <a:schemeClr val="accent3">
                    <a:lumMod val="50000"/>
                  </a:schemeClr>
                </a:solidFill>
              </a:rPr>
              <a:t>Чебурашка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87624" y="2852936"/>
            <a:ext cx="40324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КАЗНАЙ</a:t>
            </a:r>
            <a:r>
              <a:rPr lang="ru-RU" sz="5400" b="1" dirty="0" smtClean="0">
                <a:solidFill>
                  <a:srgbClr val="FF0000"/>
                </a:solidFill>
              </a:rPr>
              <a:t>Н</a:t>
            </a:r>
            <a:r>
              <a:rPr lang="ru-RU" sz="5400" b="1" dirty="0" smtClean="0">
                <a:solidFill>
                  <a:schemeClr val="tx1"/>
                </a:solidFill>
              </a:rPr>
              <a:t>Е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31840" y="3645024"/>
            <a:ext cx="40324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Незнайка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0" y="5417868"/>
            <a:ext cx="9144000" cy="1440132"/>
            <a:chOff x="0" y="5417868"/>
            <a:chExt cx="9144000" cy="144013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0" y="5417868"/>
              <a:ext cx="9144000" cy="1440132"/>
              <a:chOff x="0" y="5417868"/>
              <a:chExt cx="9144000" cy="1440132"/>
            </a:xfrm>
          </p:grpSpPr>
          <p:pic>
            <p:nvPicPr>
              <p:cNvPr id="4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5417868"/>
                <a:ext cx="4860032" cy="1440132"/>
              </a:xfrm>
              <a:prstGeom prst="rect">
                <a:avLst/>
              </a:prstGeom>
              <a:noFill/>
            </p:spPr>
          </p:pic>
          <p:pic>
            <p:nvPicPr>
              <p:cNvPr id="5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4788024" y="5417868"/>
                <a:ext cx="4355976" cy="1440132"/>
              </a:xfrm>
              <a:prstGeom prst="rect">
                <a:avLst/>
              </a:prstGeom>
              <a:noFill/>
            </p:spPr>
          </p:pic>
        </p:grpSp>
        <p:pic>
          <p:nvPicPr>
            <p:cNvPr id="7" name="Picture 12" descr="http://img1.liveinternet.ru/images/attach/c/1/62/889/62889246_1282166558_d82d4bd419b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55976" y="6093296"/>
              <a:ext cx="929328" cy="764704"/>
            </a:xfrm>
            <a:prstGeom prst="rect">
              <a:avLst/>
            </a:prstGeom>
            <a:noFill/>
          </p:spPr>
        </p:pic>
      </p:grpSp>
      <p:sp>
        <p:nvSpPr>
          <p:cNvPr id="9" name="Прямоугольник 8"/>
          <p:cNvSpPr/>
          <p:nvPr/>
        </p:nvSpPr>
        <p:spPr>
          <a:xfrm>
            <a:off x="1763688" y="692696"/>
            <a:ext cx="6984776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Ударить по рукам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87416" y="2420888"/>
            <a:ext cx="5256584" cy="23762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Заключить договор. Договориться.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59394" name="Picture 2" descr="http://idioms.chat.ru/18/pix/553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2564904"/>
            <a:ext cx="2808312" cy="3470435"/>
          </a:xfrm>
          <a:prstGeom prst="rect">
            <a:avLst/>
          </a:prstGeom>
          <a:noFill/>
        </p:spPr>
      </p:pic>
      <p:pic>
        <p:nvPicPr>
          <p:cNvPr id="12" name="Picture 2" descr="http://img-fotki.yandex.ru/get/4312/annaze63.9f/0_3a87d_fb4732db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4725144"/>
            <a:ext cx="1944216" cy="1944216"/>
          </a:xfrm>
          <a:prstGeom prst="rect">
            <a:avLst/>
          </a:prstGeom>
          <a:noFill/>
        </p:spPr>
      </p:pic>
      <p:pic>
        <p:nvPicPr>
          <p:cNvPr id="13" name="Picture 26" descr="http://img0.liveinternet.ru/images/attach/c/8/104/811/104811228_large_0_666c9_104be2d6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83568" y="692696"/>
            <a:ext cx="1329427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7"/>
          <p:cNvGrpSpPr/>
          <p:nvPr/>
        </p:nvGrpSpPr>
        <p:grpSpPr>
          <a:xfrm>
            <a:off x="0" y="5417868"/>
            <a:ext cx="9144000" cy="1440132"/>
            <a:chOff x="0" y="5417868"/>
            <a:chExt cx="9144000" cy="144013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0" y="5417868"/>
              <a:ext cx="9144000" cy="1440132"/>
              <a:chOff x="0" y="5417868"/>
              <a:chExt cx="9144000" cy="1440132"/>
            </a:xfrm>
          </p:grpSpPr>
          <p:pic>
            <p:nvPicPr>
              <p:cNvPr id="4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5417868"/>
                <a:ext cx="4860032" cy="1440132"/>
              </a:xfrm>
              <a:prstGeom prst="rect">
                <a:avLst/>
              </a:prstGeom>
              <a:noFill/>
            </p:spPr>
          </p:pic>
          <p:pic>
            <p:nvPicPr>
              <p:cNvPr id="5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4788024" y="5417868"/>
                <a:ext cx="4355976" cy="1440132"/>
              </a:xfrm>
              <a:prstGeom prst="rect">
                <a:avLst/>
              </a:prstGeom>
              <a:noFill/>
            </p:spPr>
          </p:pic>
        </p:grpSp>
        <p:pic>
          <p:nvPicPr>
            <p:cNvPr id="7" name="Picture 12" descr="http://img1.liveinternet.ru/images/attach/c/1/62/889/62889246_1282166558_d82d4bd419b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55976" y="6093296"/>
              <a:ext cx="929328" cy="764704"/>
            </a:xfrm>
            <a:prstGeom prst="rect">
              <a:avLst/>
            </a:prstGeom>
            <a:noFill/>
          </p:spPr>
        </p:pic>
      </p:grpSp>
      <p:sp>
        <p:nvSpPr>
          <p:cNvPr id="9" name="Прямоугольник 8"/>
          <p:cNvSpPr/>
          <p:nvPr/>
        </p:nvSpPr>
        <p:spPr>
          <a:xfrm>
            <a:off x="1187624" y="764704"/>
            <a:ext cx="7200800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Взять себя в руки.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48064" y="2420888"/>
            <a:ext cx="3995936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Успокоиться.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58370" name="Picture 2" descr="http://idioms.chat.ru/02/pix/046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1920912"/>
            <a:ext cx="4536504" cy="3907247"/>
          </a:xfrm>
          <a:prstGeom prst="rect">
            <a:avLst/>
          </a:prstGeom>
          <a:noFill/>
        </p:spPr>
      </p:pic>
      <p:pic>
        <p:nvPicPr>
          <p:cNvPr id="12" name="Picture 16" descr="http://img-fotki.yandex.ru/get/4308/annaze63.9f/0_3a887_5357a214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4437112"/>
            <a:ext cx="2016224" cy="2016224"/>
          </a:xfrm>
          <a:prstGeom prst="rect">
            <a:avLst/>
          </a:prstGeom>
          <a:noFill/>
        </p:spPr>
      </p:pic>
      <p:pic>
        <p:nvPicPr>
          <p:cNvPr id="13" name="Picture 26" descr="http://img0.liveinternet.ru/images/attach/c/8/104/811/104811228_large_0_666c9_104be2d6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83568" y="692696"/>
            <a:ext cx="1329427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7"/>
          <p:cNvGrpSpPr/>
          <p:nvPr/>
        </p:nvGrpSpPr>
        <p:grpSpPr>
          <a:xfrm>
            <a:off x="0" y="5417868"/>
            <a:ext cx="9144000" cy="1440132"/>
            <a:chOff x="0" y="5417868"/>
            <a:chExt cx="9144000" cy="144013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0" y="5417868"/>
              <a:ext cx="9144000" cy="1440132"/>
              <a:chOff x="0" y="5417868"/>
              <a:chExt cx="9144000" cy="1440132"/>
            </a:xfrm>
          </p:grpSpPr>
          <p:pic>
            <p:nvPicPr>
              <p:cNvPr id="4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5417868"/>
                <a:ext cx="4860032" cy="1440132"/>
              </a:xfrm>
              <a:prstGeom prst="rect">
                <a:avLst/>
              </a:prstGeom>
              <a:noFill/>
            </p:spPr>
          </p:pic>
          <p:pic>
            <p:nvPicPr>
              <p:cNvPr id="5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4788024" y="5417868"/>
                <a:ext cx="4355976" cy="1440132"/>
              </a:xfrm>
              <a:prstGeom prst="rect">
                <a:avLst/>
              </a:prstGeom>
              <a:noFill/>
            </p:spPr>
          </p:pic>
        </p:grpSp>
        <p:pic>
          <p:nvPicPr>
            <p:cNvPr id="7" name="Picture 12" descr="http://img1.liveinternet.ru/images/attach/c/1/62/889/62889246_1282166558_d82d4bd419b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55976" y="6093296"/>
              <a:ext cx="929328" cy="764704"/>
            </a:xfrm>
            <a:prstGeom prst="rect">
              <a:avLst/>
            </a:prstGeom>
            <a:noFill/>
          </p:spPr>
        </p:pic>
      </p:grpSp>
      <p:sp>
        <p:nvSpPr>
          <p:cNvPr id="9" name="Прямоугольник 8"/>
          <p:cNvSpPr/>
          <p:nvPr/>
        </p:nvSpPr>
        <p:spPr>
          <a:xfrm>
            <a:off x="1259632" y="764704"/>
            <a:ext cx="7560840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Взять голыми руками.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7984" y="2492896"/>
            <a:ext cx="4716016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Легко </a:t>
            </a:r>
          </a:p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завладеть</a:t>
            </a:r>
            <a:r>
              <a:rPr lang="ru-RU" sz="5400" b="1" dirty="0" smtClean="0">
                <a:solidFill>
                  <a:srgbClr val="0070C0"/>
                </a:solidFill>
              </a:rPr>
              <a:t>.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57346" name="Picture 2" descr="http://idioms.chat.ru/02/pix/045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988840"/>
            <a:ext cx="3312368" cy="3970661"/>
          </a:xfrm>
          <a:prstGeom prst="rect">
            <a:avLst/>
          </a:prstGeom>
          <a:noFill/>
        </p:spPr>
      </p:pic>
      <p:pic>
        <p:nvPicPr>
          <p:cNvPr id="12" name="Picture 14" descr="http://img-fotki.yandex.ru/get/4307/annaze63.9f/0_3a885_5ada0b0e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271792" y="4797152"/>
            <a:ext cx="1872208" cy="1800200"/>
          </a:xfrm>
          <a:prstGeom prst="rect">
            <a:avLst/>
          </a:prstGeom>
          <a:noFill/>
        </p:spPr>
      </p:pic>
      <p:pic>
        <p:nvPicPr>
          <p:cNvPr id="13" name="Picture 26" descr="http://img0.liveinternet.ru/images/attach/c/8/104/811/104811228_large_0_666c9_104be2d6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67544" y="692696"/>
            <a:ext cx="1329427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7"/>
          <p:cNvGrpSpPr/>
          <p:nvPr/>
        </p:nvGrpSpPr>
        <p:grpSpPr>
          <a:xfrm>
            <a:off x="0" y="5417868"/>
            <a:ext cx="9144000" cy="1440132"/>
            <a:chOff x="0" y="5417868"/>
            <a:chExt cx="9144000" cy="144013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0" y="5417868"/>
              <a:ext cx="9144000" cy="1440132"/>
              <a:chOff x="0" y="5417868"/>
              <a:chExt cx="9144000" cy="1440132"/>
            </a:xfrm>
          </p:grpSpPr>
          <p:pic>
            <p:nvPicPr>
              <p:cNvPr id="4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5417868"/>
                <a:ext cx="4860032" cy="1440132"/>
              </a:xfrm>
              <a:prstGeom prst="rect">
                <a:avLst/>
              </a:prstGeom>
              <a:noFill/>
            </p:spPr>
          </p:pic>
          <p:pic>
            <p:nvPicPr>
              <p:cNvPr id="5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4788024" y="5417868"/>
                <a:ext cx="4355976" cy="1440132"/>
              </a:xfrm>
              <a:prstGeom prst="rect">
                <a:avLst/>
              </a:prstGeom>
              <a:noFill/>
            </p:spPr>
          </p:pic>
        </p:grpSp>
        <p:pic>
          <p:nvPicPr>
            <p:cNvPr id="7" name="Picture 12" descr="http://img1.liveinternet.ru/images/attach/c/1/62/889/62889246_1282166558_d82d4bd419b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55976" y="6093296"/>
              <a:ext cx="929328" cy="764704"/>
            </a:xfrm>
            <a:prstGeom prst="rect">
              <a:avLst/>
            </a:prstGeom>
            <a:noFill/>
          </p:spPr>
        </p:pic>
      </p:grpSp>
      <p:sp>
        <p:nvSpPr>
          <p:cNvPr id="9" name="Прямоугольник 8"/>
          <p:cNvSpPr/>
          <p:nvPr/>
        </p:nvSpPr>
        <p:spPr>
          <a:xfrm>
            <a:off x="1115616" y="836712"/>
            <a:ext cx="777686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Само в руки плывёт.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8024" y="2348880"/>
            <a:ext cx="3347864" cy="23762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Легко </a:t>
            </a:r>
          </a:p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даётся.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12" name="Picture 2" descr="http://img-fotki.yandex.ru/get/4312/annaze63.9f/0_3a87d_fb4732db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99784" y="4581128"/>
            <a:ext cx="1944216" cy="1944216"/>
          </a:xfrm>
          <a:prstGeom prst="rect">
            <a:avLst/>
          </a:prstGeom>
          <a:noFill/>
        </p:spPr>
      </p:pic>
      <p:pic>
        <p:nvPicPr>
          <p:cNvPr id="13" name="Picture 26" descr="http://img0.liveinternet.ru/images/attach/c/8/104/811/104811228_large_0_666c9_104be2d6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79512" y="692696"/>
            <a:ext cx="1329427" cy="1728192"/>
          </a:xfrm>
          <a:prstGeom prst="rect">
            <a:avLst/>
          </a:prstGeom>
          <a:noFill/>
        </p:spPr>
      </p:pic>
      <p:pic>
        <p:nvPicPr>
          <p:cNvPr id="56324" name="Picture 4" descr="http://s012.radikal.ru/i319/1109/0a/4cdf4514f5da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634" b="5501"/>
          <a:stretch>
            <a:fillRect/>
          </a:stretch>
        </p:blipFill>
        <p:spPr bwMode="auto">
          <a:xfrm>
            <a:off x="1331640" y="2492896"/>
            <a:ext cx="2664296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7"/>
          <p:cNvGrpSpPr/>
          <p:nvPr/>
        </p:nvGrpSpPr>
        <p:grpSpPr>
          <a:xfrm>
            <a:off x="0" y="5417868"/>
            <a:ext cx="9144000" cy="1440132"/>
            <a:chOff x="0" y="5417868"/>
            <a:chExt cx="9144000" cy="144013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0" y="5417868"/>
              <a:ext cx="9144000" cy="1440132"/>
              <a:chOff x="0" y="5417868"/>
              <a:chExt cx="9144000" cy="1440132"/>
            </a:xfrm>
          </p:grpSpPr>
          <p:pic>
            <p:nvPicPr>
              <p:cNvPr id="4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5417868"/>
                <a:ext cx="4860032" cy="1440132"/>
              </a:xfrm>
              <a:prstGeom prst="rect">
                <a:avLst/>
              </a:prstGeom>
              <a:noFill/>
            </p:spPr>
          </p:pic>
          <p:pic>
            <p:nvPicPr>
              <p:cNvPr id="5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4788024" y="5417868"/>
                <a:ext cx="4355976" cy="1440132"/>
              </a:xfrm>
              <a:prstGeom prst="rect">
                <a:avLst/>
              </a:prstGeom>
              <a:noFill/>
            </p:spPr>
          </p:pic>
        </p:grpSp>
        <p:pic>
          <p:nvPicPr>
            <p:cNvPr id="7" name="Picture 12" descr="http://img1.liveinternet.ru/images/attach/c/1/62/889/62889246_1282166558_d82d4bd419b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55976" y="6093296"/>
              <a:ext cx="929328" cy="764704"/>
            </a:xfrm>
            <a:prstGeom prst="rect">
              <a:avLst/>
            </a:prstGeom>
            <a:noFill/>
          </p:spPr>
        </p:pic>
      </p:grpSp>
      <p:sp>
        <p:nvSpPr>
          <p:cNvPr id="9" name="Прямоугольник 8"/>
          <p:cNvSpPr/>
          <p:nvPr/>
        </p:nvSpPr>
        <p:spPr>
          <a:xfrm>
            <a:off x="2771800" y="692696"/>
            <a:ext cx="525658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Валится из рук.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2132856"/>
            <a:ext cx="4211960" cy="18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Не </a:t>
            </a:r>
          </a:p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работает.</a:t>
            </a:r>
          </a:p>
        </p:txBody>
      </p:sp>
      <p:pic>
        <p:nvPicPr>
          <p:cNvPr id="55298" name="Picture 2" descr="http://idioms.chat.ru/02/pix/035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042680"/>
            <a:ext cx="4392488" cy="3297746"/>
          </a:xfrm>
          <a:prstGeom prst="rect">
            <a:avLst/>
          </a:prstGeom>
          <a:noFill/>
        </p:spPr>
      </p:pic>
      <p:pic>
        <p:nvPicPr>
          <p:cNvPr id="13" name="Picture 16" descr="http://img-fotki.yandex.ru/get/4308/annaze63.9f/0_3a887_5357a214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4581128"/>
            <a:ext cx="2016224" cy="2016224"/>
          </a:xfrm>
          <a:prstGeom prst="rect">
            <a:avLst/>
          </a:prstGeom>
          <a:noFill/>
        </p:spPr>
      </p:pic>
      <p:pic>
        <p:nvPicPr>
          <p:cNvPr id="14" name="Picture 26" descr="http://img0.liveinternet.ru/images/attach/c/8/104/811/104811228_large_0_666c9_104be2d6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83568" y="692696"/>
            <a:ext cx="1329427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7"/>
          <p:cNvGrpSpPr/>
          <p:nvPr/>
        </p:nvGrpSpPr>
        <p:grpSpPr>
          <a:xfrm>
            <a:off x="0" y="5417868"/>
            <a:ext cx="9144000" cy="1440132"/>
            <a:chOff x="0" y="5417868"/>
            <a:chExt cx="9144000" cy="144013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0" y="5417868"/>
              <a:ext cx="9144000" cy="1440132"/>
              <a:chOff x="0" y="5417868"/>
              <a:chExt cx="9144000" cy="1440132"/>
            </a:xfrm>
          </p:grpSpPr>
          <p:pic>
            <p:nvPicPr>
              <p:cNvPr id="4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5417868"/>
                <a:ext cx="4860032" cy="1440132"/>
              </a:xfrm>
              <a:prstGeom prst="rect">
                <a:avLst/>
              </a:prstGeom>
              <a:noFill/>
            </p:spPr>
          </p:pic>
          <p:pic>
            <p:nvPicPr>
              <p:cNvPr id="5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4788024" y="5417868"/>
                <a:ext cx="4355976" cy="1440132"/>
              </a:xfrm>
              <a:prstGeom prst="rect">
                <a:avLst/>
              </a:prstGeom>
              <a:noFill/>
            </p:spPr>
          </p:pic>
        </p:grpSp>
        <p:pic>
          <p:nvPicPr>
            <p:cNvPr id="7" name="Picture 12" descr="http://img1.liveinternet.ru/images/attach/c/1/62/889/62889246_1282166558_d82d4bd419b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55976" y="6093296"/>
              <a:ext cx="929328" cy="764704"/>
            </a:xfrm>
            <a:prstGeom prst="rect">
              <a:avLst/>
            </a:prstGeom>
            <a:noFill/>
          </p:spPr>
        </p:pic>
      </p:grpSp>
      <p:sp>
        <p:nvSpPr>
          <p:cNvPr id="9" name="Прямоугольник 8"/>
          <p:cNvSpPr/>
          <p:nvPr/>
        </p:nvSpPr>
        <p:spPr>
          <a:xfrm>
            <a:off x="2195736" y="908720"/>
            <a:ext cx="525658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Сходить с рук.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87416" y="2564904"/>
            <a:ext cx="5256584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Прощается.</a:t>
            </a:r>
          </a:p>
        </p:txBody>
      </p:sp>
      <p:pic>
        <p:nvPicPr>
          <p:cNvPr id="12" name="Picture 14" descr="http://img-fotki.yandex.ru/get/4307/annaze63.9f/0_3a885_5ada0b0e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92280" y="4653136"/>
            <a:ext cx="1584176" cy="1800200"/>
          </a:xfrm>
          <a:prstGeom prst="rect">
            <a:avLst/>
          </a:prstGeom>
          <a:noFill/>
        </p:spPr>
      </p:pic>
      <p:pic>
        <p:nvPicPr>
          <p:cNvPr id="13" name="Picture 26" descr="http://img0.liveinternet.ru/images/attach/c/8/104/811/104811228_large_0_666c9_104be2d6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11560" y="836712"/>
            <a:ext cx="1329427" cy="1728192"/>
          </a:xfrm>
          <a:prstGeom prst="rect">
            <a:avLst/>
          </a:prstGeom>
          <a:noFill/>
        </p:spPr>
      </p:pic>
      <p:pic>
        <p:nvPicPr>
          <p:cNvPr id="54276" name="Picture 4" descr="http://s4.live4fun.ru/pictures/s3img_12398122_38853_8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420888"/>
            <a:ext cx="3779912" cy="3635016"/>
          </a:xfrm>
          <a:prstGeom prst="rect">
            <a:avLst/>
          </a:prstGeom>
          <a:noFill/>
        </p:spPr>
      </p:pic>
      <p:pic>
        <p:nvPicPr>
          <p:cNvPr id="54274" name="Picture 2" descr="http://prikladnayazhiznelogiya.ru/wp-content/uploads/2011/09/kak-b-zachem-prosit-prochheniya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2780928"/>
            <a:ext cx="3987418" cy="2900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7"/>
          <p:cNvGrpSpPr/>
          <p:nvPr/>
        </p:nvGrpSpPr>
        <p:grpSpPr>
          <a:xfrm>
            <a:off x="0" y="5417868"/>
            <a:ext cx="9144000" cy="1440132"/>
            <a:chOff x="0" y="5417868"/>
            <a:chExt cx="9144000" cy="144013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0" y="5417868"/>
              <a:ext cx="9144000" cy="1440132"/>
              <a:chOff x="0" y="5417868"/>
              <a:chExt cx="9144000" cy="1440132"/>
            </a:xfrm>
          </p:grpSpPr>
          <p:pic>
            <p:nvPicPr>
              <p:cNvPr id="4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5417868"/>
                <a:ext cx="4860032" cy="1440132"/>
              </a:xfrm>
              <a:prstGeom prst="rect">
                <a:avLst/>
              </a:prstGeom>
              <a:noFill/>
            </p:spPr>
          </p:pic>
          <p:pic>
            <p:nvPicPr>
              <p:cNvPr id="5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4788024" y="5417868"/>
                <a:ext cx="4355976" cy="1440132"/>
              </a:xfrm>
              <a:prstGeom prst="rect">
                <a:avLst/>
              </a:prstGeom>
              <a:noFill/>
            </p:spPr>
          </p:pic>
        </p:grpSp>
        <p:pic>
          <p:nvPicPr>
            <p:cNvPr id="7" name="Picture 12" descr="http://img1.liveinternet.ru/images/attach/c/1/62/889/62889246_1282166558_d82d4bd419b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55976" y="6093296"/>
              <a:ext cx="929328" cy="764704"/>
            </a:xfrm>
            <a:prstGeom prst="rect">
              <a:avLst/>
            </a:prstGeom>
            <a:noFill/>
          </p:spPr>
        </p:pic>
      </p:grpSp>
      <p:sp>
        <p:nvSpPr>
          <p:cNvPr id="9" name="Прямоугольник 8"/>
          <p:cNvSpPr/>
          <p:nvPr/>
        </p:nvSpPr>
        <p:spPr>
          <a:xfrm>
            <a:off x="1727176" y="836712"/>
            <a:ext cx="741682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В ежовых рукавицах.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7984" y="2204864"/>
            <a:ext cx="4283968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Держать в строгости.</a:t>
            </a:r>
          </a:p>
        </p:txBody>
      </p:sp>
      <p:pic>
        <p:nvPicPr>
          <p:cNvPr id="53250" name="Picture 2" descr="http://funkyimg.com/u2/558/965/13_PN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852936"/>
            <a:ext cx="4762500" cy="3000376"/>
          </a:xfrm>
          <a:prstGeom prst="rect">
            <a:avLst/>
          </a:prstGeom>
          <a:noFill/>
        </p:spPr>
      </p:pic>
      <p:pic>
        <p:nvPicPr>
          <p:cNvPr id="12" name="Picture 2" descr="http://img-fotki.yandex.ru/get/4312/annaze63.9f/0_3a87d_fb4732db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99784" y="4581128"/>
            <a:ext cx="1944216" cy="1944216"/>
          </a:xfrm>
          <a:prstGeom prst="rect">
            <a:avLst/>
          </a:prstGeom>
          <a:noFill/>
        </p:spPr>
      </p:pic>
      <p:pic>
        <p:nvPicPr>
          <p:cNvPr id="14" name="Picture 26" descr="http://img0.liveinternet.ru/images/attach/c/8/104/811/104811228_large_0_666c9_104be2d6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23528" y="692696"/>
            <a:ext cx="1329427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2" descr="http://saychata.ru/upload/iblock/77f/3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3100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611560" y="4437112"/>
            <a:ext cx="5472608" cy="2088232"/>
          </a:xfrm>
          <a:prstGeom prst="cloudCallout">
            <a:avLst>
              <a:gd name="adj1" fmla="val -27330"/>
              <a:gd name="adj2" fmla="val -10297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 увидел свой портрет, отошёл – портрета нет.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444208" y="1196752"/>
            <a:ext cx="2592288" cy="1872208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Зеркало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" name="Picture 20" descr="http://img1.liveinternet.ru/images/attach/c/8/104/811/104811225_large_0_63e95_ef5e65ac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444208" y="3789040"/>
            <a:ext cx="2397866" cy="2664296"/>
          </a:xfrm>
          <a:prstGeom prst="rect">
            <a:avLst/>
          </a:prstGeom>
          <a:noFill/>
        </p:spPr>
      </p:pic>
      <p:pic>
        <p:nvPicPr>
          <p:cNvPr id="11" name="Picture 18" descr="4663906_0_50983_98de3afd_L (500x417, 150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556792"/>
            <a:ext cx="2555776" cy="2131517"/>
          </a:xfrm>
          <a:prstGeom prst="rect">
            <a:avLst/>
          </a:prstGeom>
          <a:noFill/>
        </p:spPr>
      </p:pic>
      <p:pic>
        <p:nvPicPr>
          <p:cNvPr id="13314" name="Picture 2" descr="http://moygoroskop.com/userfiles/Image/2013/nov/mirror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58570">
            <a:off x="4248220" y="1201788"/>
            <a:ext cx="1991376" cy="29078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7"/>
          <p:cNvGrpSpPr/>
          <p:nvPr/>
        </p:nvGrpSpPr>
        <p:grpSpPr>
          <a:xfrm>
            <a:off x="0" y="5417868"/>
            <a:ext cx="9144000" cy="1440132"/>
            <a:chOff x="0" y="5417868"/>
            <a:chExt cx="9144000" cy="144013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0" y="5417868"/>
              <a:ext cx="9144000" cy="1440132"/>
              <a:chOff x="0" y="5417868"/>
              <a:chExt cx="9144000" cy="1440132"/>
            </a:xfrm>
          </p:grpSpPr>
          <p:pic>
            <p:nvPicPr>
              <p:cNvPr id="4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5417868"/>
                <a:ext cx="4860032" cy="1440132"/>
              </a:xfrm>
              <a:prstGeom prst="rect">
                <a:avLst/>
              </a:prstGeom>
              <a:noFill/>
            </p:spPr>
          </p:pic>
          <p:pic>
            <p:nvPicPr>
              <p:cNvPr id="5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4788024" y="5417868"/>
                <a:ext cx="4355976" cy="1440132"/>
              </a:xfrm>
              <a:prstGeom prst="rect">
                <a:avLst/>
              </a:prstGeom>
              <a:noFill/>
            </p:spPr>
          </p:pic>
        </p:grpSp>
        <p:pic>
          <p:nvPicPr>
            <p:cNvPr id="7" name="Picture 12" descr="http://img1.liveinternet.ru/images/attach/c/1/62/889/62889246_1282166558_d82d4bd419b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55976" y="6093296"/>
              <a:ext cx="929328" cy="764704"/>
            </a:xfrm>
            <a:prstGeom prst="rect">
              <a:avLst/>
            </a:prstGeom>
            <a:noFill/>
          </p:spPr>
        </p:pic>
      </p:grpSp>
      <p:sp>
        <p:nvSpPr>
          <p:cNvPr id="9" name="Прямоугольник 8"/>
          <p:cNvSpPr/>
          <p:nvPr/>
        </p:nvSpPr>
        <p:spPr>
          <a:xfrm>
            <a:off x="1115616" y="908720"/>
            <a:ext cx="741682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На руку не чист.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64088" y="2780928"/>
            <a:ext cx="3419872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Ворует.</a:t>
            </a:r>
          </a:p>
        </p:txBody>
      </p:sp>
      <p:pic>
        <p:nvPicPr>
          <p:cNvPr id="52226" name="Picture 2" descr="http://idioms.chat.ru/12/pix/31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276872"/>
            <a:ext cx="4805486" cy="3158853"/>
          </a:xfrm>
          <a:prstGeom prst="rect">
            <a:avLst/>
          </a:prstGeom>
          <a:noFill/>
        </p:spPr>
      </p:pic>
      <p:pic>
        <p:nvPicPr>
          <p:cNvPr id="13" name="Picture 14" descr="http://img-fotki.yandex.ru/get/4307/annaze63.9f/0_3a885_5ada0b0e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20272" y="4653136"/>
            <a:ext cx="1800200" cy="1800200"/>
          </a:xfrm>
          <a:prstGeom prst="rect">
            <a:avLst/>
          </a:prstGeom>
          <a:noFill/>
        </p:spPr>
      </p:pic>
      <p:pic>
        <p:nvPicPr>
          <p:cNvPr id="14" name="Picture 26" descr="http://img0.liveinternet.ru/images/attach/c/8/104/811/104811228_large_0_666c9_104be2d6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83568" y="692696"/>
            <a:ext cx="1329427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7"/>
          <p:cNvGrpSpPr/>
          <p:nvPr/>
        </p:nvGrpSpPr>
        <p:grpSpPr>
          <a:xfrm>
            <a:off x="0" y="5417868"/>
            <a:ext cx="9144000" cy="1440132"/>
            <a:chOff x="0" y="5417868"/>
            <a:chExt cx="9144000" cy="144013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0" y="5417868"/>
              <a:ext cx="9144000" cy="1440132"/>
              <a:chOff x="0" y="5417868"/>
              <a:chExt cx="9144000" cy="1440132"/>
            </a:xfrm>
          </p:grpSpPr>
          <p:pic>
            <p:nvPicPr>
              <p:cNvPr id="4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5417868"/>
                <a:ext cx="4860032" cy="1440132"/>
              </a:xfrm>
              <a:prstGeom prst="rect">
                <a:avLst/>
              </a:prstGeom>
              <a:noFill/>
            </p:spPr>
          </p:pic>
          <p:pic>
            <p:nvPicPr>
              <p:cNvPr id="5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4788024" y="5417868"/>
                <a:ext cx="4355976" cy="1440132"/>
              </a:xfrm>
              <a:prstGeom prst="rect">
                <a:avLst/>
              </a:prstGeom>
              <a:noFill/>
            </p:spPr>
          </p:pic>
        </p:grpSp>
        <p:pic>
          <p:nvPicPr>
            <p:cNvPr id="7" name="Picture 12" descr="http://img1.liveinternet.ru/images/attach/c/1/62/889/62889246_1282166558_d82d4bd419b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55976" y="6093296"/>
              <a:ext cx="929328" cy="764704"/>
            </a:xfrm>
            <a:prstGeom prst="rect">
              <a:avLst/>
            </a:prstGeom>
            <a:noFill/>
          </p:spPr>
        </p:pic>
      </p:grpSp>
      <p:sp>
        <p:nvSpPr>
          <p:cNvPr id="9" name="Прямоугольник 8"/>
          <p:cNvSpPr/>
          <p:nvPr/>
        </p:nvSpPr>
        <p:spPr>
          <a:xfrm>
            <a:off x="1691680" y="980728"/>
            <a:ext cx="705678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Не покладая рук.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87416" y="2564904"/>
            <a:ext cx="5256584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Много</a:t>
            </a:r>
          </a:p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 работать.</a:t>
            </a:r>
          </a:p>
        </p:txBody>
      </p:sp>
      <p:pic>
        <p:nvPicPr>
          <p:cNvPr id="51202" name="Picture 2" descr="http://idioms.chat.ru/15/pix/438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708920"/>
            <a:ext cx="4574752" cy="2264271"/>
          </a:xfrm>
          <a:prstGeom prst="rect">
            <a:avLst/>
          </a:prstGeom>
          <a:noFill/>
        </p:spPr>
      </p:pic>
      <p:pic>
        <p:nvPicPr>
          <p:cNvPr id="12" name="Picture 12" descr="http://www.vectory.ru/products_pictures/regsdfmvn00643.gif"/>
          <p:cNvPicPr>
            <a:picLocks noChangeAspect="1" noChangeArrowheads="1"/>
          </p:cNvPicPr>
          <p:nvPr/>
        </p:nvPicPr>
        <p:blipFill>
          <a:blip r:embed="rId5" cstate="print"/>
          <a:srcRect l="23961" r="24695"/>
          <a:stretch>
            <a:fillRect/>
          </a:stretch>
        </p:blipFill>
        <p:spPr bwMode="auto">
          <a:xfrm>
            <a:off x="7596336" y="4581128"/>
            <a:ext cx="1080120" cy="1692516"/>
          </a:xfrm>
          <a:prstGeom prst="rect">
            <a:avLst/>
          </a:prstGeom>
          <a:noFill/>
        </p:spPr>
      </p:pic>
      <p:pic>
        <p:nvPicPr>
          <p:cNvPr id="14" name="Picture 26" descr="http://img0.liveinternet.ru/images/attach/c/8/104/811/104811228_large_0_666c9_104be2d6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251520" y="620688"/>
            <a:ext cx="1823020" cy="2369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Группа 7"/>
          <p:cNvGrpSpPr/>
          <p:nvPr/>
        </p:nvGrpSpPr>
        <p:grpSpPr>
          <a:xfrm>
            <a:off x="0" y="5417868"/>
            <a:ext cx="9144000" cy="1440132"/>
            <a:chOff x="0" y="5417868"/>
            <a:chExt cx="9144000" cy="144013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0" y="5417868"/>
              <a:ext cx="9144000" cy="1440132"/>
              <a:chOff x="0" y="5417868"/>
              <a:chExt cx="9144000" cy="1440132"/>
            </a:xfrm>
          </p:grpSpPr>
          <p:pic>
            <p:nvPicPr>
              <p:cNvPr id="4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5417868"/>
                <a:ext cx="4860032" cy="1440132"/>
              </a:xfrm>
              <a:prstGeom prst="rect">
                <a:avLst/>
              </a:prstGeom>
              <a:noFill/>
            </p:spPr>
          </p:pic>
          <p:pic>
            <p:nvPicPr>
              <p:cNvPr id="5" name="Picture 4" descr="http://img-fotki.yandex.ru/get/4407/kirillovna11.8/0_63027_a1af35ec_L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flipH="1">
                <a:off x="4788024" y="5417868"/>
                <a:ext cx="4355976" cy="1440132"/>
              </a:xfrm>
              <a:prstGeom prst="rect">
                <a:avLst/>
              </a:prstGeom>
              <a:noFill/>
            </p:spPr>
          </p:pic>
        </p:grpSp>
        <p:pic>
          <p:nvPicPr>
            <p:cNvPr id="7" name="Picture 12" descr="http://img1.liveinternet.ru/images/attach/c/1/62/889/62889246_1282166558_d82d4bd419b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55976" y="6093296"/>
              <a:ext cx="929328" cy="764704"/>
            </a:xfrm>
            <a:prstGeom prst="rect">
              <a:avLst/>
            </a:prstGeom>
            <a:noFill/>
          </p:spPr>
        </p:pic>
      </p:grpSp>
      <p:pic>
        <p:nvPicPr>
          <p:cNvPr id="11" name="Picture 4" descr="http://img.labirint.ru/images/comments_pic/0939/015lab0opo1253556313.jpg"/>
          <p:cNvPicPr>
            <a:picLocks noChangeAspect="1" noChangeArrowheads="1"/>
          </p:cNvPicPr>
          <p:nvPr/>
        </p:nvPicPr>
        <p:blipFill>
          <a:blip r:embed="rId4" cstate="print"/>
          <a:srcRect t="55754" r="8174"/>
          <a:stretch>
            <a:fillRect/>
          </a:stretch>
        </p:blipFill>
        <p:spPr bwMode="auto">
          <a:xfrm>
            <a:off x="827584" y="764704"/>
            <a:ext cx="7560840" cy="4849458"/>
          </a:xfrm>
          <a:prstGeom prst="rect">
            <a:avLst/>
          </a:prstGeom>
          <a:noFill/>
        </p:spPr>
      </p:pic>
      <p:pic>
        <p:nvPicPr>
          <p:cNvPr id="12" name="Picture 2" descr="http://img-fotki.yandex.ru/get/4312/annaze63.9f/0_3a87d_fb4732db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23528" y="692696"/>
            <a:ext cx="1642849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Илюшиного отца зовут Иван Борисович, а дедушку – Семён Петрович. Каково отчество Илюшиной мамы?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772816"/>
            <a:ext cx="43204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а</a:t>
            </a:r>
            <a:r>
              <a:rPr lang="ru-RU" sz="5400" b="1" dirty="0" smtClean="0">
                <a:solidFill>
                  <a:schemeClr val="tx1"/>
                </a:solidFill>
              </a:rPr>
              <a:t>) Ивановна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2636912"/>
            <a:ext cx="43204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б) Борисовна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3429000"/>
            <a:ext cx="43204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в</a:t>
            </a:r>
            <a:r>
              <a:rPr lang="ru-RU" sz="5400" b="1" dirty="0" smtClean="0">
                <a:solidFill>
                  <a:schemeClr val="tx1"/>
                </a:solidFill>
              </a:rPr>
              <a:t>) Семёновна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4221088"/>
            <a:ext cx="43204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г</a:t>
            </a:r>
            <a:r>
              <a:rPr lang="ru-RU" sz="5400" b="1" dirty="0" smtClean="0">
                <a:solidFill>
                  <a:schemeClr val="tx1"/>
                </a:solidFill>
              </a:rPr>
              <a:t>) Петровна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grpSp>
        <p:nvGrpSpPr>
          <p:cNvPr id="10" name="Группа 5"/>
          <p:cNvGrpSpPr/>
          <p:nvPr/>
        </p:nvGrpSpPr>
        <p:grpSpPr>
          <a:xfrm>
            <a:off x="0" y="5301208"/>
            <a:ext cx="9144000" cy="1556792"/>
            <a:chOff x="0" y="5301208"/>
            <a:chExt cx="9144000" cy="1556792"/>
          </a:xfrm>
        </p:grpSpPr>
        <p:pic>
          <p:nvPicPr>
            <p:cNvPr id="11" name="Picture 8" descr="http://img-fotki.yandex.ru/get/5001/101695605.d7d/0_9b8f7_bfa30a50_XL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9354"/>
            <a:stretch>
              <a:fillRect/>
            </a:stretch>
          </p:blipFill>
          <p:spPr bwMode="auto">
            <a:xfrm>
              <a:off x="0" y="5373216"/>
              <a:ext cx="4572000" cy="1484784"/>
            </a:xfrm>
            <a:prstGeom prst="rect">
              <a:avLst/>
            </a:prstGeom>
            <a:noFill/>
          </p:spPr>
        </p:pic>
        <p:pic>
          <p:nvPicPr>
            <p:cNvPr id="12" name="Picture 8" descr="http://img-fotki.yandex.ru/get/5001/101695605.d7d/0_9b8f7_bfa30a50_XL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6413"/>
            <a:stretch>
              <a:fillRect/>
            </a:stretch>
          </p:blipFill>
          <p:spPr bwMode="auto">
            <a:xfrm>
              <a:off x="4572000" y="5301208"/>
              <a:ext cx="4572000" cy="1556792"/>
            </a:xfrm>
            <a:prstGeom prst="rect">
              <a:avLst/>
            </a:prstGeom>
            <a:noFill/>
          </p:spPr>
        </p:pic>
      </p:grpSp>
      <p:pic>
        <p:nvPicPr>
          <p:cNvPr id="13" name="Picture 8" descr="4663906_0_50978_cce8d09_L (500x441, 161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876256" y="1484784"/>
            <a:ext cx="1584176" cy="1464222"/>
          </a:xfrm>
          <a:prstGeom prst="rect">
            <a:avLst/>
          </a:prstGeom>
          <a:noFill/>
        </p:spPr>
      </p:pic>
      <p:pic>
        <p:nvPicPr>
          <p:cNvPr id="14" name="Picture 14" descr="http://go2.imgsmail.ru/imgpreview?key=d3326ae69093821&amp;mb=imgdb_preview_112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509120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EB18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10" descr="http://img0.liveinternet.ru/images/attach/c/1/62/889/62889244_1282166526_ab9d6b7b18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742787">
            <a:off x="3683994" y="4710955"/>
            <a:ext cx="2248865" cy="2088232"/>
          </a:xfrm>
          <a:prstGeom prst="rect">
            <a:avLst/>
          </a:prstGeom>
          <a:noFill/>
        </p:spPr>
      </p:pic>
      <p:pic>
        <p:nvPicPr>
          <p:cNvPr id="7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4869160"/>
            <a:ext cx="2187743" cy="1800200"/>
          </a:xfrm>
          <a:prstGeom prst="rect">
            <a:avLst/>
          </a:prstGeom>
          <a:noFill/>
        </p:spPr>
      </p:pic>
      <p:pic>
        <p:nvPicPr>
          <p:cNvPr id="8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83568" y="4869160"/>
            <a:ext cx="1979712" cy="1800200"/>
          </a:xfrm>
          <a:prstGeom prst="rect">
            <a:avLst/>
          </a:prstGeom>
          <a:noFill/>
        </p:spPr>
      </p:pic>
      <p:pic>
        <p:nvPicPr>
          <p:cNvPr id="9" name="Picture 14" descr="http://go2.imgsmail.ru/imgpreview?key=d3326ae69093821&amp;mb=imgdb_preview_112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4869160"/>
            <a:ext cx="1472952" cy="1472952"/>
          </a:xfrm>
          <a:prstGeom prst="rect">
            <a:avLst/>
          </a:prstGeom>
          <a:noFill/>
        </p:spPr>
      </p:pic>
      <p:pic>
        <p:nvPicPr>
          <p:cNvPr id="11" name="Picture 2" descr="http://img-fotki.yandex.ru/get/4312/annaze63.9f/0_3a87d_fb4732db_X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3933056"/>
            <a:ext cx="1944216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2" descr="http://saychata.ru/upload/iblock/77f/3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3100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611560" y="4437112"/>
            <a:ext cx="5472608" cy="2088232"/>
          </a:xfrm>
          <a:prstGeom prst="cloudCallout">
            <a:avLst>
              <a:gd name="adj1" fmla="val -27330"/>
              <a:gd name="adj2" fmla="val -10297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На верёвке пальцы держат одеяльце.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940152" y="1556792"/>
            <a:ext cx="3203848" cy="1512168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Прищепки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" name="Picture 20" descr="http://img1.liveinternet.ru/images/attach/c/8/104/811/104811225_large_0_63e95_ef5e65ac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444208" y="3789040"/>
            <a:ext cx="2397866" cy="2664296"/>
          </a:xfrm>
          <a:prstGeom prst="rect">
            <a:avLst/>
          </a:prstGeom>
          <a:noFill/>
        </p:spPr>
      </p:pic>
      <p:pic>
        <p:nvPicPr>
          <p:cNvPr id="11" name="Picture 18" descr="4663906_0_50983_98de3afd_L (500x417, 150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556792"/>
            <a:ext cx="2555776" cy="2131517"/>
          </a:xfrm>
          <a:prstGeom prst="rect">
            <a:avLst/>
          </a:prstGeom>
          <a:noFill/>
        </p:spPr>
      </p:pic>
      <p:pic>
        <p:nvPicPr>
          <p:cNvPr id="12290" name="Picture 2" descr="http://artstudiya.ucoz.ru/Info_img/prisepc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874630">
            <a:off x="3623496" y="1477547"/>
            <a:ext cx="2927648" cy="2195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2" descr="http://saychata.ru/upload/iblock/77f/3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3100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611560" y="4437112"/>
            <a:ext cx="5472608" cy="2088232"/>
          </a:xfrm>
          <a:prstGeom prst="cloudCallout">
            <a:avLst>
              <a:gd name="adj1" fmla="val -27330"/>
              <a:gd name="adj2" fmla="val -10297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Нагнут меня ребятки – и дождь пойдёт на грядке.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444208" y="1196752"/>
            <a:ext cx="2592288" cy="1872208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Лейка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2376264" cy="2053092"/>
          </a:xfrm>
          <a:prstGeom prst="rect">
            <a:avLst/>
          </a:prstGeom>
          <a:noFill/>
        </p:spPr>
      </p:pic>
      <p:pic>
        <p:nvPicPr>
          <p:cNvPr id="10" name="Picture 20" descr="http://img1.liveinternet.ru/images/attach/c/8/104/811/104811225_large_0_63e95_ef5e65ac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444208" y="3789040"/>
            <a:ext cx="2397866" cy="2664296"/>
          </a:xfrm>
          <a:prstGeom prst="rect">
            <a:avLst/>
          </a:prstGeom>
          <a:noFill/>
        </p:spPr>
      </p:pic>
      <p:pic>
        <p:nvPicPr>
          <p:cNvPr id="11266" name="Picture 2" descr="http://go1.imgsmail.ru/imgpreview?key=3c621bff94b87e20&amp;mb=imgdb_preview_28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1556792"/>
            <a:ext cx="2448272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2" descr="http://saychata.ru/upload/iblock/77f/3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3100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611560" y="4437112"/>
            <a:ext cx="5472608" cy="2088232"/>
          </a:xfrm>
          <a:prstGeom prst="cloudCallout">
            <a:avLst>
              <a:gd name="adj1" fmla="val -27330"/>
              <a:gd name="adj2" fmla="val -10297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Где бывает: человек стоит, лестница шагает.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444208" y="1196752"/>
            <a:ext cx="2592288" cy="1872208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Метро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16" descr="4663906_0_50982_a3f6dc20_L (500x432, 145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2376264" cy="2053092"/>
          </a:xfrm>
          <a:prstGeom prst="rect">
            <a:avLst/>
          </a:prstGeom>
          <a:noFill/>
        </p:spPr>
      </p:pic>
      <p:pic>
        <p:nvPicPr>
          <p:cNvPr id="10" name="Picture 20" descr="http://img1.liveinternet.ru/images/attach/c/8/104/811/104811225_large_0_63e95_ef5e65ac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444208" y="3789040"/>
            <a:ext cx="2397866" cy="2664296"/>
          </a:xfrm>
          <a:prstGeom prst="rect">
            <a:avLst/>
          </a:prstGeom>
          <a:noFill/>
        </p:spPr>
      </p:pic>
      <p:pic>
        <p:nvPicPr>
          <p:cNvPr id="10242" name="Picture 2" descr="http://s55.radikal.ru/i147/0904/34/a56121a151bb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0030" t="20059" r="9732" b="23105"/>
          <a:stretch>
            <a:fillRect/>
          </a:stretch>
        </p:blipFill>
        <p:spPr bwMode="auto">
          <a:xfrm>
            <a:off x="3995936" y="1772816"/>
            <a:ext cx="2236484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2" descr="http://saychata.ru/upload/iblock/77f/3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3100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611560" y="4437112"/>
            <a:ext cx="5472608" cy="2088232"/>
          </a:xfrm>
          <a:prstGeom prst="cloudCallout">
            <a:avLst>
              <a:gd name="adj1" fmla="val -27330"/>
              <a:gd name="adj2" fmla="val -10297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 волне, волне, волне плывёт музыка ко мне.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444208" y="1196752"/>
            <a:ext cx="2592288" cy="1872208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Радио 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" name="Picture 20" descr="http://img1.liveinternet.ru/images/attach/c/8/104/811/104811225_large_0_63e95_ef5e65ac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444208" y="3789040"/>
            <a:ext cx="2397866" cy="2664296"/>
          </a:xfrm>
          <a:prstGeom prst="rect">
            <a:avLst/>
          </a:prstGeom>
          <a:noFill/>
        </p:spPr>
      </p:pic>
      <p:pic>
        <p:nvPicPr>
          <p:cNvPr id="11" name="Picture 14" descr="4663906_0_50981_38588e79_L (500x421, 15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484784"/>
            <a:ext cx="2710015" cy="2281834"/>
          </a:xfrm>
          <a:prstGeom prst="rect">
            <a:avLst/>
          </a:prstGeom>
          <a:noFill/>
        </p:spPr>
      </p:pic>
      <p:pic>
        <p:nvPicPr>
          <p:cNvPr id="9218" name="Picture 2" descr="http://cs5874.vk.me/g33017640/a_17f25dbf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1556792"/>
            <a:ext cx="1962606" cy="2453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2" descr="http://saychata.ru/upload/iblock/77f/3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3100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611560" y="4437112"/>
            <a:ext cx="5472608" cy="2088232"/>
          </a:xfrm>
          <a:prstGeom prst="cloudCallout">
            <a:avLst>
              <a:gd name="adj1" fmla="val -27330"/>
              <a:gd name="adj2" fmla="val -10297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Льётся речка – мы лежим, лёд на речке – мы бежим.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444208" y="1196752"/>
            <a:ext cx="2592288" cy="1872208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Коньки 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" name="Picture 20" descr="http://img1.liveinternet.ru/images/attach/c/8/104/811/104811225_large_0_63e95_ef5e65ac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444208" y="3789040"/>
            <a:ext cx="2397866" cy="2664296"/>
          </a:xfrm>
          <a:prstGeom prst="rect">
            <a:avLst/>
          </a:prstGeom>
          <a:noFill/>
        </p:spPr>
      </p:pic>
      <p:pic>
        <p:nvPicPr>
          <p:cNvPr id="11" name="Picture 14" descr="4663906_0_50981_38588e79_L (500x421, 155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628800"/>
            <a:ext cx="2538975" cy="2137818"/>
          </a:xfrm>
          <a:prstGeom prst="rect">
            <a:avLst/>
          </a:prstGeom>
          <a:noFill/>
        </p:spPr>
      </p:pic>
      <p:pic>
        <p:nvPicPr>
          <p:cNvPr id="8196" name="Picture 4" descr="http://artsides.ru/big/item_297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067944" y="1628800"/>
            <a:ext cx="1881657" cy="21427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</TotalTime>
  <Words>856</Words>
  <Application>Microsoft Office PowerPoint</Application>
  <PresentationFormat>Экран (4:3)</PresentationFormat>
  <Paragraphs>177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Разминка Отгадай загадки</vt:lpstr>
      <vt:lpstr>Разминка Отгадай загадки</vt:lpstr>
      <vt:lpstr>Разминка Отгадай загадки</vt:lpstr>
      <vt:lpstr>Разминка Отгадай загадки</vt:lpstr>
      <vt:lpstr>Разминка Отгадай загадки</vt:lpstr>
      <vt:lpstr>Разминка Отгадай загадки</vt:lpstr>
      <vt:lpstr>Разминка Отгадай загадки</vt:lpstr>
      <vt:lpstr>Разминка Отгадай загадки</vt:lpstr>
      <vt:lpstr>Разминка Отгадай загадки</vt:lpstr>
      <vt:lpstr>Разминка Отгадай загадки</vt:lpstr>
      <vt:lpstr>Развитие быстроты реакции</vt:lpstr>
      <vt:lpstr>Развитие быстроты реакции</vt:lpstr>
      <vt:lpstr>Запомни увиденное изображение и зарисуй как можно точнее.</vt:lpstr>
      <vt:lpstr>Запомни увиденное изображение и зарисуй как можно точнее.</vt:lpstr>
      <vt:lpstr>Проверь</vt:lpstr>
      <vt:lpstr>Найди и обведи три числа в каждом ряду, сумма которых равна числу, данному в кружочке.</vt:lpstr>
      <vt:lpstr>Найди и обведи три числа в каждом ряду, сумма которых равна числу, данному в кружочке.</vt:lpstr>
      <vt:lpstr>По какому из четырёх путей должна лететь пуля, чтобы браконьер промахнулся.</vt:lpstr>
      <vt:lpstr>Быстро сообрази, как правильно должен Незнайка прочитать эту телеграмму. Помоги ему, пожалуйста.</vt:lpstr>
      <vt:lpstr>Проверь</vt:lpstr>
      <vt:lpstr>ЛОГИЧЕСКИ-ПОИСКОВЫЕ ЗАДАНИЯ</vt:lpstr>
      <vt:lpstr>ЛОГИЧЕСКИ-ПОИСКОВЫЕ ЗАДАНИЯ</vt:lpstr>
      <vt:lpstr>ЛОГИЧЕСКИ-ПОИСКОВЫЕ ЗАДАНИЯ</vt:lpstr>
      <vt:lpstr>Сумма двух чисел равна 330. Когда в большем числе отбросили справа один нуль, то числа оказались равными.  Напиши, какие это числа?</vt:lpstr>
      <vt:lpstr>Поставь между цифрами пропущенные знаки  «+» или «-».</vt:lpstr>
      <vt:lpstr>Поставь между цифрами пропущенные знаки  «+» или «-».</vt:lpstr>
      <vt:lpstr>Баба Яга взяла и перепутала все буквы в именах сказочных героев. Восстанови их. Начиная с выделенной буквы.</vt:lpstr>
      <vt:lpstr>Баба Яга взяла и перепутала все буквы в именах сказочных героев. Восстанови их. Начиная с выделенной буквы.</vt:lpstr>
      <vt:lpstr>Баба Яга взяла и перепутала все буквы в именах сказочных героев. Восстанови их. Начиная с выделенной буквы.</vt:lpstr>
      <vt:lpstr>Баба Яга взяла и перепутала все буквы в именах сказочных героев. Восстанови их. Начиная с выделенной буквы.</vt:lpstr>
      <vt:lpstr>Баба Яга взяла и перепутала все буквы в именах сказочных героев. Восстанови их. Начиная с выделенной буквы.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Илюшиного отца зовут Иван Борисович, а дедушку – Семён Петрович. Каково отчество Илюшиной мамы?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82</cp:revision>
  <dcterms:modified xsi:type="dcterms:W3CDTF">2015-03-23T16:27:27Z</dcterms:modified>
</cp:coreProperties>
</file>