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5" r:id="rId16"/>
    <p:sldId id="286" r:id="rId17"/>
    <p:sldId id="284" r:id="rId18"/>
    <p:sldId id="288" r:id="rId19"/>
    <p:sldId id="287" r:id="rId20"/>
    <p:sldId id="290" r:id="rId21"/>
    <p:sldId id="289" r:id="rId22"/>
    <p:sldId id="291" r:id="rId23"/>
    <p:sldId id="298" r:id="rId24"/>
    <p:sldId id="300" r:id="rId25"/>
    <p:sldId id="299" r:id="rId26"/>
    <p:sldId id="301" r:id="rId27"/>
    <p:sldId id="302" r:id="rId28"/>
    <p:sldId id="292" r:id="rId29"/>
    <p:sldId id="303" r:id="rId30"/>
    <p:sldId id="304" r:id="rId31"/>
    <p:sldId id="305" r:id="rId32"/>
    <p:sldId id="306" r:id="rId33"/>
    <p:sldId id="309" r:id="rId34"/>
    <p:sldId id="311" r:id="rId35"/>
    <p:sldId id="312" r:id="rId36"/>
    <p:sldId id="313" r:id="rId37"/>
    <p:sldId id="314" r:id="rId38"/>
    <p:sldId id="310" r:id="rId39"/>
    <p:sldId id="308" r:id="rId40"/>
    <p:sldId id="315" r:id="rId41"/>
    <p:sldId id="316" r:id="rId42"/>
    <p:sldId id="25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5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5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57.jpe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png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png"/><Relationship Id="rId4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26.png"/><Relationship Id="rId4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gi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35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18" descr="http://www.picshare.ru/uploads/140203/DPN2E4XaO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547664" y="3573016"/>
            <a:ext cx="1565934" cy="2016224"/>
          </a:xfrm>
          <a:prstGeom prst="rect">
            <a:avLst/>
          </a:prstGeom>
          <a:noFill/>
        </p:spPr>
      </p:pic>
      <p:pic>
        <p:nvPicPr>
          <p:cNvPr id="8" name="Picture 10" descr="http://www.picshare.ru/uploads/140203/Q6pbgk9DR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717032"/>
            <a:ext cx="1800200" cy="2011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1268760"/>
            <a:ext cx="4248472" cy="2016224"/>
          </a:xfrm>
          <a:prstGeom prst="cloudCallout">
            <a:avLst>
              <a:gd name="adj1" fmla="val -10859"/>
              <a:gd name="adj2" fmla="val 861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Свет мой зеркальце! Скажи, да всю правду доложи!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484784"/>
            <a:ext cx="3528392" cy="1944216"/>
          </a:xfrm>
          <a:prstGeom prst="cloudCallout">
            <a:avLst>
              <a:gd name="adj1" fmla="val -23064"/>
              <a:gd name="adj2" fmla="val 12656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Царица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«Сказка о мёртвой царевне и о 7 богатырях»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2" name="Picture 26" descr="http://www.picshare.ru/uploads/140203/4xPy04h6T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149080"/>
            <a:ext cx="2304256" cy="2425534"/>
          </a:xfrm>
          <a:prstGeom prst="rect">
            <a:avLst/>
          </a:prstGeom>
          <a:noFill/>
        </p:spPr>
      </p:pic>
      <p:pic>
        <p:nvPicPr>
          <p:cNvPr id="13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3" y="3933056"/>
            <a:ext cx="1919613" cy="2520280"/>
          </a:xfrm>
          <a:prstGeom prst="rect">
            <a:avLst/>
          </a:prstGeom>
          <a:noFill/>
        </p:spPr>
      </p:pic>
      <p:pic>
        <p:nvPicPr>
          <p:cNvPr id="28674" name="Picture 2" descr="http://cdn.bolshoyvopros.ru/files/users/images/4e/03/4e039d493802e83109c70de92caa4f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3717032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1268760"/>
            <a:ext cx="4248472" cy="2016224"/>
          </a:xfrm>
          <a:prstGeom prst="cloudCallout">
            <a:avLst>
              <a:gd name="adj1" fmla="val -10859"/>
              <a:gd name="adj2" fmla="val 861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Бамбара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чуфара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лорики</a:t>
            </a:r>
            <a:r>
              <a:rPr lang="ru-RU" sz="2400" b="1" dirty="0" smtClean="0">
                <a:solidFill>
                  <a:schemeClr val="tx1"/>
                </a:solidFill>
              </a:rPr>
              <a:t>, ёрики, </a:t>
            </a:r>
            <a:r>
              <a:rPr lang="ru-RU" sz="2400" b="1" dirty="0" err="1" smtClean="0">
                <a:solidFill>
                  <a:schemeClr val="tx1"/>
                </a:solidFill>
              </a:rPr>
              <a:t>трикапу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скорики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морики</a:t>
            </a:r>
            <a:r>
              <a:rPr lang="ru-RU" sz="2400" b="1" dirty="0" smtClean="0">
                <a:solidFill>
                  <a:schemeClr val="tx1"/>
                </a:solidFill>
              </a:rPr>
              <a:t>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484784"/>
            <a:ext cx="3528392" cy="1944216"/>
          </a:xfrm>
          <a:prstGeom prst="cloudCallout">
            <a:avLst>
              <a:gd name="adj1" fmla="val -23064"/>
              <a:gd name="adj2" fmla="val 12656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Бастинда</a:t>
            </a:r>
            <a:endParaRPr lang="ru-RU" sz="3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«Волшебник Изумрудного города»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2" name="Picture 26" descr="http://www.picshare.ru/uploads/140203/4xPy04h6T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149080"/>
            <a:ext cx="2304256" cy="2425534"/>
          </a:xfrm>
          <a:prstGeom prst="rect">
            <a:avLst/>
          </a:prstGeom>
          <a:noFill/>
        </p:spPr>
      </p:pic>
      <p:pic>
        <p:nvPicPr>
          <p:cNvPr id="13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3" y="3933056"/>
            <a:ext cx="1919613" cy="2520280"/>
          </a:xfrm>
          <a:prstGeom prst="rect">
            <a:avLst/>
          </a:prstGeom>
          <a:noFill/>
        </p:spPr>
      </p:pic>
      <p:pic>
        <p:nvPicPr>
          <p:cNvPr id="27650" name="Picture 2" descr="http://festival.1september.ru/articles/213870/img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2996952"/>
            <a:ext cx="1986765" cy="3495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70609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увиденное изображение и зарисуй как можно точнее.</a:t>
            </a:r>
            <a:endParaRPr lang="ru-RU" sz="2400" dirty="0"/>
          </a:p>
        </p:txBody>
      </p:sp>
      <p:pic>
        <p:nvPicPr>
          <p:cNvPr id="4" name="Picture 20" descr="http://www.picshare.ru/uploads/140203/P8W848Arq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901380"/>
            <a:ext cx="2232248" cy="2956620"/>
          </a:xfrm>
          <a:prstGeom prst="rect">
            <a:avLst/>
          </a:prstGeom>
          <a:noFill/>
        </p:spPr>
      </p:pic>
      <p:pic>
        <p:nvPicPr>
          <p:cNvPr id="5" name="Picture 14" descr="http://img-fotki.yandex.ru/get/4702/16969765.210/0_8d990_2f11a0c1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77072"/>
            <a:ext cx="2160240" cy="2299704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0845" t="55887" r="3115" b="3478"/>
          <a:stretch>
            <a:fillRect/>
          </a:stretch>
        </p:blipFill>
        <p:spPr bwMode="auto">
          <a:xfrm>
            <a:off x="2843808" y="1268760"/>
            <a:ext cx="393163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70609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увиденное изображение и зарисуй как можно точнее.</a:t>
            </a:r>
            <a:endParaRPr lang="ru-RU" sz="2400" dirty="0"/>
          </a:p>
        </p:txBody>
      </p:sp>
      <p:pic>
        <p:nvPicPr>
          <p:cNvPr id="4" name="Picture 20" descr="http://www.picshare.ru/uploads/140203/P8W848Arq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901380"/>
            <a:ext cx="2232248" cy="2956620"/>
          </a:xfrm>
          <a:prstGeom prst="rect">
            <a:avLst/>
          </a:prstGeom>
          <a:noFill/>
        </p:spPr>
      </p:pic>
      <p:pic>
        <p:nvPicPr>
          <p:cNvPr id="5" name="Picture 14" descr="http://img-fotki.yandex.ru/get/4702/16969765.210/0_8d990_2f11a0c1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77072"/>
            <a:ext cx="2160240" cy="2299704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 l="9330" t="54726" r="5501" b="3908"/>
          <a:stretch>
            <a:fillRect/>
          </a:stretch>
        </p:blipFill>
        <p:spPr bwMode="auto">
          <a:xfrm>
            <a:off x="2411760" y="1196752"/>
            <a:ext cx="443126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0" descr="http://www.picshare.ru/uploads/140203/P8W848Arq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901380"/>
            <a:ext cx="2232248" cy="2956620"/>
          </a:xfrm>
          <a:prstGeom prst="rect">
            <a:avLst/>
          </a:prstGeom>
          <a:noFill/>
        </p:spPr>
      </p:pic>
      <p:pic>
        <p:nvPicPr>
          <p:cNvPr id="5" name="Picture 14" descr="http://img-fotki.yandex.ru/get/4702/16969765.210/0_8d990_2f11a0c1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77072"/>
            <a:ext cx="2160240" cy="2299704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0845" t="55887" r="3115" b="3478"/>
          <a:stretch>
            <a:fillRect/>
          </a:stretch>
        </p:blipFill>
        <p:spPr bwMode="auto">
          <a:xfrm>
            <a:off x="2843808" y="1268760"/>
            <a:ext cx="393163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 l="9330" t="54726" r="5501" b="3908"/>
          <a:stretch>
            <a:fillRect/>
          </a:stretch>
        </p:blipFill>
        <p:spPr bwMode="auto">
          <a:xfrm>
            <a:off x="2411760" y="1196752"/>
            <a:ext cx="4431261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70609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Отгадай, какие слова спрятались на картинках.</a:t>
            </a:r>
            <a:endParaRPr lang="ru-RU" sz="2800" b="1" dirty="0"/>
          </a:p>
        </p:txBody>
      </p:sp>
      <p:pic>
        <p:nvPicPr>
          <p:cNvPr id="8" name="Picture 2" descr="D:\Презентации\Математика\Умники и умницы 2 класс\Тетрадь 2 класс 2 часть\Image010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8E7ED"/>
              </a:clrFrom>
              <a:clrTo>
                <a:srgbClr val="E8E7ED">
                  <a:alpha val="0"/>
                </a:srgbClr>
              </a:clrTo>
            </a:clrChange>
          </a:blip>
          <a:srcRect l="31317" t="76318" r="48648" b="10348"/>
          <a:stretch>
            <a:fillRect/>
          </a:stretch>
        </p:blipFill>
        <p:spPr bwMode="auto">
          <a:xfrm>
            <a:off x="3131840" y="1052736"/>
            <a:ext cx="3060340" cy="2880320"/>
          </a:xfrm>
          <a:prstGeom prst="rect">
            <a:avLst/>
          </a:prstGeom>
          <a:noFill/>
        </p:spPr>
      </p:pic>
      <p:pic>
        <p:nvPicPr>
          <p:cNvPr id="9" name="Picture 6" descr="http://solnushki.ru/images/clipart/multi/lvenok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95" t="52579" r="65345" b="9181"/>
          <a:stretch>
            <a:fillRect/>
          </a:stretch>
        </p:blipFill>
        <p:spPr bwMode="auto">
          <a:xfrm flipH="1">
            <a:off x="971600" y="4509120"/>
            <a:ext cx="1553781" cy="1988840"/>
          </a:xfrm>
          <a:prstGeom prst="rect">
            <a:avLst/>
          </a:prstGeom>
          <a:noFill/>
        </p:spPr>
      </p:pic>
      <p:pic>
        <p:nvPicPr>
          <p:cNvPr id="10" name="Picture 2" descr="http://www.picshare.ru/uploads/140203/7pL4xy70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90034" y="4131228"/>
            <a:ext cx="3153966" cy="272677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491880" y="3861048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СТРАУС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70609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Отгадай, какие слова спрятались на картинках.</a:t>
            </a:r>
            <a:endParaRPr lang="ru-RU" sz="2800" b="1" dirty="0"/>
          </a:p>
        </p:txBody>
      </p:sp>
      <p:pic>
        <p:nvPicPr>
          <p:cNvPr id="8" name="Picture 2" descr="D:\Презентации\Математика\Умники и умницы 2 класс\Тетрадь 2 класс 2 часть\Image010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8E7EC"/>
              </a:clrFrom>
              <a:clrTo>
                <a:srgbClr val="E8E7EC">
                  <a:alpha val="0"/>
                </a:srgbClr>
              </a:clrTo>
            </a:clrChange>
          </a:blip>
          <a:srcRect l="53709" t="76318" r="32935" b="10348"/>
          <a:stretch>
            <a:fillRect/>
          </a:stretch>
        </p:blipFill>
        <p:spPr bwMode="auto">
          <a:xfrm>
            <a:off x="3851920" y="980728"/>
            <a:ext cx="2448272" cy="3456384"/>
          </a:xfrm>
          <a:prstGeom prst="rect">
            <a:avLst/>
          </a:prstGeom>
          <a:noFill/>
        </p:spPr>
      </p:pic>
      <p:pic>
        <p:nvPicPr>
          <p:cNvPr id="7" name="Picture 6" descr="http://solnushki.ru/images/clipart/multi/lvenok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95" t="52579" r="65345" b="9181"/>
          <a:stretch>
            <a:fillRect/>
          </a:stretch>
        </p:blipFill>
        <p:spPr bwMode="auto">
          <a:xfrm flipH="1">
            <a:off x="971600" y="4509120"/>
            <a:ext cx="1553781" cy="1988840"/>
          </a:xfrm>
          <a:prstGeom prst="rect">
            <a:avLst/>
          </a:prstGeom>
          <a:noFill/>
        </p:spPr>
      </p:pic>
      <p:pic>
        <p:nvPicPr>
          <p:cNvPr id="9" name="Picture 2" descr="http://www.picshare.ru/uploads/140203/7pL4xy70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90034" y="4131228"/>
            <a:ext cx="3153966" cy="272677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979712" y="2132856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МАЯК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8" descr=" "/>
          <p:cNvPicPr>
            <a:picLocks noChangeAspect="1" noChangeArrowheads="1"/>
          </p:cNvPicPr>
          <p:nvPr/>
        </p:nvPicPr>
        <p:blipFill>
          <a:blip r:embed="rId2" cstate="print"/>
          <a:srcRect l="3538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Слушай взрослого и попытайся схематично зарисовать предметы, которые у тебя с каждым цветом ассоциируются.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1412776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Голубой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060848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Фиолетовый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2636912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Белый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3212976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Чёрный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3212976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Карий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31840" y="3789040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Розовый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3789040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Красный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99992" y="4365104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Жёлтый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6" name="Picture 32" descr="http://www.picshare.ru/uploads/140203/5rtPD2VF6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73016"/>
            <a:ext cx="2664296" cy="2804522"/>
          </a:xfrm>
          <a:prstGeom prst="rect">
            <a:avLst/>
          </a:prstGeom>
          <a:noFill/>
        </p:spPr>
      </p:pic>
      <p:pic>
        <p:nvPicPr>
          <p:cNvPr id="18" name="Picture 14" descr="http://www.picshare.ru/uploads/140203/KVn837W8c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293096"/>
            <a:ext cx="1872208" cy="2359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8" descr=" "/>
          <p:cNvPicPr>
            <a:picLocks noChangeAspect="1" noChangeArrowheads="1"/>
          </p:cNvPicPr>
          <p:nvPr/>
        </p:nvPicPr>
        <p:blipFill>
          <a:blip r:embed="rId2" cstate="print"/>
          <a:srcRect l="3538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4256" y="0"/>
            <a:ext cx="6839744" cy="10527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1412776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Голубой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060848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Фиолетовый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2636912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Белый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79912" y="3212976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Чёрный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3212976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Карий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31840" y="3789040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Розовый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3789040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Красный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99992" y="4365104"/>
            <a:ext cx="259228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Жёлтый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6" name="Picture 32" descr="http://www.picshare.ru/uploads/140203/5rtPD2VF6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365104"/>
            <a:ext cx="2231436" cy="2348880"/>
          </a:xfrm>
          <a:prstGeom prst="rect">
            <a:avLst/>
          </a:prstGeom>
          <a:noFill/>
        </p:spPr>
      </p:pic>
      <p:pic>
        <p:nvPicPr>
          <p:cNvPr id="18" name="Picture 14" descr="http://www.picshare.ru/uploads/140203/KVn837W8c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71600" y="4005064"/>
            <a:ext cx="2160240" cy="2534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6470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Из частей каких животных составлены эти два фантастических зверя?</a:t>
            </a:r>
            <a:endParaRPr lang="ru-RU" sz="2400" b="1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179512" y="836712"/>
            <a:ext cx="4608512" cy="360040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D:\Презентации\Математика\Умники и умницы 2 класс\Тетрадь 2 класс 2 часть\Image01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4E4E6"/>
              </a:clrFrom>
              <a:clrTo>
                <a:srgbClr val="E4E4E6">
                  <a:alpha val="0"/>
                </a:srgbClr>
              </a:clrTo>
            </a:clrChange>
          </a:blip>
          <a:srcRect l="34476" t="37755" r="36272" b="44213"/>
          <a:stretch>
            <a:fillRect/>
          </a:stretch>
        </p:blipFill>
        <p:spPr bwMode="auto">
          <a:xfrm>
            <a:off x="1259632" y="1340768"/>
            <a:ext cx="2808312" cy="2448272"/>
          </a:xfrm>
          <a:prstGeom prst="rect">
            <a:avLst/>
          </a:prstGeom>
          <a:noFill/>
        </p:spPr>
      </p:pic>
      <p:pic>
        <p:nvPicPr>
          <p:cNvPr id="8" name="Picture 12" descr="http://0lik.ru/uploads/posts/2010-12/thumbs/1292992289_0lik.ru_f0bb3c2c19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25" b="10645"/>
          <a:stretch>
            <a:fillRect/>
          </a:stretch>
        </p:blipFill>
        <p:spPr bwMode="auto">
          <a:xfrm>
            <a:off x="395536" y="4437112"/>
            <a:ext cx="4212468" cy="1944216"/>
          </a:xfrm>
          <a:prstGeom prst="rect">
            <a:avLst/>
          </a:prstGeom>
          <a:noFill/>
        </p:spPr>
      </p:pic>
      <p:pic>
        <p:nvPicPr>
          <p:cNvPr id="9" name="Picture 2" descr="http://puzzleit.ru/files/puzzles/4/4292/_thumb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4581128"/>
            <a:ext cx="2016224" cy="2016224"/>
          </a:xfrm>
          <a:prstGeom prst="rect">
            <a:avLst/>
          </a:prstGeom>
          <a:noFill/>
        </p:spPr>
      </p:pic>
      <p:pic>
        <p:nvPicPr>
          <p:cNvPr id="10" name="Picture 12" descr="http://www.picshare.ru/uploads/140203/g68v99s22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1700808"/>
            <a:ext cx="135087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395536" y="1052736"/>
            <a:ext cx="3528392" cy="1872208"/>
          </a:xfrm>
          <a:prstGeom prst="cloudCallout">
            <a:avLst>
              <a:gd name="adj1" fmla="val -4911"/>
              <a:gd name="adj2" fmla="val 10759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 щучьему велению, по моему хотению?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508104" y="1484784"/>
            <a:ext cx="3312368" cy="1584176"/>
          </a:xfrm>
          <a:prstGeom prst="cloudCallout">
            <a:avLst>
              <a:gd name="adj1" fmla="val -28809"/>
              <a:gd name="adj2" fmla="val 163515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Емеля.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«По щучьему велению»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puzzleit.ru/files/puzzles/4/4292/_thum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077072"/>
            <a:ext cx="2304256" cy="2304256"/>
          </a:xfrm>
          <a:prstGeom prst="rect">
            <a:avLst/>
          </a:prstGeom>
          <a:noFill/>
        </p:spPr>
      </p:pic>
      <p:pic>
        <p:nvPicPr>
          <p:cNvPr id="9222" name="Picture 6" descr="emely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4005064"/>
            <a:ext cx="2148830" cy="2148830"/>
          </a:xfrm>
          <a:prstGeom prst="rect">
            <a:avLst/>
          </a:prstGeom>
          <a:noFill/>
        </p:spPr>
      </p:pic>
      <p:pic>
        <p:nvPicPr>
          <p:cNvPr id="10" name="Picture 12" descr="http://0lik.ru/uploads/posts/2010-12/thumbs/1292992289_0lik.ru_f0bb3c2c19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25" b="10645"/>
          <a:stretch>
            <a:fillRect/>
          </a:stretch>
        </p:blipFill>
        <p:spPr bwMode="auto">
          <a:xfrm>
            <a:off x="5436095" y="4725144"/>
            <a:ext cx="3374089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6470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Из частей каких животных составлены эти два фантастических зверя?</a:t>
            </a:r>
            <a:endParaRPr lang="ru-RU" sz="2400" b="1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251520" y="1052736"/>
            <a:ext cx="4608512" cy="360040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Презентации\Математика\Умники и умницы 2 класс\Тетрадь 2 класс 2 часть\Image010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BEAEF"/>
              </a:clrFrom>
              <a:clrTo>
                <a:srgbClr val="EBEAEF">
                  <a:alpha val="0"/>
                </a:srgbClr>
              </a:clrTo>
            </a:clrChange>
          </a:blip>
          <a:srcRect l="68978" t="36164" r="10021" b="46335"/>
          <a:stretch>
            <a:fillRect/>
          </a:stretch>
        </p:blipFill>
        <p:spPr bwMode="auto">
          <a:xfrm>
            <a:off x="1475656" y="1543933"/>
            <a:ext cx="2088232" cy="2461131"/>
          </a:xfrm>
          <a:prstGeom prst="rect">
            <a:avLst/>
          </a:prstGeom>
          <a:noFill/>
        </p:spPr>
      </p:pic>
      <p:pic>
        <p:nvPicPr>
          <p:cNvPr id="8" name="Picture 12" descr="http://0lik.ru/uploads/posts/2010-12/thumbs/1292992289_0lik.ru_f0bb3c2c19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25" b="10645"/>
          <a:stretch>
            <a:fillRect/>
          </a:stretch>
        </p:blipFill>
        <p:spPr bwMode="auto">
          <a:xfrm>
            <a:off x="395536" y="4437112"/>
            <a:ext cx="4212468" cy="1944216"/>
          </a:xfrm>
          <a:prstGeom prst="rect">
            <a:avLst/>
          </a:prstGeom>
          <a:noFill/>
        </p:spPr>
      </p:pic>
      <p:pic>
        <p:nvPicPr>
          <p:cNvPr id="9" name="Picture 2" descr="http://puzzleit.ru/files/puzzles/4/4292/_thumb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4581128"/>
            <a:ext cx="2016224" cy="2016224"/>
          </a:xfrm>
          <a:prstGeom prst="rect">
            <a:avLst/>
          </a:prstGeom>
          <a:noFill/>
        </p:spPr>
      </p:pic>
      <p:pic>
        <p:nvPicPr>
          <p:cNvPr id="10" name="Picture 12" descr="http://www.picshare.ru/uploads/140203/g68v99s22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1700808"/>
            <a:ext cx="135087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908720"/>
            <a:ext cx="3600400" cy="30243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Показал садовод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Нам такой огород,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Где на грядках,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заселённых густо,</a:t>
            </a:r>
          </a:p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Огурбузы</a:t>
            </a:r>
            <a:r>
              <a:rPr lang="ru-RU" sz="2400" b="1" dirty="0" smtClean="0">
                <a:solidFill>
                  <a:schemeClr val="tx1"/>
                </a:solidFill>
              </a:rPr>
              <a:t> росли,</a:t>
            </a:r>
          </a:p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Помидыни</a:t>
            </a:r>
            <a:r>
              <a:rPr lang="ru-RU" sz="2400" b="1" dirty="0" smtClean="0">
                <a:solidFill>
                  <a:schemeClr val="tx1"/>
                </a:solidFill>
              </a:rPr>
              <a:t> росли,</a:t>
            </a:r>
          </a:p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Редисвёкла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чеслук</a:t>
            </a:r>
            <a:r>
              <a:rPr lang="ru-RU" sz="2400" b="1" dirty="0" smtClean="0">
                <a:solidFill>
                  <a:schemeClr val="tx1"/>
                </a:solidFill>
              </a:rPr>
              <a:t> и </a:t>
            </a:r>
            <a:r>
              <a:rPr lang="ru-RU" sz="2400" b="1" dirty="0" err="1" smtClean="0">
                <a:solidFill>
                  <a:schemeClr val="tx1"/>
                </a:solidFill>
              </a:rPr>
              <a:t>репуста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36096" y="836712"/>
            <a:ext cx="3600400" cy="30243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Сельдерошек</a:t>
            </a:r>
            <a:r>
              <a:rPr lang="ru-RU" sz="2400" b="1" dirty="0" smtClean="0">
                <a:solidFill>
                  <a:schemeClr val="tx1"/>
                </a:solidFill>
              </a:rPr>
              <a:t> поспел.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 </a:t>
            </a:r>
            <a:r>
              <a:rPr lang="ru-RU" sz="2400" b="1" dirty="0" err="1" smtClean="0">
                <a:solidFill>
                  <a:schemeClr val="tx1"/>
                </a:solidFill>
              </a:rPr>
              <a:t>моркофель</a:t>
            </a:r>
            <a:r>
              <a:rPr lang="ru-RU" sz="2400" b="1" dirty="0" smtClean="0">
                <a:solidFill>
                  <a:schemeClr val="tx1"/>
                </a:solidFill>
              </a:rPr>
              <a:t> дозрел.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Стал уже осыпаться </a:t>
            </a:r>
            <a:r>
              <a:rPr lang="ru-RU" sz="2400" b="1" dirty="0" err="1" smtClean="0">
                <a:solidFill>
                  <a:schemeClr val="tx1"/>
                </a:solidFill>
              </a:rPr>
              <a:t>спаржовник</a:t>
            </a:r>
            <a:r>
              <a:rPr lang="ru-RU" sz="2400" b="1" dirty="0" smtClean="0">
                <a:solidFill>
                  <a:schemeClr val="tx1"/>
                </a:solidFill>
              </a:rPr>
              <a:t>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 таких </a:t>
            </a:r>
            <a:r>
              <a:rPr lang="ru-RU" sz="2400" b="1" dirty="0" err="1" smtClean="0">
                <a:solidFill>
                  <a:schemeClr val="tx1"/>
                </a:solidFill>
              </a:rPr>
              <a:t>баклачков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Да мохнатых стручков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Испугался бы каждый садовник.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77072"/>
            <a:ext cx="1800200" cy="2363502"/>
          </a:xfrm>
          <a:prstGeom prst="rect">
            <a:avLst/>
          </a:prstGeom>
          <a:noFill/>
        </p:spPr>
      </p:pic>
      <p:pic>
        <p:nvPicPr>
          <p:cNvPr id="9" name="Picture 4" descr="http://www.picshare.ru/uploads/140203/9EEUVxm7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5013176"/>
            <a:ext cx="2360918" cy="1440160"/>
          </a:xfrm>
          <a:prstGeom prst="rect">
            <a:avLst/>
          </a:prstGeom>
          <a:noFill/>
        </p:spPr>
      </p:pic>
      <p:pic>
        <p:nvPicPr>
          <p:cNvPr id="8" name="Picture 28" descr="http://www.picshare.ru/uploads/140203/BRtu11k06Z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3717032"/>
            <a:ext cx="1633338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276872"/>
            <a:ext cx="2664296" cy="10081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Огурбузы</a:t>
            </a:r>
            <a:r>
              <a:rPr lang="ru-RU" sz="2400" b="1" dirty="0" smtClean="0">
                <a:solidFill>
                  <a:schemeClr val="tx1"/>
                </a:solidFill>
              </a:rPr>
              <a:t> росли</a:t>
            </a:r>
            <a:r>
              <a:rPr lang="ru-RU" sz="2400" b="1" dirty="0" smtClean="0">
                <a:solidFill>
                  <a:schemeClr val="tx1"/>
                </a:solidFill>
              </a:rPr>
              <a:t>,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77072"/>
            <a:ext cx="1800200" cy="2363502"/>
          </a:xfrm>
          <a:prstGeom prst="rect">
            <a:avLst/>
          </a:prstGeom>
          <a:noFill/>
        </p:spPr>
      </p:pic>
      <p:pic>
        <p:nvPicPr>
          <p:cNvPr id="8" name="Picture 4" descr="http://img-fotki.yandex.ru/get/6204/131624064.111/0_7e80b_7fb9dddc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437112"/>
            <a:ext cx="3240360" cy="2126772"/>
          </a:xfrm>
          <a:prstGeom prst="rect">
            <a:avLst/>
          </a:prstGeom>
          <a:noFill/>
        </p:spPr>
      </p:pic>
      <p:pic>
        <p:nvPicPr>
          <p:cNvPr id="9" name="Picture 2" descr="http://img.megaobzor.com/hardmind/artpreview/CartoonFruitsVegetables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63886" b="60689"/>
          <a:stretch>
            <a:fillRect/>
          </a:stretch>
        </p:blipFill>
        <p:spPr bwMode="auto">
          <a:xfrm>
            <a:off x="5724128" y="4077072"/>
            <a:ext cx="1709589" cy="1872208"/>
          </a:xfrm>
          <a:prstGeom prst="rect">
            <a:avLst/>
          </a:prstGeom>
          <a:noFill/>
        </p:spPr>
      </p:pic>
      <p:pic>
        <p:nvPicPr>
          <p:cNvPr id="10" name="Picture 18" descr="http://img-fotki.yandex.ru/get/6001/131624064.112/0_7e827_ed156374_X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3933056"/>
            <a:ext cx="2723456" cy="2723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2492896"/>
            <a:ext cx="2808312" cy="9361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Помидыни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росли</a:t>
            </a:r>
            <a:r>
              <a:rPr lang="ru-RU" sz="2400" b="1" dirty="0" smtClean="0">
                <a:solidFill>
                  <a:schemeClr val="tx1"/>
                </a:solidFill>
              </a:rPr>
              <a:t>,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77072"/>
            <a:ext cx="1800200" cy="2363502"/>
          </a:xfrm>
          <a:prstGeom prst="rect">
            <a:avLst/>
          </a:prstGeom>
          <a:noFill/>
        </p:spPr>
      </p:pic>
      <p:pic>
        <p:nvPicPr>
          <p:cNvPr id="8" name="Picture 4" descr="http://img-fotki.yandex.ru/get/6204/131624064.111/0_7e80b_7fb9dddc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365104"/>
            <a:ext cx="3456384" cy="2268557"/>
          </a:xfrm>
          <a:prstGeom prst="rect">
            <a:avLst/>
          </a:prstGeom>
          <a:noFill/>
        </p:spPr>
      </p:pic>
      <p:pic>
        <p:nvPicPr>
          <p:cNvPr id="36866" name="Picture 2" descr="http://orshagorodmoy.info/99/1354813479_0_7dbdd_8ad0507b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077072"/>
            <a:ext cx="2209649" cy="1807493"/>
          </a:xfrm>
          <a:prstGeom prst="rect">
            <a:avLst/>
          </a:prstGeom>
          <a:noFill/>
        </p:spPr>
      </p:pic>
      <p:pic>
        <p:nvPicPr>
          <p:cNvPr id="9" name="Picture 4" descr="http://bookz.ru/authors/vladislav-fat_anov/dini-ti_373/i_00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3501008"/>
            <a:ext cx="1895475" cy="2428875"/>
          </a:xfrm>
          <a:prstGeom prst="rect">
            <a:avLst/>
          </a:prstGeom>
          <a:noFill/>
        </p:spPr>
      </p:pic>
      <p:pic>
        <p:nvPicPr>
          <p:cNvPr id="10" name="Picture 2" descr="http://img-fotki.yandex.ru/get/6415/16969765.b1/0_6b6bb_53430774_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4221088"/>
            <a:ext cx="936104" cy="1084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0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2564904"/>
            <a:ext cx="2592288" cy="93610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Редисвёкла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77072"/>
            <a:ext cx="1800200" cy="2363502"/>
          </a:xfrm>
          <a:prstGeom prst="rect">
            <a:avLst/>
          </a:prstGeom>
          <a:noFill/>
        </p:spPr>
      </p:pic>
      <p:pic>
        <p:nvPicPr>
          <p:cNvPr id="8" name="Picture 4" descr="http://img-fotki.yandex.ru/get/6204/131624064.111/0_7e80b_7fb9dddc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365104"/>
            <a:ext cx="3456384" cy="2268557"/>
          </a:xfrm>
          <a:prstGeom prst="rect">
            <a:avLst/>
          </a:prstGeom>
          <a:noFill/>
        </p:spPr>
      </p:pic>
      <p:pic>
        <p:nvPicPr>
          <p:cNvPr id="10" name="Picture 2" descr="http://img-fotki.yandex.ru/get/6416/16969765.b1/0_6b6b3_7c6afe48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2996952"/>
            <a:ext cx="2095500" cy="2857500"/>
          </a:xfrm>
          <a:prstGeom prst="rect">
            <a:avLst/>
          </a:prstGeom>
          <a:noFill/>
        </p:spPr>
      </p:pic>
      <p:pic>
        <p:nvPicPr>
          <p:cNvPr id="11" name="Picture 14" descr="http://img1.liveinternet.ru/images/attach/c/7/98/943/98943935_redi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3933056"/>
            <a:ext cx="2160240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2852936"/>
            <a:ext cx="2304256" cy="7920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чеслук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77072"/>
            <a:ext cx="1800200" cy="2363502"/>
          </a:xfrm>
          <a:prstGeom prst="rect">
            <a:avLst/>
          </a:prstGeom>
          <a:noFill/>
        </p:spPr>
      </p:pic>
      <p:pic>
        <p:nvPicPr>
          <p:cNvPr id="8" name="Picture 4" descr="http://img-fotki.yandex.ru/get/6204/131624064.111/0_7e80b_7fb9dddc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365104"/>
            <a:ext cx="3456384" cy="2268557"/>
          </a:xfrm>
          <a:prstGeom prst="rect">
            <a:avLst/>
          </a:prstGeom>
          <a:noFill/>
        </p:spPr>
      </p:pic>
      <p:pic>
        <p:nvPicPr>
          <p:cNvPr id="9" name="Picture 12" descr="http://www.liveinternet.ru/journal_proc.php?action=redirect&amp;url=http://img0.liveinternet.ru/images/attach/c/7/98/943/98943948_large_chesno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429000"/>
            <a:ext cx="2664296" cy="2664296"/>
          </a:xfrm>
          <a:prstGeom prst="rect">
            <a:avLst/>
          </a:prstGeom>
          <a:noFill/>
        </p:spPr>
      </p:pic>
      <p:pic>
        <p:nvPicPr>
          <p:cNvPr id="10" name="Picture 26" descr="http://img-fotki.yandex.ru/get/6616/16969765.b1/0_6b6b4_ea3bc5a0_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3645024"/>
            <a:ext cx="1728192" cy="2142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2780928"/>
            <a:ext cx="2304256" cy="7920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репуста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77072"/>
            <a:ext cx="1800200" cy="2363502"/>
          </a:xfrm>
          <a:prstGeom prst="rect">
            <a:avLst/>
          </a:prstGeom>
          <a:noFill/>
        </p:spPr>
      </p:pic>
      <p:pic>
        <p:nvPicPr>
          <p:cNvPr id="8" name="Picture 4" descr="http://img-fotki.yandex.ru/get/6204/131624064.111/0_7e80b_7fb9dddc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365104"/>
            <a:ext cx="3456384" cy="2268557"/>
          </a:xfrm>
          <a:prstGeom prst="rect">
            <a:avLst/>
          </a:prstGeom>
          <a:noFill/>
        </p:spPr>
      </p:pic>
      <p:pic>
        <p:nvPicPr>
          <p:cNvPr id="9" name="Picture 8" descr="http://img01.chitalnya.ru/upload/687/373296450823545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3429000"/>
            <a:ext cx="2244292" cy="2225055"/>
          </a:xfrm>
          <a:prstGeom prst="rect">
            <a:avLst/>
          </a:prstGeom>
          <a:noFill/>
        </p:spPr>
      </p:pic>
      <p:pic>
        <p:nvPicPr>
          <p:cNvPr id="10" name="Picture 16" descr="http://img-fotki.yandex.ru/get/6514/16969765.b1/0_6b6ba_21ff579e_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3861048"/>
            <a:ext cx="1974354" cy="19876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36096" y="2204864"/>
            <a:ext cx="3600400" cy="8640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Сельдерошек</a:t>
            </a:r>
            <a:r>
              <a:rPr lang="ru-RU" sz="2400" b="1" dirty="0" smtClean="0">
                <a:solidFill>
                  <a:schemeClr val="tx1"/>
                </a:solidFill>
              </a:rPr>
              <a:t> поспел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3501008"/>
            <a:ext cx="1872208" cy="2363502"/>
          </a:xfrm>
          <a:prstGeom prst="rect">
            <a:avLst/>
          </a:prstGeom>
          <a:noFill/>
        </p:spPr>
      </p:pic>
      <p:pic>
        <p:nvPicPr>
          <p:cNvPr id="8" name="Picture 2" descr="http://img-fotki.yandex.ru/get/6105/131624064.111/0_7e808_2a6cf264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40899"/>
            <a:ext cx="3744416" cy="3017523"/>
          </a:xfrm>
          <a:prstGeom prst="rect">
            <a:avLst/>
          </a:prstGeom>
          <a:noFill/>
        </p:spPr>
      </p:pic>
      <p:pic>
        <p:nvPicPr>
          <p:cNvPr id="10" name="Picture 4" descr="http://img-fotki.yandex.ru/get/6204/131624064.111/0_7e809_e2afa8c4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573016"/>
            <a:ext cx="1741694" cy="2160240"/>
          </a:xfrm>
          <a:prstGeom prst="rect">
            <a:avLst/>
          </a:prstGeom>
          <a:noFill/>
        </p:spPr>
      </p:pic>
      <p:pic>
        <p:nvPicPr>
          <p:cNvPr id="9" name="Picture 10" descr="http://img-fotki.yandex.ru/get/6614/16969765.b1/0_6b6bd_624d767f_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2852936"/>
            <a:ext cx="233362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0112" y="1844824"/>
            <a:ext cx="3240360" cy="10801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 </a:t>
            </a:r>
            <a:r>
              <a:rPr lang="ru-RU" sz="2400" b="1" dirty="0" err="1" smtClean="0">
                <a:solidFill>
                  <a:schemeClr val="tx1"/>
                </a:solidFill>
              </a:rPr>
              <a:t>моркофель</a:t>
            </a:r>
            <a:r>
              <a:rPr lang="ru-RU" sz="2400" b="1" dirty="0" smtClean="0">
                <a:solidFill>
                  <a:schemeClr val="tx1"/>
                </a:solidFill>
              </a:rPr>
              <a:t> дозрел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3501008"/>
            <a:ext cx="1872208" cy="2363502"/>
          </a:xfrm>
          <a:prstGeom prst="rect">
            <a:avLst/>
          </a:prstGeom>
          <a:noFill/>
        </p:spPr>
      </p:pic>
      <p:pic>
        <p:nvPicPr>
          <p:cNvPr id="8" name="Picture 2" descr="http://img-fotki.yandex.ru/get/6105/131624064.111/0_7e808_2a6cf264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40899"/>
            <a:ext cx="3744416" cy="3017523"/>
          </a:xfrm>
          <a:prstGeom prst="rect">
            <a:avLst/>
          </a:prstGeom>
          <a:noFill/>
        </p:spPr>
      </p:pic>
      <p:pic>
        <p:nvPicPr>
          <p:cNvPr id="9" name="Picture 6" descr="http://img-fotki.yandex.ru/get/6517/16969765.b0/0_6b6a3_2beff4f9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2996952"/>
            <a:ext cx="2000250" cy="2857500"/>
          </a:xfrm>
          <a:prstGeom prst="rect">
            <a:avLst/>
          </a:prstGeom>
          <a:noFill/>
        </p:spPr>
      </p:pic>
      <p:pic>
        <p:nvPicPr>
          <p:cNvPr id="11" name="Picture 10" descr="http://img-fotki.yandex.ru/get/6001/131624064.111/0_7e81d_60521887_X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3501008"/>
            <a:ext cx="2160240" cy="2373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36096" y="1844824"/>
            <a:ext cx="3600400" cy="12241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Стал </a:t>
            </a:r>
            <a:r>
              <a:rPr lang="ru-RU" sz="2400" b="1" dirty="0" smtClean="0">
                <a:solidFill>
                  <a:schemeClr val="tx1"/>
                </a:solidFill>
              </a:rPr>
              <a:t>уже осыпаться </a:t>
            </a:r>
            <a:r>
              <a:rPr lang="ru-RU" sz="2400" b="1" dirty="0" err="1" smtClean="0">
                <a:solidFill>
                  <a:schemeClr val="tx1"/>
                </a:solidFill>
              </a:rPr>
              <a:t>спаржовник</a:t>
            </a:r>
            <a:r>
              <a:rPr lang="ru-RU" sz="2400" b="1" dirty="0" smtClean="0">
                <a:solidFill>
                  <a:schemeClr val="tx1"/>
                </a:solidFill>
              </a:rPr>
              <a:t>,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3501008"/>
            <a:ext cx="1872208" cy="2363502"/>
          </a:xfrm>
          <a:prstGeom prst="rect">
            <a:avLst/>
          </a:prstGeom>
          <a:noFill/>
        </p:spPr>
      </p:pic>
      <p:pic>
        <p:nvPicPr>
          <p:cNvPr id="8" name="Picture 2" descr="http://img-fotki.yandex.ru/get/6105/131624064.111/0_7e808_2a6cf264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40899"/>
            <a:ext cx="3744416" cy="3017523"/>
          </a:xfrm>
          <a:prstGeom prst="rect">
            <a:avLst/>
          </a:prstGeom>
          <a:noFill/>
        </p:spPr>
      </p:pic>
      <p:pic>
        <p:nvPicPr>
          <p:cNvPr id="9" name="Picture 6" descr="http://img-fotki.yandex.ru/get/6515/16969765.b1/0_6b6c1_f48f1739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780928"/>
            <a:ext cx="685800" cy="2857500"/>
          </a:xfrm>
          <a:prstGeom prst="rect">
            <a:avLst/>
          </a:prstGeom>
          <a:noFill/>
        </p:spPr>
      </p:pic>
      <p:pic>
        <p:nvPicPr>
          <p:cNvPr id="10" name="Picture 2" descr="http://galerey-room.ru/images/203339_138393201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3717032"/>
            <a:ext cx="1953217" cy="2304256"/>
          </a:xfrm>
          <a:prstGeom prst="rect">
            <a:avLst/>
          </a:prstGeom>
          <a:noFill/>
        </p:spPr>
      </p:pic>
      <p:pic>
        <p:nvPicPr>
          <p:cNvPr id="11" name="Picture 2" descr="http://img-fotki.yandex.ru/get/6415/16969765.b1/0_6b6bb_53430774_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1680" y="4293096"/>
            <a:ext cx="769285" cy="891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79512" y="1052736"/>
            <a:ext cx="4392488" cy="2232248"/>
          </a:xfrm>
          <a:prstGeom prst="cloudCallout">
            <a:avLst>
              <a:gd name="adj1" fmla="val -10859"/>
              <a:gd name="adj2" fmla="val 861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Сивка-бурка, вещая каурка! Встань передо мной, как лист перед травой!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220072" y="1484784"/>
            <a:ext cx="3600400" cy="1944216"/>
          </a:xfrm>
          <a:prstGeom prst="cloudCallout">
            <a:avLst>
              <a:gd name="adj1" fmla="val -23064"/>
              <a:gd name="adj2" fmla="val 12656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Иванушка - </a:t>
            </a:r>
            <a:r>
              <a:rPr lang="ru-RU" sz="3200" b="1" dirty="0" err="1" smtClean="0">
                <a:solidFill>
                  <a:schemeClr val="tx1"/>
                </a:solidFill>
              </a:rPr>
              <a:t>дурачок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«Сивка-бурка»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puzzleit.ru/files/puzzles/4/4292/_thum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077072"/>
            <a:ext cx="2304256" cy="2304256"/>
          </a:xfrm>
          <a:prstGeom prst="rect">
            <a:avLst/>
          </a:prstGeom>
          <a:noFill/>
        </p:spPr>
      </p:pic>
      <p:pic>
        <p:nvPicPr>
          <p:cNvPr id="35844" name="Picture 4" descr="http://lingvostranovedcheskiy.academic.ru/pictures/lingvostranovedcheskiy/234-340_(242-348)_img_465.jpg"/>
          <p:cNvPicPr>
            <a:picLocks noChangeAspect="1" noChangeArrowheads="1"/>
          </p:cNvPicPr>
          <p:nvPr/>
        </p:nvPicPr>
        <p:blipFill>
          <a:blip r:embed="rId4" cstate="print"/>
          <a:srcRect l="9730" t="947" r="9515" b="10949"/>
          <a:stretch>
            <a:fillRect/>
          </a:stretch>
        </p:blipFill>
        <p:spPr bwMode="auto">
          <a:xfrm>
            <a:off x="2699792" y="3140968"/>
            <a:ext cx="3148995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2" descr="http://0lik.ru/uploads/posts/2010-12/thumbs/1292992289_0lik.ru_f0bb3c2c19e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25" b="10645"/>
          <a:stretch>
            <a:fillRect/>
          </a:stretch>
        </p:blipFill>
        <p:spPr bwMode="auto">
          <a:xfrm>
            <a:off x="5436095" y="4725144"/>
            <a:ext cx="3374089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64088" y="2060848"/>
            <a:ext cx="3600400" cy="7920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 </a:t>
            </a:r>
            <a:r>
              <a:rPr lang="ru-RU" sz="2400" b="1" dirty="0" smtClean="0">
                <a:solidFill>
                  <a:schemeClr val="tx1"/>
                </a:solidFill>
              </a:rPr>
              <a:t>таких </a:t>
            </a:r>
            <a:r>
              <a:rPr lang="ru-RU" sz="2400" b="1" dirty="0" err="1" smtClean="0">
                <a:solidFill>
                  <a:schemeClr val="tx1"/>
                </a:solidFill>
              </a:rPr>
              <a:t>баклачков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3501008"/>
            <a:ext cx="1872208" cy="2363502"/>
          </a:xfrm>
          <a:prstGeom prst="rect">
            <a:avLst/>
          </a:prstGeom>
          <a:noFill/>
        </p:spPr>
      </p:pic>
      <p:pic>
        <p:nvPicPr>
          <p:cNvPr id="8" name="Picture 2" descr="http://img-fotki.yandex.ru/get/6105/131624064.111/0_7e808_2a6cf264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40899"/>
            <a:ext cx="3744416" cy="3017523"/>
          </a:xfrm>
          <a:prstGeom prst="rect">
            <a:avLst/>
          </a:prstGeom>
          <a:noFill/>
        </p:spPr>
      </p:pic>
      <p:pic>
        <p:nvPicPr>
          <p:cNvPr id="9" name="Picture 2" descr="http://img-fotki.yandex.ru/get/6000/131624064.112/0_7e823_745b04c2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323528" y="3140968"/>
            <a:ext cx="2901070" cy="2833039"/>
          </a:xfrm>
          <a:prstGeom prst="rect">
            <a:avLst/>
          </a:prstGeom>
          <a:noFill/>
        </p:spPr>
      </p:pic>
      <p:pic>
        <p:nvPicPr>
          <p:cNvPr id="11" name="Picture 8" descr="кабачок (700x700, 112Kb)"/>
          <p:cNvPicPr>
            <a:picLocks noChangeAspect="1" noChangeArrowheads="1"/>
          </p:cNvPicPr>
          <p:nvPr/>
        </p:nvPicPr>
        <p:blipFill>
          <a:blip r:embed="rId6" cstate="print"/>
          <a:srcRect b="11111"/>
          <a:stretch>
            <a:fillRect/>
          </a:stretch>
        </p:blipFill>
        <p:spPr bwMode="auto">
          <a:xfrm>
            <a:off x="2339752" y="3068960"/>
            <a:ext cx="307834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778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Волшебный огород. Догадайся, что на самом деле растёт на этом огороде.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64088" y="2060848"/>
            <a:ext cx="3600400" cy="10801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Да мохнатых стручков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Испугался бы каждый садовник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7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3501008"/>
            <a:ext cx="1872208" cy="2363502"/>
          </a:xfrm>
          <a:prstGeom prst="rect">
            <a:avLst/>
          </a:prstGeom>
          <a:noFill/>
        </p:spPr>
      </p:pic>
      <p:pic>
        <p:nvPicPr>
          <p:cNvPr id="8" name="Picture 2" descr="http://img-fotki.yandex.ru/get/6105/131624064.111/0_7e808_2a6cf264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40899"/>
            <a:ext cx="3744416" cy="3017523"/>
          </a:xfrm>
          <a:prstGeom prst="rect">
            <a:avLst/>
          </a:prstGeom>
          <a:noFill/>
        </p:spPr>
      </p:pic>
      <p:pic>
        <p:nvPicPr>
          <p:cNvPr id="10" name="Picture 4" descr="http://45thparallelseeds.webs.com/VegetablesLarg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317" t="6354" r="40695" b="67728"/>
          <a:stretch>
            <a:fillRect/>
          </a:stretch>
        </p:blipFill>
        <p:spPr bwMode="auto">
          <a:xfrm>
            <a:off x="1691680" y="2579306"/>
            <a:ext cx="1872208" cy="3369974"/>
          </a:xfrm>
          <a:prstGeom prst="rect">
            <a:avLst/>
          </a:prstGeom>
          <a:noFill/>
        </p:spPr>
      </p:pic>
      <p:pic>
        <p:nvPicPr>
          <p:cNvPr id="12" name="Picture 2" descr="http://img-fotki.yandex.ru/get/6415/16969765.b1/0_6b6bb_53430774_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3789040"/>
            <a:ext cx="788468" cy="913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Нарисуй эту птичку, не отрывая карандаша от бумаги и не проводя дважды по одной линии</a:t>
            </a:r>
            <a:endParaRPr lang="ru-RU" sz="2400" b="1" dirty="0"/>
          </a:p>
        </p:txBody>
      </p:sp>
      <p:pic>
        <p:nvPicPr>
          <p:cNvPr id="5" name="Picture 6" descr="http://www.picshare.ru/uploads/140203/156Z8jvEh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77072"/>
            <a:ext cx="2160240" cy="2556497"/>
          </a:xfrm>
          <a:prstGeom prst="rect">
            <a:avLst/>
          </a:prstGeom>
          <a:noFill/>
        </p:spPr>
      </p:pic>
      <p:pic>
        <p:nvPicPr>
          <p:cNvPr id="6" name="Picture 20" descr="http://www.picshare.ru/uploads/140203/P8W848Arq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65760">
            <a:off x="6812846" y="3527616"/>
            <a:ext cx="2232248" cy="2956620"/>
          </a:xfrm>
          <a:prstGeom prst="rect">
            <a:avLst/>
          </a:prstGeom>
          <a:noFill/>
        </p:spPr>
      </p:pic>
      <p:pic>
        <p:nvPicPr>
          <p:cNvPr id="2052" name="Picture 4" descr="http://www.playcast.ru/uploads/2014/07/04/912551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130064"/>
            <a:ext cx="4464496" cy="549817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699792" y="1628800"/>
            <a:ext cx="3888432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D:\Презентации\Математика\Умники и умницы 2 класс\Тетрадь 2 класс 2 часть\Image010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0F0F2"/>
              </a:clrFrom>
              <a:clrTo>
                <a:srgbClr val="F0F0F2">
                  <a:alpha val="0"/>
                </a:srgbClr>
              </a:clrTo>
            </a:clrChange>
          </a:blip>
          <a:srcRect l="25835" t="10604" r="53056" b="80275"/>
          <a:stretch>
            <a:fillRect/>
          </a:stretch>
        </p:blipFill>
        <p:spPr bwMode="auto">
          <a:xfrm>
            <a:off x="2699792" y="1628800"/>
            <a:ext cx="3888432" cy="2376264"/>
          </a:xfrm>
          <a:prstGeom prst="rect">
            <a:avLst/>
          </a:prstGeom>
          <a:noFill/>
        </p:spPr>
      </p:pic>
      <p:sp>
        <p:nvSpPr>
          <p:cNvPr id="11" name="Полилиния 10"/>
          <p:cNvSpPr/>
          <p:nvPr/>
        </p:nvSpPr>
        <p:spPr>
          <a:xfrm>
            <a:off x="3950389" y="2233038"/>
            <a:ext cx="2585629" cy="836733"/>
          </a:xfrm>
          <a:custGeom>
            <a:avLst/>
            <a:gdLst>
              <a:gd name="connsiteX0" fmla="*/ 12011 w 2585629"/>
              <a:gd name="connsiteY0" fmla="*/ 129162 h 836733"/>
              <a:gd name="connsiteX1" fmla="*/ 360354 w 2585629"/>
              <a:gd name="connsiteY1" fmla="*/ 118276 h 836733"/>
              <a:gd name="connsiteX2" fmla="*/ 458325 w 2585629"/>
              <a:gd name="connsiteY2" fmla="*/ 96505 h 836733"/>
              <a:gd name="connsiteX3" fmla="*/ 2025868 w 2585629"/>
              <a:gd name="connsiteY3" fmla="*/ 85619 h 836733"/>
              <a:gd name="connsiteX4" fmla="*/ 2080297 w 2585629"/>
              <a:gd name="connsiteY4" fmla="*/ 74733 h 836733"/>
              <a:gd name="connsiteX5" fmla="*/ 2145611 w 2585629"/>
              <a:gd name="connsiteY5" fmla="*/ 52962 h 836733"/>
              <a:gd name="connsiteX6" fmla="*/ 2200040 w 2585629"/>
              <a:gd name="connsiteY6" fmla="*/ 42076 h 836733"/>
              <a:gd name="connsiteX7" fmla="*/ 2537497 w 2585629"/>
              <a:gd name="connsiteY7" fmla="*/ 52962 h 836733"/>
              <a:gd name="connsiteX8" fmla="*/ 2526611 w 2585629"/>
              <a:gd name="connsiteY8" fmla="*/ 216248 h 836733"/>
              <a:gd name="connsiteX9" fmla="*/ 2504840 w 2585629"/>
              <a:gd name="connsiteY9" fmla="*/ 281562 h 836733"/>
              <a:gd name="connsiteX10" fmla="*/ 2472182 w 2585629"/>
              <a:gd name="connsiteY10" fmla="*/ 335991 h 836733"/>
              <a:gd name="connsiteX11" fmla="*/ 2450411 w 2585629"/>
              <a:gd name="connsiteY11" fmla="*/ 531933 h 836733"/>
              <a:gd name="connsiteX12" fmla="*/ 2439525 w 2585629"/>
              <a:gd name="connsiteY12" fmla="*/ 564591 h 836733"/>
              <a:gd name="connsiteX13" fmla="*/ 2417754 w 2585629"/>
              <a:gd name="connsiteY13" fmla="*/ 662562 h 836733"/>
              <a:gd name="connsiteX14" fmla="*/ 2385097 w 2585629"/>
              <a:gd name="connsiteY14" fmla="*/ 804076 h 836733"/>
              <a:gd name="connsiteX15" fmla="*/ 2374211 w 2585629"/>
              <a:gd name="connsiteY15" fmla="*/ 836733 h 836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85629" h="836733">
                <a:moveTo>
                  <a:pt x="12011" y="129162"/>
                </a:moveTo>
                <a:cubicBezTo>
                  <a:pt x="128125" y="125533"/>
                  <a:pt x="244372" y="124903"/>
                  <a:pt x="360354" y="118276"/>
                </a:cubicBezTo>
                <a:cubicBezTo>
                  <a:pt x="612381" y="103875"/>
                  <a:pt x="0" y="102616"/>
                  <a:pt x="458325" y="96505"/>
                </a:cubicBezTo>
                <a:lnTo>
                  <a:pt x="2025868" y="85619"/>
                </a:lnTo>
                <a:cubicBezTo>
                  <a:pt x="2044011" y="81990"/>
                  <a:pt x="2062447" y="79601"/>
                  <a:pt x="2080297" y="74733"/>
                </a:cubicBezTo>
                <a:cubicBezTo>
                  <a:pt x="2102437" y="68695"/>
                  <a:pt x="2123108" y="57463"/>
                  <a:pt x="2145611" y="52962"/>
                </a:cubicBezTo>
                <a:lnTo>
                  <a:pt x="2200040" y="42076"/>
                </a:lnTo>
                <a:cubicBezTo>
                  <a:pt x="2312526" y="45705"/>
                  <a:pt x="2438193" y="0"/>
                  <a:pt x="2537497" y="52962"/>
                </a:cubicBezTo>
                <a:cubicBezTo>
                  <a:pt x="2585629" y="78632"/>
                  <a:pt x="2534325" y="162247"/>
                  <a:pt x="2526611" y="216248"/>
                </a:cubicBezTo>
                <a:cubicBezTo>
                  <a:pt x="2523366" y="238966"/>
                  <a:pt x="2512097" y="259791"/>
                  <a:pt x="2504840" y="281562"/>
                </a:cubicBezTo>
                <a:cubicBezTo>
                  <a:pt x="2490709" y="323955"/>
                  <a:pt x="2502067" y="306106"/>
                  <a:pt x="2472182" y="335991"/>
                </a:cubicBezTo>
                <a:cubicBezTo>
                  <a:pt x="2443998" y="476919"/>
                  <a:pt x="2483227" y="269412"/>
                  <a:pt x="2450411" y="531933"/>
                </a:cubicBezTo>
                <a:cubicBezTo>
                  <a:pt x="2448988" y="543319"/>
                  <a:pt x="2442677" y="553558"/>
                  <a:pt x="2439525" y="564591"/>
                </a:cubicBezTo>
                <a:cubicBezTo>
                  <a:pt x="2431698" y="591985"/>
                  <a:pt x="2422242" y="635632"/>
                  <a:pt x="2417754" y="662562"/>
                </a:cubicBezTo>
                <a:cubicBezTo>
                  <a:pt x="2398912" y="775609"/>
                  <a:pt x="2419194" y="701784"/>
                  <a:pt x="2385097" y="804076"/>
                </a:cubicBezTo>
                <a:lnTo>
                  <a:pt x="2374211" y="836733"/>
                </a:ln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2917371" y="2514599"/>
            <a:ext cx="3432052" cy="1393372"/>
          </a:xfrm>
          <a:custGeom>
            <a:avLst/>
            <a:gdLst>
              <a:gd name="connsiteX0" fmla="*/ 3407229 w 3432052"/>
              <a:gd name="connsiteY0" fmla="*/ 566058 h 1393372"/>
              <a:gd name="connsiteX1" fmla="*/ 3341915 w 3432052"/>
              <a:gd name="connsiteY1" fmla="*/ 533401 h 1393372"/>
              <a:gd name="connsiteX2" fmla="*/ 3309258 w 3432052"/>
              <a:gd name="connsiteY2" fmla="*/ 511630 h 1393372"/>
              <a:gd name="connsiteX3" fmla="*/ 3265715 w 3432052"/>
              <a:gd name="connsiteY3" fmla="*/ 478972 h 1393372"/>
              <a:gd name="connsiteX4" fmla="*/ 3222172 w 3432052"/>
              <a:gd name="connsiteY4" fmla="*/ 468087 h 1393372"/>
              <a:gd name="connsiteX5" fmla="*/ 3189515 w 3432052"/>
              <a:gd name="connsiteY5" fmla="*/ 446315 h 1393372"/>
              <a:gd name="connsiteX6" fmla="*/ 3135086 w 3432052"/>
              <a:gd name="connsiteY6" fmla="*/ 435430 h 1393372"/>
              <a:gd name="connsiteX7" fmla="*/ 3102429 w 3432052"/>
              <a:gd name="connsiteY7" fmla="*/ 424544 h 1393372"/>
              <a:gd name="connsiteX8" fmla="*/ 2971800 w 3432052"/>
              <a:gd name="connsiteY8" fmla="*/ 413658 h 1393372"/>
              <a:gd name="connsiteX9" fmla="*/ 2873829 w 3432052"/>
              <a:gd name="connsiteY9" fmla="*/ 391887 h 1393372"/>
              <a:gd name="connsiteX10" fmla="*/ 2841172 w 3432052"/>
              <a:gd name="connsiteY10" fmla="*/ 370115 h 1393372"/>
              <a:gd name="connsiteX11" fmla="*/ 2764972 w 3432052"/>
              <a:gd name="connsiteY11" fmla="*/ 348344 h 1393372"/>
              <a:gd name="connsiteX12" fmla="*/ 2721429 w 3432052"/>
              <a:gd name="connsiteY12" fmla="*/ 326572 h 1393372"/>
              <a:gd name="connsiteX13" fmla="*/ 2634343 w 3432052"/>
              <a:gd name="connsiteY13" fmla="*/ 304801 h 1393372"/>
              <a:gd name="connsiteX14" fmla="*/ 2569029 w 3432052"/>
              <a:gd name="connsiteY14" fmla="*/ 326572 h 1393372"/>
              <a:gd name="connsiteX15" fmla="*/ 2547258 w 3432052"/>
              <a:gd name="connsiteY15" fmla="*/ 391887 h 1393372"/>
              <a:gd name="connsiteX16" fmla="*/ 2536372 w 3432052"/>
              <a:gd name="connsiteY16" fmla="*/ 511630 h 1393372"/>
              <a:gd name="connsiteX17" fmla="*/ 2514600 w 3432052"/>
              <a:gd name="connsiteY17" fmla="*/ 598715 h 1393372"/>
              <a:gd name="connsiteX18" fmla="*/ 2503715 w 3432052"/>
              <a:gd name="connsiteY18" fmla="*/ 653144 h 1393372"/>
              <a:gd name="connsiteX19" fmla="*/ 2481943 w 3432052"/>
              <a:gd name="connsiteY19" fmla="*/ 762001 h 1393372"/>
              <a:gd name="connsiteX20" fmla="*/ 2460172 w 3432052"/>
              <a:gd name="connsiteY20" fmla="*/ 827315 h 1393372"/>
              <a:gd name="connsiteX21" fmla="*/ 2449286 w 3432052"/>
              <a:gd name="connsiteY21" fmla="*/ 859972 h 1393372"/>
              <a:gd name="connsiteX22" fmla="*/ 2383972 w 3432052"/>
              <a:gd name="connsiteY22" fmla="*/ 903515 h 1393372"/>
              <a:gd name="connsiteX23" fmla="*/ 2318658 w 3432052"/>
              <a:gd name="connsiteY23" fmla="*/ 957944 h 1393372"/>
              <a:gd name="connsiteX24" fmla="*/ 2296886 w 3432052"/>
              <a:gd name="connsiteY24" fmla="*/ 990601 h 1393372"/>
              <a:gd name="connsiteX25" fmla="*/ 2242458 w 3432052"/>
              <a:gd name="connsiteY25" fmla="*/ 1045030 h 1393372"/>
              <a:gd name="connsiteX26" fmla="*/ 2220686 w 3432052"/>
              <a:gd name="connsiteY26" fmla="*/ 1077687 h 1393372"/>
              <a:gd name="connsiteX27" fmla="*/ 2155372 w 3432052"/>
              <a:gd name="connsiteY27" fmla="*/ 1143001 h 1393372"/>
              <a:gd name="connsiteX28" fmla="*/ 2100943 w 3432052"/>
              <a:gd name="connsiteY28" fmla="*/ 1197430 h 1393372"/>
              <a:gd name="connsiteX29" fmla="*/ 2035629 w 3432052"/>
              <a:gd name="connsiteY29" fmla="*/ 1240972 h 1393372"/>
              <a:gd name="connsiteX30" fmla="*/ 2013858 w 3432052"/>
              <a:gd name="connsiteY30" fmla="*/ 1262744 h 1393372"/>
              <a:gd name="connsiteX31" fmla="*/ 1948543 w 3432052"/>
              <a:gd name="connsiteY31" fmla="*/ 1284515 h 1393372"/>
              <a:gd name="connsiteX32" fmla="*/ 1926772 w 3432052"/>
              <a:gd name="connsiteY32" fmla="*/ 1306287 h 1393372"/>
              <a:gd name="connsiteX33" fmla="*/ 1785258 w 3432052"/>
              <a:gd name="connsiteY33" fmla="*/ 1338944 h 1393372"/>
              <a:gd name="connsiteX34" fmla="*/ 1719943 w 3432052"/>
              <a:gd name="connsiteY34" fmla="*/ 1360715 h 1393372"/>
              <a:gd name="connsiteX35" fmla="*/ 1654629 w 3432052"/>
              <a:gd name="connsiteY35" fmla="*/ 1382487 h 1393372"/>
              <a:gd name="connsiteX36" fmla="*/ 1621972 w 3432052"/>
              <a:gd name="connsiteY36" fmla="*/ 1393372 h 1393372"/>
              <a:gd name="connsiteX37" fmla="*/ 1284515 w 3432052"/>
              <a:gd name="connsiteY37" fmla="*/ 1382487 h 1393372"/>
              <a:gd name="connsiteX38" fmla="*/ 1208315 w 3432052"/>
              <a:gd name="connsiteY38" fmla="*/ 1371601 h 1393372"/>
              <a:gd name="connsiteX39" fmla="*/ 1110343 w 3432052"/>
              <a:gd name="connsiteY39" fmla="*/ 1349830 h 1393372"/>
              <a:gd name="connsiteX40" fmla="*/ 1088572 w 3432052"/>
              <a:gd name="connsiteY40" fmla="*/ 1328058 h 1393372"/>
              <a:gd name="connsiteX41" fmla="*/ 1001486 w 3432052"/>
              <a:gd name="connsiteY41" fmla="*/ 1306287 h 1393372"/>
              <a:gd name="connsiteX42" fmla="*/ 947058 w 3432052"/>
              <a:gd name="connsiteY42" fmla="*/ 1262744 h 1393372"/>
              <a:gd name="connsiteX43" fmla="*/ 892629 w 3432052"/>
              <a:gd name="connsiteY43" fmla="*/ 1219201 h 1393372"/>
              <a:gd name="connsiteX44" fmla="*/ 838200 w 3432052"/>
              <a:gd name="connsiteY44" fmla="*/ 1175658 h 1393372"/>
              <a:gd name="connsiteX45" fmla="*/ 816429 w 3432052"/>
              <a:gd name="connsiteY45" fmla="*/ 1143001 h 1393372"/>
              <a:gd name="connsiteX46" fmla="*/ 772886 w 3432052"/>
              <a:gd name="connsiteY46" fmla="*/ 1121230 h 1393372"/>
              <a:gd name="connsiteX47" fmla="*/ 740229 w 3432052"/>
              <a:gd name="connsiteY47" fmla="*/ 1099458 h 1393372"/>
              <a:gd name="connsiteX48" fmla="*/ 685800 w 3432052"/>
              <a:gd name="connsiteY48" fmla="*/ 1045030 h 1393372"/>
              <a:gd name="connsiteX49" fmla="*/ 664029 w 3432052"/>
              <a:gd name="connsiteY49" fmla="*/ 1023258 h 1393372"/>
              <a:gd name="connsiteX50" fmla="*/ 631372 w 3432052"/>
              <a:gd name="connsiteY50" fmla="*/ 1001487 h 1393372"/>
              <a:gd name="connsiteX51" fmla="*/ 576943 w 3432052"/>
              <a:gd name="connsiteY51" fmla="*/ 936172 h 1393372"/>
              <a:gd name="connsiteX52" fmla="*/ 533400 w 3432052"/>
              <a:gd name="connsiteY52" fmla="*/ 816430 h 1393372"/>
              <a:gd name="connsiteX53" fmla="*/ 500743 w 3432052"/>
              <a:gd name="connsiteY53" fmla="*/ 762001 h 1393372"/>
              <a:gd name="connsiteX54" fmla="*/ 468086 w 3432052"/>
              <a:gd name="connsiteY54" fmla="*/ 707572 h 1393372"/>
              <a:gd name="connsiteX55" fmla="*/ 446315 w 3432052"/>
              <a:gd name="connsiteY55" fmla="*/ 642258 h 1393372"/>
              <a:gd name="connsiteX56" fmla="*/ 435429 w 3432052"/>
              <a:gd name="connsiteY56" fmla="*/ 609601 h 1393372"/>
              <a:gd name="connsiteX57" fmla="*/ 424543 w 3432052"/>
              <a:gd name="connsiteY57" fmla="*/ 566058 h 1393372"/>
              <a:gd name="connsiteX58" fmla="*/ 413658 w 3432052"/>
              <a:gd name="connsiteY58" fmla="*/ 1 h 1393372"/>
              <a:gd name="connsiteX59" fmla="*/ 315686 w 3432052"/>
              <a:gd name="connsiteY59" fmla="*/ 32658 h 1393372"/>
              <a:gd name="connsiteX60" fmla="*/ 239486 w 3432052"/>
              <a:gd name="connsiteY60" fmla="*/ 54430 h 1393372"/>
              <a:gd name="connsiteX61" fmla="*/ 97972 w 3432052"/>
              <a:gd name="connsiteY61" fmla="*/ 65315 h 1393372"/>
              <a:gd name="connsiteX62" fmla="*/ 21772 w 3432052"/>
              <a:gd name="connsiteY62" fmla="*/ 87087 h 1393372"/>
              <a:gd name="connsiteX63" fmla="*/ 0 w 3432052"/>
              <a:gd name="connsiteY63" fmla="*/ 87087 h 139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432052" h="1393372">
                <a:moveTo>
                  <a:pt x="3407229" y="566058"/>
                </a:moveTo>
                <a:cubicBezTo>
                  <a:pt x="3313639" y="503666"/>
                  <a:pt x="3432052" y="578469"/>
                  <a:pt x="3341915" y="533401"/>
                </a:cubicBezTo>
                <a:cubicBezTo>
                  <a:pt x="3330213" y="527550"/>
                  <a:pt x="3319904" y="519234"/>
                  <a:pt x="3309258" y="511630"/>
                </a:cubicBezTo>
                <a:cubicBezTo>
                  <a:pt x="3294494" y="501085"/>
                  <a:pt x="3281943" y="487086"/>
                  <a:pt x="3265715" y="478972"/>
                </a:cubicBezTo>
                <a:cubicBezTo>
                  <a:pt x="3252334" y="472281"/>
                  <a:pt x="3236686" y="471715"/>
                  <a:pt x="3222172" y="468087"/>
                </a:cubicBezTo>
                <a:cubicBezTo>
                  <a:pt x="3211286" y="460830"/>
                  <a:pt x="3201765" y="450909"/>
                  <a:pt x="3189515" y="446315"/>
                </a:cubicBezTo>
                <a:cubicBezTo>
                  <a:pt x="3172191" y="439818"/>
                  <a:pt x="3153036" y="439917"/>
                  <a:pt x="3135086" y="435430"/>
                </a:cubicBezTo>
                <a:cubicBezTo>
                  <a:pt x="3123954" y="432647"/>
                  <a:pt x="3113803" y="426061"/>
                  <a:pt x="3102429" y="424544"/>
                </a:cubicBezTo>
                <a:cubicBezTo>
                  <a:pt x="3059118" y="418769"/>
                  <a:pt x="3015343" y="417287"/>
                  <a:pt x="2971800" y="413658"/>
                </a:cubicBezTo>
                <a:cubicBezTo>
                  <a:pt x="2962121" y="411722"/>
                  <a:pt x="2887274" y="397649"/>
                  <a:pt x="2873829" y="391887"/>
                </a:cubicBezTo>
                <a:cubicBezTo>
                  <a:pt x="2861804" y="386733"/>
                  <a:pt x="2852874" y="375966"/>
                  <a:pt x="2841172" y="370115"/>
                </a:cubicBezTo>
                <a:cubicBezTo>
                  <a:pt x="2814864" y="356961"/>
                  <a:pt x="2792863" y="358803"/>
                  <a:pt x="2764972" y="348344"/>
                </a:cubicBezTo>
                <a:cubicBezTo>
                  <a:pt x="2749778" y="342646"/>
                  <a:pt x="2736824" y="331704"/>
                  <a:pt x="2721429" y="326572"/>
                </a:cubicBezTo>
                <a:cubicBezTo>
                  <a:pt x="2693042" y="317110"/>
                  <a:pt x="2634343" y="304801"/>
                  <a:pt x="2634343" y="304801"/>
                </a:cubicBezTo>
                <a:cubicBezTo>
                  <a:pt x="2612572" y="312058"/>
                  <a:pt x="2585256" y="310345"/>
                  <a:pt x="2569029" y="326572"/>
                </a:cubicBezTo>
                <a:cubicBezTo>
                  <a:pt x="2552802" y="342800"/>
                  <a:pt x="2547258" y="391887"/>
                  <a:pt x="2547258" y="391887"/>
                </a:cubicBezTo>
                <a:cubicBezTo>
                  <a:pt x="2543629" y="431801"/>
                  <a:pt x="2541343" y="471861"/>
                  <a:pt x="2536372" y="511630"/>
                </a:cubicBezTo>
                <a:cubicBezTo>
                  <a:pt x="2526340" y="591884"/>
                  <a:pt x="2529412" y="539467"/>
                  <a:pt x="2514600" y="598715"/>
                </a:cubicBezTo>
                <a:cubicBezTo>
                  <a:pt x="2510113" y="616665"/>
                  <a:pt x="2507025" y="634940"/>
                  <a:pt x="2503715" y="653144"/>
                </a:cubicBezTo>
                <a:cubicBezTo>
                  <a:pt x="2494662" y="702939"/>
                  <a:pt x="2495273" y="717568"/>
                  <a:pt x="2481943" y="762001"/>
                </a:cubicBezTo>
                <a:cubicBezTo>
                  <a:pt x="2475349" y="783982"/>
                  <a:pt x="2467429" y="805544"/>
                  <a:pt x="2460172" y="827315"/>
                </a:cubicBezTo>
                <a:cubicBezTo>
                  <a:pt x="2456543" y="838201"/>
                  <a:pt x="2458833" y="853607"/>
                  <a:pt x="2449286" y="859972"/>
                </a:cubicBezTo>
                <a:lnTo>
                  <a:pt x="2383972" y="903515"/>
                </a:lnTo>
                <a:cubicBezTo>
                  <a:pt x="2351862" y="924922"/>
                  <a:pt x="2344850" y="926514"/>
                  <a:pt x="2318658" y="957944"/>
                </a:cubicBezTo>
                <a:cubicBezTo>
                  <a:pt x="2310282" y="967995"/>
                  <a:pt x="2305501" y="980755"/>
                  <a:pt x="2296886" y="990601"/>
                </a:cubicBezTo>
                <a:cubicBezTo>
                  <a:pt x="2279990" y="1009911"/>
                  <a:pt x="2256691" y="1023682"/>
                  <a:pt x="2242458" y="1045030"/>
                </a:cubicBezTo>
                <a:cubicBezTo>
                  <a:pt x="2235201" y="1055916"/>
                  <a:pt x="2229378" y="1067909"/>
                  <a:pt x="2220686" y="1077687"/>
                </a:cubicBezTo>
                <a:cubicBezTo>
                  <a:pt x="2200231" y="1100699"/>
                  <a:pt x="2172451" y="1117383"/>
                  <a:pt x="2155372" y="1143001"/>
                </a:cubicBezTo>
                <a:cubicBezTo>
                  <a:pt x="2115457" y="1202872"/>
                  <a:pt x="2155372" y="1152072"/>
                  <a:pt x="2100943" y="1197430"/>
                </a:cubicBezTo>
                <a:cubicBezTo>
                  <a:pt x="2046584" y="1242730"/>
                  <a:pt x="2093019" y="1221843"/>
                  <a:pt x="2035629" y="1240972"/>
                </a:cubicBezTo>
                <a:cubicBezTo>
                  <a:pt x="2028372" y="1248229"/>
                  <a:pt x="2023038" y="1258154"/>
                  <a:pt x="2013858" y="1262744"/>
                </a:cubicBezTo>
                <a:cubicBezTo>
                  <a:pt x="1993332" y="1273007"/>
                  <a:pt x="1948543" y="1284515"/>
                  <a:pt x="1948543" y="1284515"/>
                </a:cubicBezTo>
                <a:cubicBezTo>
                  <a:pt x="1941286" y="1291772"/>
                  <a:pt x="1936301" y="1302475"/>
                  <a:pt x="1926772" y="1306287"/>
                </a:cubicBezTo>
                <a:cubicBezTo>
                  <a:pt x="1868129" y="1329744"/>
                  <a:pt x="1840340" y="1323922"/>
                  <a:pt x="1785258" y="1338944"/>
                </a:cubicBezTo>
                <a:cubicBezTo>
                  <a:pt x="1763117" y="1344982"/>
                  <a:pt x="1741715" y="1353458"/>
                  <a:pt x="1719943" y="1360715"/>
                </a:cubicBezTo>
                <a:lnTo>
                  <a:pt x="1654629" y="1382487"/>
                </a:lnTo>
                <a:lnTo>
                  <a:pt x="1621972" y="1393372"/>
                </a:lnTo>
                <a:cubicBezTo>
                  <a:pt x="1509486" y="1389744"/>
                  <a:pt x="1396904" y="1388402"/>
                  <a:pt x="1284515" y="1382487"/>
                </a:cubicBezTo>
                <a:cubicBezTo>
                  <a:pt x="1258893" y="1381138"/>
                  <a:pt x="1233624" y="1375819"/>
                  <a:pt x="1208315" y="1371601"/>
                </a:cubicBezTo>
                <a:cubicBezTo>
                  <a:pt x="1166862" y="1364692"/>
                  <a:pt x="1149481" y="1359614"/>
                  <a:pt x="1110343" y="1349830"/>
                </a:cubicBezTo>
                <a:cubicBezTo>
                  <a:pt x="1103086" y="1342573"/>
                  <a:pt x="1098101" y="1331870"/>
                  <a:pt x="1088572" y="1328058"/>
                </a:cubicBezTo>
                <a:cubicBezTo>
                  <a:pt x="1060790" y="1316945"/>
                  <a:pt x="1001486" y="1306287"/>
                  <a:pt x="1001486" y="1306287"/>
                </a:cubicBezTo>
                <a:cubicBezTo>
                  <a:pt x="948923" y="1253722"/>
                  <a:pt x="1015713" y="1317668"/>
                  <a:pt x="947058" y="1262744"/>
                </a:cubicBezTo>
                <a:cubicBezTo>
                  <a:pt x="869502" y="1200699"/>
                  <a:pt x="993142" y="1286209"/>
                  <a:pt x="892629" y="1219201"/>
                </a:cubicBezTo>
                <a:cubicBezTo>
                  <a:pt x="830238" y="1125613"/>
                  <a:pt x="913314" y="1235749"/>
                  <a:pt x="838200" y="1175658"/>
                </a:cubicBezTo>
                <a:cubicBezTo>
                  <a:pt x="827984" y="1167485"/>
                  <a:pt x="826480" y="1151376"/>
                  <a:pt x="816429" y="1143001"/>
                </a:cubicBezTo>
                <a:cubicBezTo>
                  <a:pt x="803963" y="1132612"/>
                  <a:pt x="786975" y="1129281"/>
                  <a:pt x="772886" y="1121230"/>
                </a:cubicBezTo>
                <a:cubicBezTo>
                  <a:pt x="761527" y="1114739"/>
                  <a:pt x="750075" y="1108073"/>
                  <a:pt x="740229" y="1099458"/>
                </a:cubicBezTo>
                <a:cubicBezTo>
                  <a:pt x="720919" y="1082562"/>
                  <a:pt x="703943" y="1063173"/>
                  <a:pt x="685800" y="1045030"/>
                </a:cubicBezTo>
                <a:cubicBezTo>
                  <a:pt x="678543" y="1037773"/>
                  <a:pt x="672569" y="1028951"/>
                  <a:pt x="664029" y="1023258"/>
                </a:cubicBezTo>
                <a:cubicBezTo>
                  <a:pt x="653143" y="1016001"/>
                  <a:pt x="641423" y="1009862"/>
                  <a:pt x="631372" y="1001487"/>
                </a:cubicBezTo>
                <a:cubicBezTo>
                  <a:pt x="599941" y="975295"/>
                  <a:pt x="598350" y="968283"/>
                  <a:pt x="576943" y="936172"/>
                </a:cubicBezTo>
                <a:cubicBezTo>
                  <a:pt x="551999" y="836395"/>
                  <a:pt x="571770" y="873983"/>
                  <a:pt x="533400" y="816430"/>
                </a:cubicBezTo>
                <a:cubicBezTo>
                  <a:pt x="502565" y="723918"/>
                  <a:pt x="545570" y="836712"/>
                  <a:pt x="500743" y="762001"/>
                </a:cubicBezTo>
                <a:cubicBezTo>
                  <a:pt x="458347" y="691342"/>
                  <a:pt x="523254" y="762740"/>
                  <a:pt x="468086" y="707572"/>
                </a:cubicBezTo>
                <a:lnTo>
                  <a:pt x="446315" y="642258"/>
                </a:lnTo>
                <a:cubicBezTo>
                  <a:pt x="442686" y="631372"/>
                  <a:pt x="438212" y="620733"/>
                  <a:pt x="435429" y="609601"/>
                </a:cubicBezTo>
                <a:lnTo>
                  <a:pt x="424543" y="566058"/>
                </a:lnTo>
                <a:cubicBezTo>
                  <a:pt x="420915" y="377372"/>
                  <a:pt x="439824" y="186899"/>
                  <a:pt x="413658" y="1"/>
                </a:cubicBezTo>
                <a:cubicBezTo>
                  <a:pt x="413658" y="0"/>
                  <a:pt x="332015" y="27215"/>
                  <a:pt x="315686" y="32658"/>
                </a:cubicBezTo>
                <a:cubicBezTo>
                  <a:pt x="294568" y="39698"/>
                  <a:pt x="260610" y="51945"/>
                  <a:pt x="239486" y="54430"/>
                </a:cubicBezTo>
                <a:cubicBezTo>
                  <a:pt x="192499" y="59958"/>
                  <a:pt x="145143" y="61687"/>
                  <a:pt x="97972" y="65315"/>
                </a:cubicBezTo>
                <a:cubicBezTo>
                  <a:pt x="72088" y="73943"/>
                  <a:pt x="49110" y="82531"/>
                  <a:pt x="21772" y="87087"/>
                </a:cubicBezTo>
                <a:cubicBezTo>
                  <a:pt x="14613" y="88280"/>
                  <a:pt x="7257" y="87087"/>
                  <a:pt x="0" y="87087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2879382" y="2373086"/>
            <a:ext cx="310132" cy="221271"/>
          </a:xfrm>
          <a:custGeom>
            <a:avLst/>
            <a:gdLst>
              <a:gd name="connsiteX0" fmla="*/ 27104 w 310132"/>
              <a:gd name="connsiteY0" fmla="*/ 206828 h 221271"/>
              <a:gd name="connsiteX1" fmla="*/ 103304 w 310132"/>
              <a:gd name="connsiteY1" fmla="*/ 152400 h 221271"/>
              <a:gd name="connsiteX2" fmla="*/ 233932 w 310132"/>
              <a:gd name="connsiteY2" fmla="*/ 54428 h 221271"/>
              <a:gd name="connsiteX3" fmla="*/ 255704 w 310132"/>
              <a:gd name="connsiteY3" fmla="*/ 32657 h 221271"/>
              <a:gd name="connsiteX4" fmla="*/ 310132 w 310132"/>
              <a:gd name="connsiteY4" fmla="*/ 0 h 22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32" h="221271">
                <a:moveTo>
                  <a:pt x="27104" y="206828"/>
                </a:moveTo>
                <a:cubicBezTo>
                  <a:pt x="108105" y="179829"/>
                  <a:pt x="0" y="221271"/>
                  <a:pt x="103304" y="152400"/>
                </a:cubicBezTo>
                <a:cubicBezTo>
                  <a:pt x="161252" y="113767"/>
                  <a:pt x="154512" y="119407"/>
                  <a:pt x="233932" y="54428"/>
                </a:cubicBezTo>
                <a:cubicBezTo>
                  <a:pt x="241875" y="47929"/>
                  <a:pt x="247690" y="39068"/>
                  <a:pt x="255704" y="32657"/>
                </a:cubicBezTo>
                <a:cubicBezTo>
                  <a:pt x="277601" y="15139"/>
                  <a:pt x="287518" y="11306"/>
                  <a:pt x="310132" y="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2830286" y="2273061"/>
            <a:ext cx="359228" cy="110910"/>
          </a:xfrm>
          <a:custGeom>
            <a:avLst/>
            <a:gdLst>
              <a:gd name="connsiteX0" fmla="*/ 359228 w 359228"/>
              <a:gd name="connsiteY0" fmla="*/ 110910 h 110910"/>
              <a:gd name="connsiteX1" fmla="*/ 283028 w 359228"/>
              <a:gd name="connsiteY1" fmla="*/ 89139 h 110910"/>
              <a:gd name="connsiteX2" fmla="*/ 206828 w 359228"/>
              <a:gd name="connsiteY2" fmla="*/ 56482 h 110910"/>
              <a:gd name="connsiteX3" fmla="*/ 185057 w 359228"/>
              <a:gd name="connsiteY3" fmla="*/ 34710 h 110910"/>
              <a:gd name="connsiteX4" fmla="*/ 76200 w 359228"/>
              <a:gd name="connsiteY4" fmla="*/ 12939 h 110910"/>
              <a:gd name="connsiteX5" fmla="*/ 43543 w 359228"/>
              <a:gd name="connsiteY5" fmla="*/ 2053 h 110910"/>
              <a:gd name="connsiteX6" fmla="*/ 0 w 359228"/>
              <a:gd name="connsiteY6" fmla="*/ 2053 h 11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228" h="110910">
                <a:moveTo>
                  <a:pt x="359228" y="110910"/>
                </a:moveTo>
                <a:cubicBezTo>
                  <a:pt x="337125" y="105385"/>
                  <a:pt x="304897" y="98511"/>
                  <a:pt x="283028" y="89139"/>
                </a:cubicBezTo>
                <a:cubicBezTo>
                  <a:pt x="188867" y="48785"/>
                  <a:pt x="283414" y="82012"/>
                  <a:pt x="206828" y="56482"/>
                </a:cubicBezTo>
                <a:cubicBezTo>
                  <a:pt x="199571" y="49225"/>
                  <a:pt x="194794" y="37956"/>
                  <a:pt x="185057" y="34710"/>
                </a:cubicBezTo>
                <a:cubicBezTo>
                  <a:pt x="149952" y="23008"/>
                  <a:pt x="111305" y="24641"/>
                  <a:pt x="76200" y="12939"/>
                </a:cubicBezTo>
                <a:cubicBezTo>
                  <a:pt x="65314" y="9310"/>
                  <a:pt x="54902" y="3676"/>
                  <a:pt x="43543" y="2053"/>
                </a:cubicBezTo>
                <a:cubicBezTo>
                  <a:pt x="29175" y="0"/>
                  <a:pt x="14514" y="2053"/>
                  <a:pt x="0" y="2053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2852057" y="2195356"/>
            <a:ext cx="359229" cy="68873"/>
          </a:xfrm>
          <a:custGeom>
            <a:avLst/>
            <a:gdLst>
              <a:gd name="connsiteX0" fmla="*/ 0 w 359229"/>
              <a:gd name="connsiteY0" fmla="*/ 68873 h 68873"/>
              <a:gd name="connsiteX1" fmla="*/ 32657 w 359229"/>
              <a:gd name="connsiteY1" fmla="*/ 57987 h 68873"/>
              <a:gd name="connsiteX2" fmla="*/ 76200 w 359229"/>
              <a:gd name="connsiteY2" fmla="*/ 36215 h 68873"/>
              <a:gd name="connsiteX3" fmla="*/ 250372 w 359229"/>
              <a:gd name="connsiteY3" fmla="*/ 14444 h 68873"/>
              <a:gd name="connsiteX4" fmla="*/ 359229 w 359229"/>
              <a:gd name="connsiteY4" fmla="*/ 3558 h 6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229" h="68873">
                <a:moveTo>
                  <a:pt x="0" y="68873"/>
                </a:moveTo>
                <a:cubicBezTo>
                  <a:pt x="10886" y="65244"/>
                  <a:pt x="22110" y="62507"/>
                  <a:pt x="32657" y="57987"/>
                </a:cubicBezTo>
                <a:cubicBezTo>
                  <a:pt x="47572" y="51594"/>
                  <a:pt x="60657" y="40878"/>
                  <a:pt x="76200" y="36215"/>
                </a:cubicBezTo>
                <a:cubicBezTo>
                  <a:pt x="109956" y="26088"/>
                  <a:pt x="231124" y="16369"/>
                  <a:pt x="250372" y="14444"/>
                </a:cubicBezTo>
                <a:cubicBezTo>
                  <a:pt x="322591" y="0"/>
                  <a:pt x="286298" y="3558"/>
                  <a:pt x="359229" y="3558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3233057" y="1763486"/>
            <a:ext cx="740229" cy="631371"/>
          </a:xfrm>
          <a:custGeom>
            <a:avLst/>
            <a:gdLst>
              <a:gd name="connsiteX0" fmla="*/ 0 w 740229"/>
              <a:gd name="connsiteY0" fmla="*/ 446314 h 631371"/>
              <a:gd name="connsiteX1" fmla="*/ 10886 w 740229"/>
              <a:gd name="connsiteY1" fmla="*/ 239485 h 631371"/>
              <a:gd name="connsiteX2" fmla="*/ 65314 w 740229"/>
              <a:gd name="connsiteY2" fmla="*/ 141514 h 631371"/>
              <a:gd name="connsiteX3" fmla="*/ 108857 w 740229"/>
              <a:gd name="connsiteY3" fmla="*/ 97971 h 631371"/>
              <a:gd name="connsiteX4" fmla="*/ 130629 w 740229"/>
              <a:gd name="connsiteY4" fmla="*/ 76200 h 631371"/>
              <a:gd name="connsiteX5" fmla="*/ 250372 w 740229"/>
              <a:gd name="connsiteY5" fmla="*/ 32657 h 631371"/>
              <a:gd name="connsiteX6" fmla="*/ 283029 w 740229"/>
              <a:gd name="connsiteY6" fmla="*/ 21771 h 631371"/>
              <a:gd name="connsiteX7" fmla="*/ 315686 w 740229"/>
              <a:gd name="connsiteY7" fmla="*/ 10885 h 631371"/>
              <a:gd name="connsiteX8" fmla="*/ 359229 w 740229"/>
              <a:gd name="connsiteY8" fmla="*/ 0 h 631371"/>
              <a:gd name="connsiteX9" fmla="*/ 598714 w 740229"/>
              <a:gd name="connsiteY9" fmla="*/ 10885 h 631371"/>
              <a:gd name="connsiteX10" fmla="*/ 642257 w 740229"/>
              <a:gd name="connsiteY10" fmla="*/ 65314 h 631371"/>
              <a:gd name="connsiteX11" fmla="*/ 685800 w 740229"/>
              <a:gd name="connsiteY11" fmla="*/ 108857 h 631371"/>
              <a:gd name="connsiteX12" fmla="*/ 707572 w 740229"/>
              <a:gd name="connsiteY12" fmla="*/ 185057 h 631371"/>
              <a:gd name="connsiteX13" fmla="*/ 718457 w 740229"/>
              <a:gd name="connsiteY13" fmla="*/ 272143 h 631371"/>
              <a:gd name="connsiteX14" fmla="*/ 729343 w 740229"/>
              <a:gd name="connsiteY14" fmla="*/ 304800 h 631371"/>
              <a:gd name="connsiteX15" fmla="*/ 740229 w 740229"/>
              <a:gd name="connsiteY15" fmla="*/ 359228 h 631371"/>
              <a:gd name="connsiteX16" fmla="*/ 729343 w 740229"/>
              <a:gd name="connsiteY16" fmla="*/ 489857 h 631371"/>
              <a:gd name="connsiteX17" fmla="*/ 718457 w 740229"/>
              <a:gd name="connsiteY17" fmla="*/ 533400 h 631371"/>
              <a:gd name="connsiteX18" fmla="*/ 696686 w 740229"/>
              <a:gd name="connsiteY18" fmla="*/ 598714 h 631371"/>
              <a:gd name="connsiteX19" fmla="*/ 696686 w 740229"/>
              <a:gd name="connsiteY19" fmla="*/ 631371 h 63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40229" h="631371">
                <a:moveTo>
                  <a:pt x="0" y="446314"/>
                </a:moveTo>
                <a:cubicBezTo>
                  <a:pt x="3629" y="377371"/>
                  <a:pt x="4635" y="308240"/>
                  <a:pt x="10886" y="239485"/>
                </a:cubicBezTo>
                <a:cubicBezTo>
                  <a:pt x="13624" y="209371"/>
                  <a:pt x="52857" y="153971"/>
                  <a:pt x="65314" y="141514"/>
                </a:cubicBezTo>
                <a:lnTo>
                  <a:pt x="108857" y="97971"/>
                </a:lnTo>
                <a:cubicBezTo>
                  <a:pt x="116114" y="90714"/>
                  <a:pt x="121100" y="80012"/>
                  <a:pt x="130629" y="76200"/>
                </a:cubicBezTo>
                <a:cubicBezTo>
                  <a:pt x="206372" y="45902"/>
                  <a:pt x="166511" y="60610"/>
                  <a:pt x="250372" y="32657"/>
                </a:cubicBezTo>
                <a:lnTo>
                  <a:pt x="283029" y="21771"/>
                </a:lnTo>
                <a:cubicBezTo>
                  <a:pt x="293915" y="18142"/>
                  <a:pt x="304554" y="13668"/>
                  <a:pt x="315686" y="10885"/>
                </a:cubicBezTo>
                <a:lnTo>
                  <a:pt x="359229" y="0"/>
                </a:lnTo>
                <a:cubicBezTo>
                  <a:pt x="439057" y="3628"/>
                  <a:pt x="519420" y="973"/>
                  <a:pt x="598714" y="10885"/>
                </a:cubicBezTo>
                <a:cubicBezTo>
                  <a:pt x="610573" y="12367"/>
                  <a:pt x="639222" y="61773"/>
                  <a:pt x="642257" y="65314"/>
                </a:cubicBezTo>
                <a:cubicBezTo>
                  <a:pt x="655615" y="80899"/>
                  <a:pt x="685800" y="108857"/>
                  <a:pt x="685800" y="108857"/>
                </a:cubicBezTo>
                <a:cubicBezTo>
                  <a:pt x="694428" y="134740"/>
                  <a:pt x="703016" y="157720"/>
                  <a:pt x="707572" y="185057"/>
                </a:cubicBezTo>
                <a:cubicBezTo>
                  <a:pt x="712381" y="213914"/>
                  <a:pt x="713224" y="243360"/>
                  <a:pt x="718457" y="272143"/>
                </a:cubicBezTo>
                <a:cubicBezTo>
                  <a:pt x="720510" y="283432"/>
                  <a:pt x="726560" y="293668"/>
                  <a:pt x="729343" y="304800"/>
                </a:cubicBezTo>
                <a:cubicBezTo>
                  <a:pt x="733831" y="322750"/>
                  <a:pt x="736600" y="341085"/>
                  <a:pt x="740229" y="359228"/>
                </a:cubicBezTo>
                <a:cubicBezTo>
                  <a:pt x="736600" y="402771"/>
                  <a:pt x="734763" y="446500"/>
                  <a:pt x="729343" y="489857"/>
                </a:cubicBezTo>
                <a:cubicBezTo>
                  <a:pt x="727487" y="504703"/>
                  <a:pt x="722756" y="519070"/>
                  <a:pt x="718457" y="533400"/>
                </a:cubicBezTo>
                <a:cubicBezTo>
                  <a:pt x="711863" y="555381"/>
                  <a:pt x="696686" y="575765"/>
                  <a:pt x="696686" y="598714"/>
                </a:cubicBezTo>
                <a:lnTo>
                  <a:pt x="696686" y="631371"/>
                </a:ln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658790" y="2405743"/>
            <a:ext cx="488667" cy="1103857"/>
          </a:xfrm>
          <a:custGeom>
            <a:avLst/>
            <a:gdLst>
              <a:gd name="connsiteX0" fmla="*/ 260067 w 488667"/>
              <a:gd name="connsiteY0" fmla="*/ 0 h 1103857"/>
              <a:gd name="connsiteX1" fmla="*/ 216524 w 488667"/>
              <a:gd name="connsiteY1" fmla="*/ 10886 h 1103857"/>
              <a:gd name="connsiteX2" fmla="*/ 151210 w 488667"/>
              <a:gd name="connsiteY2" fmla="*/ 76200 h 1103857"/>
              <a:gd name="connsiteX3" fmla="*/ 118553 w 488667"/>
              <a:gd name="connsiteY3" fmla="*/ 141514 h 1103857"/>
              <a:gd name="connsiteX4" fmla="*/ 75010 w 488667"/>
              <a:gd name="connsiteY4" fmla="*/ 195943 h 1103857"/>
              <a:gd name="connsiteX5" fmla="*/ 64124 w 488667"/>
              <a:gd name="connsiteY5" fmla="*/ 228600 h 1103857"/>
              <a:gd name="connsiteX6" fmla="*/ 42353 w 488667"/>
              <a:gd name="connsiteY6" fmla="*/ 261257 h 1103857"/>
              <a:gd name="connsiteX7" fmla="*/ 20581 w 488667"/>
              <a:gd name="connsiteY7" fmla="*/ 326571 h 1103857"/>
              <a:gd name="connsiteX8" fmla="*/ 20581 w 488667"/>
              <a:gd name="connsiteY8" fmla="*/ 642257 h 1103857"/>
              <a:gd name="connsiteX9" fmla="*/ 53239 w 488667"/>
              <a:gd name="connsiteY9" fmla="*/ 762000 h 1103857"/>
              <a:gd name="connsiteX10" fmla="*/ 96781 w 488667"/>
              <a:gd name="connsiteY10" fmla="*/ 827314 h 1103857"/>
              <a:gd name="connsiteX11" fmla="*/ 118553 w 488667"/>
              <a:gd name="connsiteY11" fmla="*/ 849086 h 1103857"/>
              <a:gd name="connsiteX12" fmla="*/ 162096 w 488667"/>
              <a:gd name="connsiteY12" fmla="*/ 903514 h 1103857"/>
              <a:gd name="connsiteX13" fmla="*/ 238296 w 488667"/>
              <a:gd name="connsiteY13" fmla="*/ 925286 h 1103857"/>
              <a:gd name="connsiteX14" fmla="*/ 281839 w 488667"/>
              <a:gd name="connsiteY14" fmla="*/ 990600 h 1103857"/>
              <a:gd name="connsiteX15" fmla="*/ 347153 w 488667"/>
              <a:gd name="connsiteY15" fmla="*/ 1034143 h 1103857"/>
              <a:gd name="connsiteX16" fmla="*/ 390696 w 488667"/>
              <a:gd name="connsiteY16" fmla="*/ 1088571 h 1103857"/>
              <a:gd name="connsiteX17" fmla="*/ 488667 w 488667"/>
              <a:gd name="connsiteY17" fmla="*/ 1099457 h 110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8667" h="1103857">
                <a:moveTo>
                  <a:pt x="260067" y="0"/>
                </a:moveTo>
                <a:cubicBezTo>
                  <a:pt x="245553" y="3629"/>
                  <a:pt x="230275" y="4993"/>
                  <a:pt x="216524" y="10886"/>
                </a:cubicBezTo>
                <a:cubicBezTo>
                  <a:pt x="181337" y="25966"/>
                  <a:pt x="174291" y="45425"/>
                  <a:pt x="151210" y="76200"/>
                </a:cubicBezTo>
                <a:cubicBezTo>
                  <a:pt x="139712" y="110692"/>
                  <a:pt x="142669" y="111369"/>
                  <a:pt x="118553" y="141514"/>
                </a:cubicBezTo>
                <a:cubicBezTo>
                  <a:pt x="91552" y="175266"/>
                  <a:pt x="97348" y="151268"/>
                  <a:pt x="75010" y="195943"/>
                </a:cubicBezTo>
                <a:cubicBezTo>
                  <a:pt x="69878" y="206206"/>
                  <a:pt x="69256" y="218337"/>
                  <a:pt x="64124" y="228600"/>
                </a:cubicBezTo>
                <a:cubicBezTo>
                  <a:pt x="58273" y="240302"/>
                  <a:pt x="47666" y="249302"/>
                  <a:pt x="42353" y="261257"/>
                </a:cubicBezTo>
                <a:cubicBezTo>
                  <a:pt x="33032" y="282228"/>
                  <a:pt x="20581" y="326571"/>
                  <a:pt x="20581" y="326571"/>
                </a:cubicBezTo>
                <a:cubicBezTo>
                  <a:pt x="0" y="470648"/>
                  <a:pt x="3534" y="412120"/>
                  <a:pt x="20581" y="642257"/>
                </a:cubicBezTo>
                <a:cubicBezTo>
                  <a:pt x="22285" y="665261"/>
                  <a:pt x="42587" y="746022"/>
                  <a:pt x="53239" y="762000"/>
                </a:cubicBezTo>
                <a:cubicBezTo>
                  <a:pt x="67753" y="783771"/>
                  <a:pt x="78279" y="808812"/>
                  <a:pt x="96781" y="827314"/>
                </a:cubicBezTo>
                <a:cubicBezTo>
                  <a:pt x="104038" y="834571"/>
                  <a:pt x="112142" y="841072"/>
                  <a:pt x="118553" y="849086"/>
                </a:cubicBezTo>
                <a:cubicBezTo>
                  <a:pt x="132247" y="866204"/>
                  <a:pt x="141875" y="891382"/>
                  <a:pt x="162096" y="903514"/>
                </a:cubicBezTo>
                <a:cubicBezTo>
                  <a:pt x="173252" y="910207"/>
                  <a:pt x="230161" y="923252"/>
                  <a:pt x="238296" y="925286"/>
                </a:cubicBezTo>
                <a:cubicBezTo>
                  <a:pt x="308934" y="972378"/>
                  <a:pt x="238581" y="914899"/>
                  <a:pt x="281839" y="990600"/>
                </a:cubicBezTo>
                <a:cubicBezTo>
                  <a:pt x="301025" y="1024176"/>
                  <a:pt x="315980" y="1023752"/>
                  <a:pt x="347153" y="1034143"/>
                </a:cubicBezTo>
                <a:cubicBezTo>
                  <a:pt x="354846" y="1045682"/>
                  <a:pt x="375183" y="1080814"/>
                  <a:pt x="390696" y="1088571"/>
                </a:cubicBezTo>
                <a:cubicBezTo>
                  <a:pt x="421269" y="1103857"/>
                  <a:pt x="456350" y="1099457"/>
                  <a:pt x="488667" y="1099457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4103914" y="2612571"/>
            <a:ext cx="1252569" cy="912948"/>
          </a:xfrm>
          <a:custGeom>
            <a:avLst/>
            <a:gdLst>
              <a:gd name="connsiteX0" fmla="*/ 0 w 1252569"/>
              <a:gd name="connsiteY0" fmla="*/ 892629 h 912948"/>
              <a:gd name="connsiteX1" fmla="*/ 402772 w 1252569"/>
              <a:gd name="connsiteY1" fmla="*/ 892629 h 912948"/>
              <a:gd name="connsiteX2" fmla="*/ 468086 w 1252569"/>
              <a:gd name="connsiteY2" fmla="*/ 870858 h 912948"/>
              <a:gd name="connsiteX3" fmla="*/ 522515 w 1252569"/>
              <a:gd name="connsiteY3" fmla="*/ 838200 h 912948"/>
              <a:gd name="connsiteX4" fmla="*/ 587829 w 1252569"/>
              <a:gd name="connsiteY4" fmla="*/ 794658 h 912948"/>
              <a:gd name="connsiteX5" fmla="*/ 609600 w 1252569"/>
              <a:gd name="connsiteY5" fmla="*/ 772886 h 912948"/>
              <a:gd name="connsiteX6" fmla="*/ 653143 w 1252569"/>
              <a:gd name="connsiteY6" fmla="*/ 762000 h 912948"/>
              <a:gd name="connsiteX7" fmla="*/ 674915 w 1252569"/>
              <a:gd name="connsiteY7" fmla="*/ 718458 h 912948"/>
              <a:gd name="connsiteX8" fmla="*/ 740229 w 1252569"/>
              <a:gd name="connsiteY8" fmla="*/ 685800 h 912948"/>
              <a:gd name="connsiteX9" fmla="*/ 794657 w 1252569"/>
              <a:gd name="connsiteY9" fmla="*/ 609600 h 912948"/>
              <a:gd name="connsiteX10" fmla="*/ 849086 w 1252569"/>
              <a:gd name="connsiteY10" fmla="*/ 566058 h 912948"/>
              <a:gd name="connsiteX11" fmla="*/ 859972 w 1252569"/>
              <a:gd name="connsiteY11" fmla="*/ 533400 h 912948"/>
              <a:gd name="connsiteX12" fmla="*/ 925286 w 1252569"/>
              <a:gd name="connsiteY12" fmla="*/ 457200 h 912948"/>
              <a:gd name="connsiteX13" fmla="*/ 979715 w 1252569"/>
              <a:gd name="connsiteY13" fmla="*/ 402772 h 912948"/>
              <a:gd name="connsiteX14" fmla="*/ 1001486 w 1252569"/>
              <a:gd name="connsiteY14" fmla="*/ 381000 h 912948"/>
              <a:gd name="connsiteX15" fmla="*/ 1034143 w 1252569"/>
              <a:gd name="connsiteY15" fmla="*/ 359229 h 912948"/>
              <a:gd name="connsiteX16" fmla="*/ 1055915 w 1252569"/>
              <a:gd name="connsiteY16" fmla="*/ 326572 h 912948"/>
              <a:gd name="connsiteX17" fmla="*/ 1110343 w 1252569"/>
              <a:gd name="connsiteY17" fmla="*/ 272143 h 912948"/>
              <a:gd name="connsiteX18" fmla="*/ 1164772 w 1252569"/>
              <a:gd name="connsiteY18" fmla="*/ 206829 h 912948"/>
              <a:gd name="connsiteX19" fmla="*/ 1208315 w 1252569"/>
              <a:gd name="connsiteY19" fmla="*/ 152400 h 912948"/>
              <a:gd name="connsiteX20" fmla="*/ 1230086 w 1252569"/>
              <a:gd name="connsiteY20" fmla="*/ 87086 h 912948"/>
              <a:gd name="connsiteX21" fmla="*/ 1251857 w 1252569"/>
              <a:gd name="connsiteY21" fmla="*/ 10886 h 912948"/>
              <a:gd name="connsiteX22" fmla="*/ 1251857 w 1252569"/>
              <a:gd name="connsiteY22" fmla="*/ 0 h 912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52569" h="912948">
                <a:moveTo>
                  <a:pt x="0" y="892629"/>
                </a:moveTo>
                <a:cubicBezTo>
                  <a:pt x="171798" y="904082"/>
                  <a:pt x="213128" y="912948"/>
                  <a:pt x="402772" y="892629"/>
                </a:cubicBezTo>
                <a:cubicBezTo>
                  <a:pt x="425590" y="890184"/>
                  <a:pt x="468086" y="870858"/>
                  <a:pt x="468086" y="870858"/>
                </a:cubicBezTo>
                <a:cubicBezTo>
                  <a:pt x="516927" y="822015"/>
                  <a:pt x="458927" y="873526"/>
                  <a:pt x="522515" y="838200"/>
                </a:cubicBezTo>
                <a:cubicBezTo>
                  <a:pt x="545388" y="825493"/>
                  <a:pt x="569327" y="813160"/>
                  <a:pt x="587829" y="794658"/>
                </a:cubicBezTo>
                <a:cubicBezTo>
                  <a:pt x="595086" y="787401"/>
                  <a:pt x="600420" y="777476"/>
                  <a:pt x="609600" y="772886"/>
                </a:cubicBezTo>
                <a:cubicBezTo>
                  <a:pt x="622981" y="766195"/>
                  <a:pt x="638629" y="765629"/>
                  <a:pt x="653143" y="762000"/>
                </a:cubicBezTo>
                <a:cubicBezTo>
                  <a:pt x="660400" y="747486"/>
                  <a:pt x="664526" y="730924"/>
                  <a:pt x="674915" y="718458"/>
                </a:cubicBezTo>
                <a:cubicBezTo>
                  <a:pt x="691148" y="698978"/>
                  <a:pt x="717938" y="693230"/>
                  <a:pt x="740229" y="685800"/>
                </a:cubicBezTo>
                <a:cubicBezTo>
                  <a:pt x="811549" y="614480"/>
                  <a:pt x="737342" y="695572"/>
                  <a:pt x="794657" y="609600"/>
                </a:cubicBezTo>
                <a:cubicBezTo>
                  <a:pt x="807065" y="590988"/>
                  <a:pt x="831619" y="577702"/>
                  <a:pt x="849086" y="566058"/>
                </a:cubicBezTo>
                <a:cubicBezTo>
                  <a:pt x="852715" y="555172"/>
                  <a:pt x="854840" y="543663"/>
                  <a:pt x="859972" y="533400"/>
                </a:cubicBezTo>
                <a:cubicBezTo>
                  <a:pt x="876551" y="500242"/>
                  <a:pt x="898502" y="483984"/>
                  <a:pt x="925286" y="457200"/>
                </a:cubicBezTo>
                <a:lnTo>
                  <a:pt x="979715" y="402772"/>
                </a:lnTo>
                <a:cubicBezTo>
                  <a:pt x="986972" y="395515"/>
                  <a:pt x="992946" y="386693"/>
                  <a:pt x="1001486" y="381000"/>
                </a:cubicBezTo>
                <a:lnTo>
                  <a:pt x="1034143" y="359229"/>
                </a:lnTo>
                <a:cubicBezTo>
                  <a:pt x="1041400" y="348343"/>
                  <a:pt x="1047300" y="336418"/>
                  <a:pt x="1055915" y="326572"/>
                </a:cubicBezTo>
                <a:cubicBezTo>
                  <a:pt x="1072811" y="307262"/>
                  <a:pt x="1096110" y="293491"/>
                  <a:pt x="1110343" y="272143"/>
                </a:cubicBezTo>
                <a:cubicBezTo>
                  <a:pt x="1164403" y="191055"/>
                  <a:pt x="1094919" y="290653"/>
                  <a:pt x="1164772" y="206829"/>
                </a:cubicBezTo>
                <a:cubicBezTo>
                  <a:pt x="1233433" y="124436"/>
                  <a:pt x="1144973" y="215742"/>
                  <a:pt x="1208315" y="152400"/>
                </a:cubicBezTo>
                <a:lnTo>
                  <a:pt x="1230086" y="87086"/>
                </a:lnTo>
                <a:cubicBezTo>
                  <a:pt x="1240463" y="55955"/>
                  <a:pt x="1245022" y="45066"/>
                  <a:pt x="1251857" y="10886"/>
                </a:cubicBezTo>
                <a:cubicBezTo>
                  <a:pt x="1252569" y="7328"/>
                  <a:pt x="1251857" y="3629"/>
                  <a:pt x="1251857" y="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4308730" y="2579914"/>
            <a:ext cx="1068813" cy="205191"/>
          </a:xfrm>
          <a:custGeom>
            <a:avLst/>
            <a:gdLst>
              <a:gd name="connsiteX0" fmla="*/ 1068813 w 1068813"/>
              <a:gd name="connsiteY0" fmla="*/ 21772 h 205191"/>
              <a:gd name="connsiteX1" fmla="*/ 1003499 w 1068813"/>
              <a:gd name="connsiteY1" fmla="*/ 43543 h 205191"/>
              <a:gd name="connsiteX2" fmla="*/ 970841 w 1068813"/>
              <a:gd name="connsiteY2" fmla="*/ 54429 h 205191"/>
              <a:gd name="connsiteX3" fmla="*/ 938184 w 1068813"/>
              <a:gd name="connsiteY3" fmla="*/ 76200 h 205191"/>
              <a:gd name="connsiteX4" fmla="*/ 872870 w 1068813"/>
              <a:gd name="connsiteY4" fmla="*/ 108857 h 205191"/>
              <a:gd name="connsiteX5" fmla="*/ 851099 w 1068813"/>
              <a:gd name="connsiteY5" fmla="*/ 130629 h 205191"/>
              <a:gd name="connsiteX6" fmla="*/ 785784 w 1068813"/>
              <a:gd name="connsiteY6" fmla="*/ 152400 h 205191"/>
              <a:gd name="connsiteX7" fmla="*/ 720470 w 1068813"/>
              <a:gd name="connsiteY7" fmla="*/ 185057 h 205191"/>
              <a:gd name="connsiteX8" fmla="*/ 274156 w 1068813"/>
              <a:gd name="connsiteY8" fmla="*/ 174172 h 205191"/>
              <a:gd name="connsiteX9" fmla="*/ 165299 w 1068813"/>
              <a:gd name="connsiteY9" fmla="*/ 141515 h 205191"/>
              <a:gd name="connsiteX10" fmla="*/ 99984 w 1068813"/>
              <a:gd name="connsiteY10" fmla="*/ 97972 h 205191"/>
              <a:gd name="connsiteX11" fmla="*/ 56441 w 1068813"/>
              <a:gd name="connsiteY11" fmla="*/ 54429 h 205191"/>
              <a:gd name="connsiteX12" fmla="*/ 23784 w 1068813"/>
              <a:gd name="connsiteY12" fmla="*/ 43543 h 205191"/>
              <a:gd name="connsiteX13" fmla="*/ 2013 w 1068813"/>
              <a:gd name="connsiteY13" fmla="*/ 0 h 20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68813" h="205191">
                <a:moveTo>
                  <a:pt x="1068813" y="21772"/>
                </a:moveTo>
                <a:lnTo>
                  <a:pt x="1003499" y="43543"/>
                </a:lnTo>
                <a:cubicBezTo>
                  <a:pt x="992613" y="47172"/>
                  <a:pt x="980389" y="48064"/>
                  <a:pt x="970841" y="54429"/>
                </a:cubicBezTo>
                <a:cubicBezTo>
                  <a:pt x="959955" y="61686"/>
                  <a:pt x="949886" y="70349"/>
                  <a:pt x="938184" y="76200"/>
                </a:cubicBezTo>
                <a:cubicBezTo>
                  <a:pt x="884534" y="103025"/>
                  <a:pt x="924859" y="67265"/>
                  <a:pt x="872870" y="108857"/>
                </a:cubicBezTo>
                <a:cubicBezTo>
                  <a:pt x="864856" y="115268"/>
                  <a:pt x="860279" y="126039"/>
                  <a:pt x="851099" y="130629"/>
                </a:cubicBezTo>
                <a:cubicBezTo>
                  <a:pt x="830573" y="140892"/>
                  <a:pt x="785784" y="152400"/>
                  <a:pt x="785784" y="152400"/>
                </a:cubicBezTo>
                <a:cubicBezTo>
                  <a:pt x="762608" y="175577"/>
                  <a:pt x="760596" y="185057"/>
                  <a:pt x="720470" y="185057"/>
                </a:cubicBezTo>
                <a:cubicBezTo>
                  <a:pt x="571654" y="185057"/>
                  <a:pt x="422927" y="177800"/>
                  <a:pt x="274156" y="174172"/>
                </a:cubicBezTo>
                <a:cubicBezTo>
                  <a:pt x="181189" y="112192"/>
                  <a:pt x="330860" y="205191"/>
                  <a:pt x="165299" y="141515"/>
                </a:cubicBezTo>
                <a:cubicBezTo>
                  <a:pt x="140877" y="132122"/>
                  <a:pt x="118486" y="116474"/>
                  <a:pt x="99984" y="97972"/>
                </a:cubicBezTo>
                <a:cubicBezTo>
                  <a:pt x="85470" y="83458"/>
                  <a:pt x="75914" y="60920"/>
                  <a:pt x="56441" y="54429"/>
                </a:cubicBezTo>
                <a:lnTo>
                  <a:pt x="23784" y="43543"/>
                </a:lnTo>
                <a:cubicBezTo>
                  <a:pt x="0" y="7867"/>
                  <a:pt x="2013" y="23969"/>
                  <a:pt x="2013" y="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0"/>
                            </p:stCondLst>
                            <p:childTnLst>
                              <p:par>
                                <p:cTn id="3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Какие слова зашифрованы в ребусах?</a:t>
            </a:r>
            <a:endParaRPr lang="ru-RU" sz="2400" b="1" dirty="0"/>
          </a:p>
        </p:txBody>
      </p:sp>
      <p:pic>
        <p:nvPicPr>
          <p:cNvPr id="6" name="Picture 16" descr="http://s008.radikal.ru/i304/1107/c6/6c58ee1face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388" b="29851"/>
          <a:stretch>
            <a:fillRect/>
          </a:stretch>
        </p:blipFill>
        <p:spPr bwMode="auto">
          <a:xfrm>
            <a:off x="1547664" y="4510754"/>
            <a:ext cx="6552728" cy="23472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779912" y="1268760"/>
            <a:ext cx="194421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u="sng" dirty="0" smtClean="0">
                <a:solidFill>
                  <a:schemeClr val="tx1"/>
                </a:solidFill>
              </a:rPr>
              <a:t>ФО</a:t>
            </a:r>
            <a:endParaRPr lang="ru-RU" sz="8800" b="1" u="sng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2420888"/>
            <a:ext cx="194421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РИ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3717032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фонари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Какие слова зашифрованы в ребусах?</a:t>
            </a:r>
            <a:endParaRPr lang="ru-RU" sz="2400" b="1" dirty="0"/>
          </a:p>
        </p:txBody>
      </p:sp>
      <p:pic>
        <p:nvPicPr>
          <p:cNvPr id="6" name="Picture 16" descr="http://s008.radikal.ru/i304/1107/c6/6c58ee1face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388" b="29851"/>
          <a:stretch>
            <a:fillRect/>
          </a:stretch>
        </p:blipFill>
        <p:spPr bwMode="auto">
          <a:xfrm>
            <a:off x="1547664" y="4510754"/>
            <a:ext cx="6552728" cy="23472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75856" y="1484784"/>
            <a:ext cx="295232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i="1" dirty="0" smtClean="0">
                <a:solidFill>
                  <a:schemeClr val="tx1"/>
                </a:solidFill>
              </a:rPr>
              <a:t>ШКА</a:t>
            </a:r>
            <a:endParaRPr lang="ru-RU" sz="8800" b="1" i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2132856"/>
            <a:ext cx="194421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b="1" dirty="0" smtClean="0">
                <a:solidFill>
                  <a:srgbClr val="00B050"/>
                </a:solidFill>
              </a:rPr>
              <a:t>У</a:t>
            </a:r>
            <a:endParaRPr lang="ru-RU" sz="16600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3717032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подушка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Какие слова зашифрованы в ребусах?</a:t>
            </a:r>
            <a:endParaRPr lang="ru-RU" sz="2400" b="1" dirty="0"/>
          </a:p>
        </p:txBody>
      </p:sp>
      <p:pic>
        <p:nvPicPr>
          <p:cNvPr id="6" name="Picture 16" descr="http://s008.radikal.ru/i304/1107/c6/6c58ee1face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388" b="29851"/>
          <a:stretch>
            <a:fillRect/>
          </a:stretch>
        </p:blipFill>
        <p:spPr bwMode="auto">
          <a:xfrm>
            <a:off x="1547664" y="4510754"/>
            <a:ext cx="6552728" cy="23472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779912" y="1268760"/>
            <a:ext cx="194421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Ц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1988840"/>
            <a:ext cx="194421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b="1" dirty="0" smtClean="0">
                <a:solidFill>
                  <a:srgbClr val="00B050"/>
                </a:solidFill>
              </a:rPr>
              <a:t>Я</a:t>
            </a:r>
            <a:endParaRPr lang="ru-RU" sz="13800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3717032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заяц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Какие слова зашифрованы в ребусах?</a:t>
            </a:r>
            <a:endParaRPr lang="ru-RU" sz="2400" b="1" dirty="0"/>
          </a:p>
        </p:txBody>
      </p:sp>
      <p:pic>
        <p:nvPicPr>
          <p:cNvPr id="6" name="Picture 16" descr="http://s008.radikal.ru/i304/1107/c6/6c58ee1face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388" b="29851"/>
          <a:stretch>
            <a:fillRect/>
          </a:stretch>
        </p:blipFill>
        <p:spPr bwMode="auto">
          <a:xfrm>
            <a:off x="1547664" y="4510754"/>
            <a:ext cx="6552728" cy="23472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63888" y="1268760"/>
            <a:ext cx="244827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u="sng" dirty="0" smtClean="0">
                <a:solidFill>
                  <a:schemeClr val="tx1"/>
                </a:solidFill>
              </a:rPr>
              <a:t>ТОК</a:t>
            </a:r>
            <a:endParaRPr lang="ru-RU" sz="8800" b="1" u="sng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2420888"/>
            <a:ext cx="194421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ПИ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3717032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напиток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Какие слова зашифрованы в ребусах?</a:t>
            </a:r>
            <a:endParaRPr lang="ru-RU" sz="2400" b="1" dirty="0"/>
          </a:p>
        </p:txBody>
      </p:sp>
      <p:pic>
        <p:nvPicPr>
          <p:cNvPr id="6" name="Picture 16" descr="http://s008.radikal.ru/i304/1107/c6/6c58ee1face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388" b="29851"/>
          <a:stretch>
            <a:fillRect/>
          </a:stretch>
        </p:blipFill>
        <p:spPr bwMode="auto">
          <a:xfrm>
            <a:off x="1547664" y="4510754"/>
            <a:ext cx="6552728" cy="23472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75856" y="1484784"/>
            <a:ext cx="295232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i="1" dirty="0" smtClean="0">
                <a:solidFill>
                  <a:schemeClr val="tx1"/>
                </a:solidFill>
              </a:rPr>
              <a:t>ВА</a:t>
            </a:r>
            <a:endParaRPr lang="ru-RU" sz="8800" b="1" i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060848"/>
            <a:ext cx="2880320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600" b="1" dirty="0" smtClean="0">
                <a:solidFill>
                  <a:srgbClr val="00B050"/>
                </a:solidFill>
              </a:rPr>
              <a:t>ко</a:t>
            </a:r>
            <a:endParaRPr lang="ru-RU" sz="16600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3717032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подкова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 "/>
          <p:cNvPicPr>
            <a:picLocks noChangeAspect="1" noChangeArrowheads="1"/>
          </p:cNvPicPr>
          <p:nvPr/>
        </p:nvPicPr>
        <p:blipFill>
          <a:blip r:embed="rId2" cstate="print"/>
          <a:srcRect t="7224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Какие слова зашифрованы в ребусах?</a:t>
            </a:r>
            <a:endParaRPr lang="ru-RU" sz="2400" b="1" dirty="0"/>
          </a:p>
        </p:txBody>
      </p:sp>
      <p:pic>
        <p:nvPicPr>
          <p:cNvPr id="4" name="Picture 2" descr="D:\Презентации\Математика\Умники и умницы 2 класс\Тетрадь 2 класс 2 часть\Image010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DECF1"/>
              </a:clrFrom>
              <a:clrTo>
                <a:srgbClr val="EDECF1">
                  <a:alpha val="0"/>
                </a:srgbClr>
              </a:clrTo>
            </a:clrChange>
          </a:blip>
          <a:srcRect l="44776" t="33771" r="28358" b="56731"/>
          <a:stretch>
            <a:fillRect/>
          </a:stretch>
        </p:blipFill>
        <p:spPr bwMode="auto">
          <a:xfrm>
            <a:off x="2627784" y="1484784"/>
            <a:ext cx="4032448" cy="2016224"/>
          </a:xfrm>
          <a:prstGeom prst="rect">
            <a:avLst/>
          </a:prstGeom>
          <a:noFill/>
        </p:spPr>
      </p:pic>
      <p:pic>
        <p:nvPicPr>
          <p:cNvPr id="6" name="Picture 16" descr="http://s008.radikal.ru/i304/1107/c6/6c58ee1face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388" b="29851"/>
          <a:stretch>
            <a:fillRect/>
          </a:stretch>
        </p:blipFill>
        <p:spPr bwMode="auto">
          <a:xfrm>
            <a:off x="1547664" y="4510754"/>
            <a:ext cx="6552728" cy="23472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91880" y="3717032"/>
            <a:ext cx="244827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Москва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947"/>
            <a:ext cx="9144000" cy="68629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Из спичек составь такую же фигуру. Переложи 4 спички так, чтобы образовалось 2 квадрата. Нарисуй их.</a:t>
            </a:r>
            <a:endParaRPr lang="ru-RU" sz="2400" b="1" dirty="0"/>
          </a:p>
        </p:txBody>
      </p:sp>
      <p:pic>
        <p:nvPicPr>
          <p:cNvPr id="6" name="Picture 12" descr=" "/>
          <p:cNvPicPr>
            <a:picLocks noChangeAspect="1" noChangeArrowheads="1"/>
          </p:cNvPicPr>
          <p:nvPr/>
        </p:nvPicPr>
        <p:blipFill>
          <a:blip r:embed="rId3" cstate="print"/>
          <a:srcRect t="69078" r="45275"/>
          <a:stretch>
            <a:fillRect/>
          </a:stretch>
        </p:blipFill>
        <p:spPr bwMode="auto">
          <a:xfrm>
            <a:off x="0" y="5085184"/>
            <a:ext cx="9144000" cy="1772816"/>
          </a:xfrm>
          <a:prstGeom prst="rect">
            <a:avLst/>
          </a:prstGeom>
          <a:noFill/>
        </p:spPr>
      </p:pic>
      <p:pic>
        <p:nvPicPr>
          <p:cNvPr id="7" name="Picture 22" descr="http://www.picshare.ru/uploads/140203/bHP290c7Z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221088"/>
            <a:ext cx="2320458" cy="2812677"/>
          </a:xfrm>
          <a:prstGeom prst="rect">
            <a:avLst/>
          </a:prstGeom>
          <a:noFill/>
        </p:spPr>
      </p:pic>
      <p:pic>
        <p:nvPicPr>
          <p:cNvPr id="8" name="Picture 2" descr="http://www.picshare.ru/uploads/140203/7pL4xy70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90034" y="3933056"/>
            <a:ext cx="3153966" cy="2726772"/>
          </a:xfrm>
          <a:prstGeom prst="rect">
            <a:avLst/>
          </a:prstGeom>
          <a:noFill/>
        </p:spPr>
      </p:pic>
      <p:grpSp>
        <p:nvGrpSpPr>
          <p:cNvPr id="84" name="Группа 4"/>
          <p:cNvGrpSpPr/>
          <p:nvPr/>
        </p:nvGrpSpPr>
        <p:grpSpPr>
          <a:xfrm>
            <a:off x="2411760" y="2204864"/>
            <a:ext cx="792088" cy="144016"/>
            <a:chOff x="2267744" y="3284984"/>
            <a:chExt cx="2016224" cy="288032"/>
          </a:xfrm>
        </p:grpSpPr>
        <p:sp>
          <p:nvSpPr>
            <p:cNvPr id="85" name="Овал 8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6" name="Прямая соединительная линия 8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Группа 7"/>
          <p:cNvGrpSpPr/>
          <p:nvPr/>
        </p:nvGrpSpPr>
        <p:grpSpPr>
          <a:xfrm rot="5400000">
            <a:off x="1943708" y="2600908"/>
            <a:ext cx="792088" cy="144016"/>
            <a:chOff x="2267744" y="3284984"/>
            <a:chExt cx="2016224" cy="288032"/>
          </a:xfrm>
        </p:grpSpPr>
        <p:sp>
          <p:nvSpPr>
            <p:cNvPr id="88" name="Овал 8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9" name="Прямая соединительная линия 8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Группа 10"/>
          <p:cNvGrpSpPr/>
          <p:nvPr/>
        </p:nvGrpSpPr>
        <p:grpSpPr>
          <a:xfrm>
            <a:off x="2411760" y="2996952"/>
            <a:ext cx="792088" cy="144016"/>
            <a:chOff x="2267744" y="3284984"/>
            <a:chExt cx="2016224" cy="288032"/>
          </a:xfrm>
        </p:grpSpPr>
        <p:sp>
          <p:nvSpPr>
            <p:cNvPr id="91" name="Овал 9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2" name="Прямая соединительная линия 9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13"/>
          <p:cNvGrpSpPr/>
          <p:nvPr/>
        </p:nvGrpSpPr>
        <p:grpSpPr>
          <a:xfrm rot="5400000">
            <a:off x="2807804" y="2600908"/>
            <a:ext cx="792088" cy="144016"/>
            <a:chOff x="2267744" y="3284984"/>
            <a:chExt cx="2016224" cy="288032"/>
          </a:xfrm>
        </p:grpSpPr>
        <p:sp>
          <p:nvSpPr>
            <p:cNvPr id="94" name="Овал 9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5" name="Прямая соединительная линия 9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Группа 16"/>
          <p:cNvGrpSpPr/>
          <p:nvPr/>
        </p:nvGrpSpPr>
        <p:grpSpPr>
          <a:xfrm>
            <a:off x="3275856" y="2996952"/>
            <a:ext cx="792088" cy="144016"/>
            <a:chOff x="2267744" y="3284984"/>
            <a:chExt cx="2016224" cy="288032"/>
          </a:xfrm>
        </p:grpSpPr>
        <p:sp>
          <p:nvSpPr>
            <p:cNvPr id="97" name="Овал 9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8" name="Прямая соединительная линия 9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Группа 22"/>
          <p:cNvGrpSpPr/>
          <p:nvPr/>
        </p:nvGrpSpPr>
        <p:grpSpPr>
          <a:xfrm rot="5400000">
            <a:off x="3671900" y="2600908"/>
            <a:ext cx="792088" cy="144016"/>
            <a:chOff x="2267744" y="3284984"/>
            <a:chExt cx="2016224" cy="288032"/>
          </a:xfrm>
        </p:grpSpPr>
        <p:sp>
          <p:nvSpPr>
            <p:cNvPr id="100" name="Овал 9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1" name="Прямая соединительная линия 10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Группа 28"/>
          <p:cNvGrpSpPr/>
          <p:nvPr/>
        </p:nvGrpSpPr>
        <p:grpSpPr>
          <a:xfrm rot="5400000">
            <a:off x="1943708" y="3465004"/>
            <a:ext cx="792088" cy="144016"/>
            <a:chOff x="2267744" y="3284984"/>
            <a:chExt cx="2016224" cy="288032"/>
          </a:xfrm>
        </p:grpSpPr>
        <p:sp>
          <p:nvSpPr>
            <p:cNvPr id="103" name="Овал 10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4" name="Прямая соединительная линия 10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Группа 31"/>
          <p:cNvGrpSpPr/>
          <p:nvPr/>
        </p:nvGrpSpPr>
        <p:grpSpPr>
          <a:xfrm rot="5400000">
            <a:off x="2807804" y="3392996"/>
            <a:ext cx="792088" cy="144016"/>
            <a:chOff x="2267744" y="3284984"/>
            <a:chExt cx="2016224" cy="288032"/>
          </a:xfrm>
        </p:grpSpPr>
        <p:sp>
          <p:nvSpPr>
            <p:cNvPr id="106" name="Овал 10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7" name="Прямая соединительная линия 10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Группа 34"/>
          <p:cNvGrpSpPr/>
          <p:nvPr/>
        </p:nvGrpSpPr>
        <p:grpSpPr>
          <a:xfrm rot="5400000">
            <a:off x="3671900" y="3392996"/>
            <a:ext cx="792088" cy="144016"/>
            <a:chOff x="2267744" y="3284984"/>
            <a:chExt cx="2016224" cy="288032"/>
          </a:xfrm>
        </p:grpSpPr>
        <p:sp>
          <p:nvSpPr>
            <p:cNvPr id="109" name="Овал 10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0" name="Прямая соединительная линия 10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Группа 40"/>
          <p:cNvGrpSpPr/>
          <p:nvPr/>
        </p:nvGrpSpPr>
        <p:grpSpPr>
          <a:xfrm>
            <a:off x="3275856" y="2204864"/>
            <a:ext cx="792088" cy="144016"/>
            <a:chOff x="2267744" y="3284984"/>
            <a:chExt cx="2016224" cy="288032"/>
          </a:xfrm>
        </p:grpSpPr>
        <p:sp>
          <p:nvSpPr>
            <p:cNvPr id="112" name="Овал 11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3" name="Прямая соединительная линия 11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Группа 43"/>
          <p:cNvGrpSpPr/>
          <p:nvPr/>
        </p:nvGrpSpPr>
        <p:grpSpPr>
          <a:xfrm>
            <a:off x="2411760" y="3789040"/>
            <a:ext cx="792088" cy="144016"/>
            <a:chOff x="2267744" y="3284984"/>
            <a:chExt cx="2016224" cy="288032"/>
          </a:xfrm>
        </p:grpSpPr>
        <p:sp>
          <p:nvSpPr>
            <p:cNvPr id="115" name="Овал 11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6" name="Прямая соединительная линия 11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Группа 46"/>
          <p:cNvGrpSpPr/>
          <p:nvPr/>
        </p:nvGrpSpPr>
        <p:grpSpPr>
          <a:xfrm>
            <a:off x="3275856" y="3789040"/>
            <a:ext cx="792088" cy="144016"/>
            <a:chOff x="2267744" y="3284984"/>
            <a:chExt cx="2016224" cy="288032"/>
          </a:xfrm>
        </p:grpSpPr>
        <p:sp>
          <p:nvSpPr>
            <p:cNvPr id="118" name="Овал 11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9" name="Прямая соединительная линия 11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Группа 52"/>
          <p:cNvGrpSpPr/>
          <p:nvPr/>
        </p:nvGrpSpPr>
        <p:grpSpPr>
          <a:xfrm rot="5400000">
            <a:off x="5256076" y="2528900"/>
            <a:ext cx="792088" cy="144016"/>
            <a:chOff x="2267744" y="3284984"/>
            <a:chExt cx="2016224" cy="288032"/>
          </a:xfrm>
          <a:solidFill>
            <a:srgbClr val="FF0000"/>
          </a:solidFill>
        </p:grpSpPr>
        <p:sp>
          <p:nvSpPr>
            <p:cNvPr id="121" name="Овал 12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2" name="Прямая соединительная линия 12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grpFill/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Группа 55"/>
          <p:cNvGrpSpPr/>
          <p:nvPr/>
        </p:nvGrpSpPr>
        <p:grpSpPr>
          <a:xfrm>
            <a:off x="5652120" y="2132856"/>
            <a:ext cx="792088" cy="144016"/>
            <a:chOff x="2267744" y="3284984"/>
            <a:chExt cx="2016224" cy="288032"/>
          </a:xfrm>
        </p:grpSpPr>
        <p:sp>
          <p:nvSpPr>
            <p:cNvPr id="124" name="Овал 12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5" name="Прямая соединительная линия 12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Группа 58"/>
          <p:cNvGrpSpPr/>
          <p:nvPr/>
        </p:nvGrpSpPr>
        <p:grpSpPr>
          <a:xfrm>
            <a:off x="5724128" y="2852936"/>
            <a:ext cx="792088" cy="144016"/>
            <a:chOff x="2267744" y="3284984"/>
            <a:chExt cx="2016224" cy="288032"/>
          </a:xfrm>
          <a:solidFill>
            <a:srgbClr val="FF0000"/>
          </a:solidFill>
        </p:grpSpPr>
        <p:sp>
          <p:nvSpPr>
            <p:cNvPr id="127" name="Овал 12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8" name="Прямая соединительная линия 12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grpFill/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Группа 73"/>
          <p:cNvGrpSpPr/>
          <p:nvPr/>
        </p:nvGrpSpPr>
        <p:grpSpPr>
          <a:xfrm rot="5400000">
            <a:off x="6120172" y="2456892"/>
            <a:ext cx="792088" cy="144016"/>
            <a:chOff x="2267744" y="3284984"/>
            <a:chExt cx="2016224" cy="288032"/>
          </a:xfrm>
          <a:solidFill>
            <a:srgbClr val="FF0000"/>
          </a:solidFill>
        </p:grpSpPr>
        <p:sp>
          <p:nvSpPr>
            <p:cNvPr id="130" name="Овал 12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1" name="Прямая соединительная линия 13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grpFill/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79512" y="1052736"/>
            <a:ext cx="4392488" cy="2232248"/>
          </a:xfrm>
          <a:prstGeom prst="cloudCallout">
            <a:avLst>
              <a:gd name="adj1" fmla="val -10859"/>
              <a:gd name="adj2" fmla="val 861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Сим – сим, открой дверь!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220072" y="1484784"/>
            <a:ext cx="3600400" cy="1944216"/>
          </a:xfrm>
          <a:prstGeom prst="cloudCallout">
            <a:avLst>
              <a:gd name="adj1" fmla="val -23064"/>
              <a:gd name="adj2" fmla="val 12656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Али – Баба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«Али – Баба и сорок разбойников»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puzzleit.ru/files/puzzles/4/4292/_thum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077072"/>
            <a:ext cx="2304256" cy="2304256"/>
          </a:xfrm>
          <a:prstGeom prst="rect">
            <a:avLst/>
          </a:prstGeom>
          <a:noFill/>
        </p:spPr>
      </p:pic>
      <p:pic>
        <p:nvPicPr>
          <p:cNvPr id="10" name="Picture 12" descr="http://0lik.ru/uploads/posts/2010-12/thumbs/1292992289_0lik.ru_f0bb3c2c19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25" b="10645"/>
          <a:stretch>
            <a:fillRect/>
          </a:stretch>
        </p:blipFill>
        <p:spPr bwMode="auto">
          <a:xfrm>
            <a:off x="5436095" y="4725144"/>
            <a:ext cx="3374089" cy="1728192"/>
          </a:xfrm>
          <a:prstGeom prst="rect">
            <a:avLst/>
          </a:prstGeom>
          <a:noFill/>
        </p:spPr>
      </p:pic>
      <p:pic>
        <p:nvPicPr>
          <p:cNvPr id="34820" name="Picture 4" descr="http://go4.imgsmail.ru/imgpreview?key=5a082be5d5d5a9c8&amp;mb=imgdb_preview_47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910" r="22271"/>
          <a:stretch>
            <a:fillRect/>
          </a:stretch>
        </p:blipFill>
        <p:spPr bwMode="auto">
          <a:xfrm>
            <a:off x="3419872" y="3429000"/>
            <a:ext cx="1584176" cy="3057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947"/>
            <a:ext cx="9144000" cy="68629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Сложи из спичек имя мальчика. Переставь одну спичку, чтобы получилось имя девочки. Нарисуй их.</a:t>
            </a:r>
            <a:endParaRPr lang="ru-RU" sz="2400" b="1" dirty="0"/>
          </a:p>
        </p:txBody>
      </p:sp>
      <p:pic>
        <p:nvPicPr>
          <p:cNvPr id="6" name="Picture 12" descr=" "/>
          <p:cNvPicPr>
            <a:picLocks noChangeAspect="1" noChangeArrowheads="1"/>
          </p:cNvPicPr>
          <p:nvPr/>
        </p:nvPicPr>
        <p:blipFill>
          <a:blip r:embed="rId3" cstate="print"/>
          <a:srcRect t="69078" r="45275"/>
          <a:stretch>
            <a:fillRect/>
          </a:stretch>
        </p:blipFill>
        <p:spPr bwMode="auto">
          <a:xfrm>
            <a:off x="0" y="5085184"/>
            <a:ext cx="9144000" cy="1772816"/>
          </a:xfrm>
          <a:prstGeom prst="rect">
            <a:avLst/>
          </a:prstGeom>
          <a:noFill/>
        </p:spPr>
      </p:pic>
      <p:pic>
        <p:nvPicPr>
          <p:cNvPr id="7" name="Picture 22" descr="http://www.picshare.ru/uploads/140203/bHP290c7Z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293096"/>
            <a:ext cx="2261051" cy="2740669"/>
          </a:xfrm>
          <a:prstGeom prst="rect">
            <a:avLst/>
          </a:prstGeom>
          <a:noFill/>
        </p:spPr>
      </p:pic>
      <p:pic>
        <p:nvPicPr>
          <p:cNvPr id="10" name="Picture 30" descr="http://www.picshare.ru/uploads/140203/J9YJbez2o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660232" y="4589129"/>
            <a:ext cx="2160240" cy="2080231"/>
          </a:xfrm>
          <a:prstGeom prst="rect">
            <a:avLst/>
          </a:prstGeom>
          <a:noFill/>
        </p:spPr>
      </p:pic>
      <p:grpSp>
        <p:nvGrpSpPr>
          <p:cNvPr id="12" name="Группа 4"/>
          <p:cNvGrpSpPr/>
          <p:nvPr/>
        </p:nvGrpSpPr>
        <p:grpSpPr>
          <a:xfrm>
            <a:off x="2267744" y="2204864"/>
            <a:ext cx="792088" cy="144016"/>
            <a:chOff x="2267744" y="3284984"/>
            <a:chExt cx="2016224" cy="288032"/>
          </a:xfrm>
        </p:grpSpPr>
        <p:sp>
          <p:nvSpPr>
            <p:cNvPr id="13" name="Овал 1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7"/>
          <p:cNvGrpSpPr/>
          <p:nvPr/>
        </p:nvGrpSpPr>
        <p:grpSpPr>
          <a:xfrm rot="5400000">
            <a:off x="2231740" y="2672916"/>
            <a:ext cx="792088" cy="144016"/>
            <a:chOff x="2267744" y="3284984"/>
            <a:chExt cx="2016224" cy="288032"/>
          </a:xfrm>
        </p:grpSpPr>
        <p:sp>
          <p:nvSpPr>
            <p:cNvPr id="16" name="Овал 1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0"/>
          <p:cNvGrpSpPr/>
          <p:nvPr/>
        </p:nvGrpSpPr>
        <p:grpSpPr>
          <a:xfrm rot="17058827">
            <a:off x="4055611" y="3398504"/>
            <a:ext cx="792088" cy="144016"/>
            <a:chOff x="2267744" y="3284984"/>
            <a:chExt cx="2016224" cy="288032"/>
          </a:xfrm>
        </p:grpSpPr>
        <p:sp>
          <p:nvSpPr>
            <p:cNvPr id="19" name="Овал 1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13"/>
          <p:cNvGrpSpPr/>
          <p:nvPr/>
        </p:nvGrpSpPr>
        <p:grpSpPr>
          <a:xfrm rot="5400000">
            <a:off x="2807804" y="2600908"/>
            <a:ext cx="792088" cy="144016"/>
            <a:chOff x="2267744" y="3284984"/>
            <a:chExt cx="2016224" cy="288032"/>
          </a:xfrm>
        </p:grpSpPr>
        <p:sp>
          <p:nvSpPr>
            <p:cNvPr id="22" name="Овал 2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16"/>
          <p:cNvGrpSpPr/>
          <p:nvPr/>
        </p:nvGrpSpPr>
        <p:grpSpPr>
          <a:xfrm>
            <a:off x="3275856" y="2996952"/>
            <a:ext cx="792088" cy="144016"/>
            <a:chOff x="2267744" y="3284984"/>
            <a:chExt cx="2016224" cy="288032"/>
          </a:xfrm>
        </p:grpSpPr>
        <p:sp>
          <p:nvSpPr>
            <p:cNvPr id="25" name="Овал 2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Группа 22"/>
          <p:cNvGrpSpPr/>
          <p:nvPr/>
        </p:nvGrpSpPr>
        <p:grpSpPr>
          <a:xfrm rot="5400000">
            <a:off x="3671900" y="2600908"/>
            <a:ext cx="792088" cy="144016"/>
            <a:chOff x="2267744" y="3284984"/>
            <a:chExt cx="2016224" cy="288032"/>
          </a:xfrm>
        </p:grpSpPr>
        <p:sp>
          <p:nvSpPr>
            <p:cNvPr id="28" name="Овал 2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8"/>
          <p:cNvGrpSpPr/>
          <p:nvPr/>
        </p:nvGrpSpPr>
        <p:grpSpPr>
          <a:xfrm rot="5400000">
            <a:off x="2231740" y="3392996"/>
            <a:ext cx="792088" cy="144016"/>
            <a:chOff x="2267744" y="3284984"/>
            <a:chExt cx="2016224" cy="288032"/>
          </a:xfrm>
        </p:grpSpPr>
        <p:sp>
          <p:nvSpPr>
            <p:cNvPr id="31" name="Овал 3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1"/>
          <p:cNvGrpSpPr/>
          <p:nvPr/>
        </p:nvGrpSpPr>
        <p:grpSpPr>
          <a:xfrm rot="5400000">
            <a:off x="2807804" y="3392996"/>
            <a:ext cx="792088" cy="144016"/>
            <a:chOff x="2267744" y="3284984"/>
            <a:chExt cx="2016224" cy="288032"/>
          </a:xfrm>
        </p:grpSpPr>
        <p:sp>
          <p:nvSpPr>
            <p:cNvPr id="34" name="Овал 3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Группа 34"/>
          <p:cNvGrpSpPr/>
          <p:nvPr/>
        </p:nvGrpSpPr>
        <p:grpSpPr>
          <a:xfrm rot="5400000">
            <a:off x="3671900" y="3392996"/>
            <a:ext cx="792088" cy="144016"/>
            <a:chOff x="2267744" y="3284984"/>
            <a:chExt cx="2016224" cy="288032"/>
          </a:xfrm>
        </p:grpSpPr>
        <p:sp>
          <p:nvSpPr>
            <p:cNvPr id="37" name="Овал 3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40"/>
          <p:cNvGrpSpPr/>
          <p:nvPr/>
        </p:nvGrpSpPr>
        <p:grpSpPr>
          <a:xfrm>
            <a:off x="3275856" y="2204864"/>
            <a:ext cx="792088" cy="144016"/>
            <a:chOff x="2267744" y="3284984"/>
            <a:chExt cx="2016224" cy="288032"/>
          </a:xfrm>
        </p:grpSpPr>
        <p:sp>
          <p:nvSpPr>
            <p:cNvPr id="40" name="Овал 3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Группа 43"/>
          <p:cNvGrpSpPr/>
          <p:nvPr/>
        </p:nvGrpSpPr>
        <p:grpSpPr>
          <a:xfrm rot="4352696">
            <a:off x="4435453" y="2532263"/>
            <a:ext cx="792088" cy="144016"/>
            <a:chOff x="2267744" y="3284984"/>
            <a:chExt cx="2016224" cy="288032"/>
          </a:xfrm>
        </p:grpSpPr>
        <p:sp>
          <p:nvSpPr>
            <p:cNvPr id="43" name="Овал 4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6"/>
          <p:cNvGrpSpPr/>
          <p:nvPr/>
        </p:nvGrpSpPr>
        <p:grpSpPr>
          <a:xfrm>
            <a:off x="3203848" y="3717032"/>
            <a:ext cx="792088" cy="144016"/>
            <a:chOff x="2267744" y="3284984"/>
            <a:chExt cx="2016224" cy="288032"/>
          </a:xfrm>
        </p:grpSpPr>
        <p:sp>
          <p:nvSpPr>
            <p:cNvPr id="46" name="Овал 4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Группа 52"/>
          <p:cNvGrpSpPr/>
          <p:nvPr/>
        </p:nvGrpSpPr>
        <p:grpSpPr>
          <a:xfrm rot="5400000">
            <a:off x="4968044" y="2528900"/>
            <a:ext cx="792088" cy="144016"/>
            <a:chOff x="2267744" y="3284984"/>
            <a:chExt cx="2016224" cy="288032"/>
          </a:xfrm>
        </p:grpSpPr>
        <p:sp>
          <p:nvSpPr>
            <p:cNvPr id="49" name="Овал 4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Группа 55"/>
          <p:cNvGrpSpPr/>
          <p:nvPr/>
        </p:nvGrpSpPr>
        <p:grpSpPr>
          <a:xfrm>
            <a:off x="5364088" y="2132856"/>
            <a:ext cx="792088" cy="144016"/>
            <a:chOff x="2267744" y="3284984"/>
            <a:chExt cx="2016224" cy="288032"/>
          </a:xfrm>
        </p:grpSpPr>
        <p:sp>
          <p:nvSpPr>
            <p:cNvPr id="52" name="Овал 5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Группа 58"/>
          <p:cNvGrpSpPr/>
          <p:nvPr/>
        </p:nvGrpSpPr>
        <p:grpSpPr>
          <a:xfrm rot="5400000">
            <a:off x="5688124" y="3320988"/>
            <a:ext cx="792088" cy="144016"/>
            <a:chOff x="2267744" y="3284984"/>
            <a:chExt cx="2016224" cy="288032"/>
          </a:xfrm>
        </p:grpSpPr>
        <p:sp>
          <p:nvSpPr>
            <p:cNvPr id="55" name="Овал 5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Группа 73"/>
          <p:cNvGrpSpPr/>
          <p:nvPr/>
        </p:nvGrpSpPr>
        <p:grpSpPr>
          <a:xfrm rot="5400000">
            <a:off x="5688124" y="2528900"/>
            <a:ext cx="792088" cy="144016"/>
            <a:chOff x="2267744" y="3284984"/>
            <a:chExt cx="2016224" cy="288032"/>
          </a:xfrm>
        </p:grpSpPr>
        <p:sp>
          <p:nvSpPr>
            <p:cNvPr id="58" name="Овал 5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Группа 82"/>
          <p:cNvGrpSpPr/>
          <p:nvPr/>
        </p:nvGrpSpPr>
        <p:grpSpPr>
          <a:xfrm rot="7117279">
            <a:off x="5341258" y="3283120"/>
            <a:ext cx="911543" cy="160862"/>
            <a:chOff x="2267744" y="3284984"/>
            <a:chExt cx="2016224" cy="288032"/>
          </a:xfrm>
        </p:grpSpPr>
        <p:sp>
          <p:nvSpPr>
            <p:cNvPr id="61" name="Овал 6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2" name="Прямая соединительная линия 6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Группа 88"/>
          <p:cNvGrpSpPr/>
          <p:nvPr/>
        </p:nvGrpSpPr>
        <p:grpSpPr>
          <a:xfrm>
            <a:off x="5292080" y="2852936"/>
            <a:ext cx="792088" cy="144016"/>
            <a:chOff x="2267744" y="3284984"/>
            <a:chExt cx="2016224" cy="288032"/>
          </a:xfrm>
        </p:grpSpPr>
        <p:sp>
          <p:nvSpPr>
            <p:cNvPr id="64" name="Овал 6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5" name="Прямая соединительная линия 6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Группа 10"/>
          <p:cNvGrpSpPr/>
          <p:nvPr/>
        </p:nvGrpSpPr>
        <p:grpSpPr>
          <a:xfrm rot="17049986">
            <a:off x="4198685" y="2534479"/>
            <a:ext cx="792088" cy="144016"/>
            <a:chOff x="2267744" y="3284984"/>
            <a:chExt cx="2016224" cy="288032"/>
          </a:xfrm>
        </p:grpSpPr>
        <p:sp>
          <p:nvSpPr>
            <p:cNvPr id="67" name="Овал 6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8" name="Прямая соединительная линия 6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Группа 43"/>
          <p:cNvGrpSpPr/>
          <p:nvPr/>
        </p:nvGrpSpPr>
        <p:grpSpPr>
          <a:xfrm rot="4891000">
            <a:off x="4665642" y="3399286"/>
            <a:ext cx="792088" cy="144016"/>
            <a:chOff x="2267744" y="3284984"/>
            <a:chExt cx="2016224" cy="288032"/>
          </a:xfrm>
        </p:grpSpPr>
        <p:sp>
          <p:nvSpPr>
            <p:cNvPr id="70" name="Овал 6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1" name="Прямая соединительная линия 7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97"/>
          <p:cNvGrpSpPr/>
          <p:nvPr/>
        </p:nvGrpSpPr>
        <p:grpSpPr>
          <a:xfrm>
            <a:off x="2555776" y="2996952"/>
            <a:ext cx="792088" cy="144016"/>
            <a:chOff x="2267744" y="3284984"/>
            <a:chExt cx="2016224" cy="288032"/>
          </a:xfrm>
        </p:grpSpPr>
        <p:sp>
          <p:nvSpPr>
            <p:cNvPr id="73" name="Овал 7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4" name="Прямая соединительная линия 7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947"/>
            <a:ext cx="9144000" cy="68629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Составь из спичек такую же корову. Переложи 2 спички так, чтобы корова смотрела в другую сторону. Нарисуй их.</a:t>
            </a:r>
            <a:endParaRPr lang="ru-RU" sz="2400" b="1" dirty="0"/>
          </a:p>
        </p:txBody>
      </p:sp>
      <p:pic>
        <p:nvPicPr>
          <p:cNvPr id="6" name="Picture 12" descr=" "/>
          <p:cNvPicPr>
            <a:picLocks noChangeAspect="1" noChangeArrowheads="1"/>
          </p:cNvPicPr>
          <p:nvPr/>
        </p:nvPicPr>
        <p:blipFill>
          <a:blip r:embed="rId3" cstate="print"/>
          <a:srcRect t="69078" r="45275"/>
          <a:stretch>
            <a:fillRect/>
          </a:stretch>
        </p:blipFill>
        <p:spPr bwMode="auto">
          <a:xfrm>
            <a:off x="0" y="5085184"/>
            <a:ext cx="9144000" cy="1772816"/>
          </a:xfrm>
          <a:prstGeom prst="rect">
            <a:avLst/>
          </a:prstGeom>
          <a:noFill/>
        </p:spPr>
      </p:pic>
      <p:pic>
        <p:nvPicPr>
          <p:cNvPr id="7" name="Picture 22" descr="http://www.picshare.ru/uploads/140203/bHP290c7Z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77072"/>
            <a:ext cx="2439271" cy="2956693"/>
          </a:xfrm>
          <a:prstGeom prst="rect">
            <a:avLst/>
          </a:prstGeom>
          <a:noFill/>
        </p:spPr>
      </p:pic>
      <p:pic>
        <p:nvPicPr>
          <p:cNvPr id="10" name="Picture 24" descr="http://www.picshare.ru/uploads/140203/0Dt4ZSeDK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7985" y="4509120"/>
            <a:ext cx="2236015" cy="2088232"/>
          </a:xfrm>
          <a:prstGeom prst="rect">
            <a:avLst/>
          </a:prstGeom>
          <a:noFill/>
        </p:spPr>
      </p:pic>
      <p:grpSp>
        <p:nvGrpSpPr>
          <p:cNvPr id="12" name="Группа 4"/>
          <p:cNvGrpSpPr/>
          <p:nvPr/>
        </p:nvGrpSpPr>
        <p:grpSpPr>
          <a:xfrm>
            <a:off x="4139952" y="2204864"/>
            <a:ext cx="792088" cy="144016"/>
            <a:chOff x="2267744" y="3284984"/>
            <a:chExt cx="2016224" cy="288032"/>
          </a:xfrm>
        </p:grpSpPr>
        <p:sp>
          <p:nvSpPr>
            <p:cNvPr id="13" name="Овал 1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7"/>
          <p:cNvGrpSpPr/>
          <p:nvPr/>
        </p:nvGrpSpPr>
        <p:grpSpPr>
          <a:xfrm rot="19865559">
            <a:off x="2443178" y="2434798"/>
            <a:ext cx="792088" cy="144016"/>
            <a:chOff x="2267744" y="3284984"/>
            <a:chExt cx="2016224" cy="288032"/>
          </a:xfrm>
        </p:grpSpPr>
        <p:sp>
          <p:nvSpPr>
            <p:cNvPr id="16" name="Овал 1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0"/>
          <p:cNvGrpSpPr/>
          <p:nvPr/>
        </p:nvGrpSpPr>
        <p:grpSpPr>
          <a:xfrm rot="17058827">
            <a:off x="2903485" y="1814328"/>
            <a:ext cx="792088" cy="144016"/>
            <a:chOff x="2267744" y="3284984"/>
            <a:chExt cx="2016224" cy="288032"/>
          </a:xfrm>
        </p:grpSpPr>
        <p:sp>
          <p:nvSpPr>
            <p:cNvPr id="19" name="Овал 1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13"/>
          <p:cNvGrpSpPr/>
          <p:nvPr/>
        </p:nvGrpSpPr>
        <p:grpSpPr>
          <a:xfrm rot="5400000">
            <a:off x="2807804" y="2600908"/>
            <a:ext cx="792088" cy="144016"/>
            <a:chOff x="2267744" y="3284984"/>
            <a:chExt cx="2016224" cy="288032"/>
          </a:xfrm>
        </p:grpSpPr>
        <p:sp>
          <p:nvSpPr>
            <p:cNvPr id="22" name="Овал 2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16"/>
          <p:cNvGrpSpPr/>
          <p:nvPr/>
        </p:nvGrpSpPr>
        <p:grpSpPr>
          <a:xfrm>
            <a:off x="3275856" y="2996952"/>
            <a:ext cx="792088" cy="144016"/>
            <a:chOff x="2267744" y="3284984"/>
            <a:chExt cx="2016224" cy="288032"/>
          </a:xfrm>
        </p:grpSpPr>
        <p:sp>
          <p:nvSpPr>
            <p:cNvPr id="25" name="Овал 2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Группа 22"/>
          <p:cNvGrpSpPr/>
          <p:nvPr/>
        </p:nvGrpSpPr>
        <p:grpSpPr>
          <a:xfrm rot="5400000">
            <a:off x="4608004" y="2600908"/>
            <a:ext cx="792088" cy="144016"/>
            <a:chOff x="2267744" y="3284984"/>
            <a:chExt cx="2016224" cy="288032"/>
          </a:xfrm>
        </p:grpSpPr>
        <p:sp>
          <p:nvSpPr>
            <p:cNvPr id="28" name="Овал 2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8"/>
          <p:cNvGrpSpPr/>
          <p:nvPr/>
        </p:nvGrpSpPr>
        <p:grpSpPr>
          <a:xfrm rot="1667357">
            <a:off x="2399655" y="2813251"/>
            <a:ext cx="792088" cy="144016"/>
            <a:chOff x="2267744" y="3284984"/>
            <a:chExt cx="2016224" cy="288032"/>
          </a:xfrm>
        </p:grpSpPr>
        <p:sp>
          <p:nvSpPr>
            <p:cNvPr id="31" name="Овал 3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1"/>
          <p:cNvGrpSpPr/>
          <p:nvPr/>
        </p:nvGrpSpPr>
        <p:grpSpPr>
          <a:xfrm rot="6974336">
            <a:off x="2687449" y="3384022"/>
            <a:ext cx="792088" cy="144016"/>
            <a:chOff x="2267744" y="3284984"/>
            <a:chExt cx="2016224" cy="288032"/>
          </a:xfrm>
        </p:grpSpPr>
        <p:sp>
          <p:nvSpPr>
            <p:cNvPr id="34" name="Овал 33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Группа 34"/>
          <p:cNvGrpSpPr/>
          <p:nvPr/>
        </p:nvGrpSpPr>
        <p:grpSpPr>
          <a:xfrm rot="3889391">
            <a:off x="3041454" y="3386005"/>
            <a:ext cx="792088" cy="144016"/>
            <a:chOff x="2267744" y="3284984"/>
            <a:chExt cx="2016224" cy="288032"/>
          </a:xfrm>
        </p:grpSpPr>
        <p:sp>
          <p:nvSpPr>
            <p:cNvPr id="37" name="Овал 36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40"/>
          <p:cNvGrpSpPr/>
          <p:nvPr/>
        </p:nvGrpSpPr>
        <p:grpSpPr>
          <a:xfrm>
            <a:off x="3275856" y="2204864"/>
            <a:ext cx="792088" cy="144016"/>
            <a:chOff x="2267744" y="3284984"/>
            <a:chExt cx="2016224" cy="288032"/>
          </a:xfrm>
        </p:grpSpPr>
        <p:sp>
          <p:nvSpPr>
            <p:cNvPr id="40" name="Овал 39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Группа 46"/>
          <p:cNvGrpSpPr/>
          <p:nvPr/>
        </p:nvGrpSpPr>
        <p:grpSpPr>
          <a:xfrm>
            <a:off x="4139952" y="2996952"/>
            <a:ext cx="792088" cy="144016"/>
            <a:chOff x="2267744" y="3284984"/>
            <a:chExt cx="2016224" cy="288032"/>
          </a:xfrm>
        </p:grpSpPr>
        <p:sp>
          <p:nvSpPr>
            <p:cNvPr id="43" name="Овал 42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58"/>
          <p:cNvGrpSpPr/>
          <p:nvPr/>
        </p:nvGrpSpPr>
        <p:grpSpPr>
          <a:xfrm rot="3685503">
            <a:off x="4716655" y="3451205"/>
            <a:ext cx="792088" cy="144016"/>
            <a:chOff x="2267744" y="3284984"/>
            <a:chExt cx="2016224" cy="288032"/>
          </a:xfrm>
        </p:grpSpPr>
        <p:sp>
          <p:nvSpPr>
            <p:cNvPr id="46" name="Овал 45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Группа 82"/>
          <p:cNvGrpSpPr/>
          <p:nvPr/>
        </p:nvGrpSpPr>
        <p:grpSpPr>
          <a:xfrm rot="7117279">
            <a:off x="4271305" y="3466350"/>
            <a:ext cx="817415" cy="128159"/>
            <a:chOff x="2267744" y="3284984"/>
            <a:chExt cx="2016224" cy="288032"/>
          </a:xfrm>
        </p:grpSpPr>
        <p:sp>
          <p:nvSpPr>
            <p:cNvPr id="49" name="Овал 48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Группа 43"/>
          <p:cNvGrpSpPr/>
          <p:nvPr/>
        </p:nvGrpSpPr>
        <p:grpSpPr>
          <a:xfrm rot="2618047">
            <a:off x="4944335" y="2458264"/>
            <a:ext cx="792088" cy="144016"/>
            <a:chOff x="2267744" y="3284984"/>
            <a:chExt cx="2016224" cy="288032"/>
          </a:xfrm>
        </p:grpSpPr>
        <p:sp>
          <p:nvSpPr>
            <p:cNvPr id="52" name="Овал 51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Группа 88"/>
          <p:cNvGrpSpPr/>
          <p:nvPr/>
        </p:nvGrpSpPr>
        <p:grpSpPr>
          <a:xfrm rot="14871151">
            <a:off x="2591757" y="1806745"/>
            <a:ext cx="792088" cy="144016"/>
            <a:chOff x="2267744" y="3284984"/>
            <a:chExt cx="2016224" cy="288032"/>
          </a:xfrm>
        </p:grpSpPr>
        <p:sp>
          <p:nvSpPr>
            <p:cNvPr id="55" name="Овал 54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Группа 97"/>
          <p:cNvGrpSpPr/>
          <p:nvPr/>
        </p:nvGrpSpPr>
        <p:grpSpPr>
          <a:xfrm rot="12244174">
            <a:off x="3133000" y="2405808"/>
            <a:ext cx="792088" cy="144016"/>
            <a:chOff x="2267744" y="3284984"/>
            <a:chExt cx="2016224" cy="288032"/>
          </a:xfrm>
        </p:grpSpPr>
        <p:sp>
          <p:nvSpPr>
            <p:cNvPr id="58" name="Овал 57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Группа 97"/>
          <p:cNvGrpSpPr/>
          <p:nvPr/>
        </p:nvGrpSpPr>
        <p:grpSpPr>
          <a:xfrm rot="20269922">
            <a:off x="3201743" y="2781026"/>
            <a:ext cx="792088" cy="144016"/>
            <a:chOff x="2267744" y="3284984"/>
            <a:chExt cx="2016224" cy="288032"/>
          </a:xfrm>
        </p:grpSpPr>
        <p:sp>
          <p:nvSpPr>
            <p:cNvPr id="61" name="Овал 60"/>
            <p:cNvSpPr/>
            <p:nvPr/>
          </p:nvSpPr>
          <p:spPr>
            <a:xfrm>
              <a:off x="3707904" y="3284984"/>
              <a:ext cx="576064" cy="28803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2" name="Прямая соединительная линия 61"/>
            <p:cNvCxnSpPr/>
            <p:nvPr/>
          </p:nvCxnSpPr>
          <p:spPr>
            <a:xfrm flipV="1">
              <a:off x="2267744" y="3429000"/>
              <a:ext cx="1706488" cy="21704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36" descr="http://www.picshare.ru/uploads/140203/q1kd6Au7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717032"/>
            <a:ext cx="2592288" cy="2777451"/>
          </a:xfrm>
          <a:prstGeom prst="rect">
            <a:avLst/>
          </a:prstGeom>
          <a:noFill/>
        </p:spPr>
      </p:pic>
      <p:pic>
        <p:nvPicPr>
          <p:cNvPr id="7" name="Picture 2" descr="http://www.picshare.ru/uploads/140203/7pL4xy70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789040"/>
            <a:ext cx="3153966" cy="2726772"/>
          </a:xfrm>
          <a:prstGeom prst="rect">
            <a:avLst/>
          </a:prstGeom>
          <a:noFill/>
        </p:spPr>
      </p:pic>
      <p:pic>
        <p:nvPicPr>
          <p:cNvPr id="9" name="Picture 30" descr="http://www.picshare.ru/uploads/140203/J9YJbez2o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4725144"/>
            <a:ext cx="1828523" cy="1872208"/>
          </a:xfrm>
          <a:prstGeom prst="rect">
            <a:avLst/>
          </a:prstGeom>
          <a:noFill/>
        </p:spPr>
      </p:pic>
      <p:pic>
        <p:nvPicPr>
          <p:cNvPr id="8" name="Picture 24" descr="http://www.picshare.ru/uploads/140203/0Dt4ZSeDK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67544" y="4581128"/>
            <a:ext cx="2027745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0" y="1052736"/>
            <a:ext cx="5868144" cy="2736304"/>
          </a:xfrm>
          <a:prstGeom prst="cloudCallout">
            <a:avLst>
              <a:gd name="adj1" fmla="val -4366"/>
              <a:gd name="adj2" fmla="val 7419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Лети, лети лепесток, через запад на восток, через север, через юг, возвращайся сделав круг. Лишь коснёшься ты земли – быть по-моему вели!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868144" y="1484784"/>
            <a:ext cx="3096344" cy="1944216"/>
          </a:xfrm>
          <a:prstGeom prst="cloudCallout">
            <a:avLst>
              <a:gd name="adj1" fmla="val -44158"/>
              <a:gd name="adj2" fmla="val 12712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Женя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«Цветик - </a:t>
            </a:r>
            <a:r>
              <a:rPr lang="ru-RU" sz="2000" b="1" dirty="0" err="1" smtClean="0">
                <a:solidFill>
                  <a:schemeClr val="tx1"/>
                </a:solidFill>
              </a:rPr>
              <a:t>семицветик</a:t>
            </a:r>
            <a:r>
              <a:rPr lang="ru-RU" sz="2000" b="1" dirty="0" smtClean="0">
                <a:solidFill>
                  <a:schemeClr val="tx1"/>
                </a:solidFill>
              </a:rPr>
              <a:t>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puzzleit.ru/files/puzzles/4/4292/_thum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077072"/>
            <a:ext cx="2304256" cy="2304256"/>
          </a:xfrm>
          <a:prstGeom prst="rect">
            <a:avLst/>
          </a:prstGeom>
          <a:noFill/>
        </p:spPr>
      </p:pic>
      <p:pic>
        <p:nvPicPr>
          <p:cNvPr id="10" name="Picture 12" descr="http://0lik.ru/uploads/posts/2010-12/thumbs/1292992289_0lik.ru_f0bb3c2c19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25" b="10645"/>
          <a:stretch>
            <a:fillRect/>
          </a:stretch>
        </p:blipFill>
        <p:spPr bwMode="auto">
          <a:xfrm>
            <a:off x="5436095" y="4725144"/>
            <a:ext cx="3374089" cy="1728192"/>
          </a:xfrm>
          <a:prstGeom prst="rect">
            <a:avLst/>
          </a:prstGeom>
          <a:noFill/>
        </p:spPr>
      </p:pic>
      <p:pic>
        <p:nvPicPr>
          <p:cNvPr id="33796" name="Picture 4" descr="http://www.tonygifsjavas.com.br/efeitos_para_blogs/efeito_rolar_pagina/img_menina_0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879040"/>
            <a:ext cx="1728192" cy="2488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1268760"/>
            <a:ext cx="3600400" cy="2016224"/>
          </a:xfrm>
          <a:prstGeom prst="cloudCallout">
            <a:avLst>
              <a:gd name="adj1" fmla="val -10859"/>
              <a:gd name="adj2" fmla="val 861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Раз, два, три. Горшочек, вари!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868144" y="1484784"/>
            <a:ext cx="3096344" cy="1944216"/>
          </a:xfrm>
          <a:prstGeom prst="cloudCallout">
            <a:avLst>
              <a:gd name="adj1" fmla="val -41697"/>
              <a:gd name="adj2" fmla="val 123202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Девочка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«Горшочек каши»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puzzleit.ru/files/puzzles/4/4292/_thum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077072"/>
            <a:ext cx="2304256" cy="2304256"/>
          </a:xfrm>
          <a:prstGeom prst="rect">
            <a:avLst/>
          </a:prstGeom>
          <a:noFill/>
        </p:spPr>
      </p:pic>
      <p:pic>
        <p:nvPicPr>
          <p:cNvPr id="10" name="Picture 12" descr="http://0lik.ru/uploads/posts/2010-12/thumbs/1292992289_0lik.ru_f0bb3c2c19e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9425" b="10645"/>
          <a:stretch>
            <a:fillRect/>
          </a:stretch>
        </p:blipFill>
        <p:spPr bwMode="auto">
          <a:xfrm>
            <a:off x="5436095" y="4725144"/>
            <a:ext cx="3374089" cy="1728192"/>
          </a:xfrm>
          <a:prstGeom prst="rect">
            <a:avLst/>
          </a:prstGeom>
          <a:noFill/>
        </p:spPr>
      </p:pic>
      <p:pic>
        <p:nvPicPr>
          <p:cNvPr id="32772" name="Picture 4" descr="http://ollforkids.ru/uploads/posts/2013-04/1365236724_0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2"/>
              </a:clrFrom>
              <a:clrTo>
                <a:srgbClr val="FEFE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2492896"/>
            <a:ext cx="3683318" cy="4130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1268760"/>
            <a:ext cx="4248472" cy="2016224"/>
          </a:xfrm>
          <a:prstGeom prst="cloudCallout">
            <a:avLst>
              <a:gd name="adj1" fmla="val -10859"/>
              <a:gd name="adj2" fmla="val 861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Он ударил в медный таз и вскричал: «Кара – </a:t>
            </a:r>
            <a:r>
              <a:rPr lang="ru-RU" sz="2400" b="1" dirty="0" err="1" smtClean="0">
                <a:solidFill>
                  <a:schemeClr val="tx1"/>
                </a:solidFill>
              </a:rPr>
              <a:t>барас</a:t>
            </a:r>
            <a:r>
              <a:rPr lang="ru-RU" sz="2400" b="1" dirty="0" smtClean="0">
                <a:solidFill>
                  <a:schemeClr val="tx1"/>
                </a:solidFill>
              </a:rPr>
              <a:t>!»!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484784"/>
            <a:ext cx="3528392" cy="1944216"/>
          </a:xfrm>
          <a:prstGeom prst="cloudCallout">
            <a:avLst>
              <a:gd name="adj1" fmla="val -1159"/>
              <a:gd name="adj2" fmla="val 87928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Мойдодыр</a:t>
            </a:r>
            <a:endParaRPr lang="ru-RU" sz="3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</a:t>
            </a:r>
            <a:r>
              <a:rPr lang="ru-RU" sz="2000" b="1" dirty="0" err="1" smtClean="0">
                <a:solidFill>
                  <a:schemeClr val="tx1"/>
                </a:solidFill>
              </a:rPr>
              <a:t>Мойдодыр</a:t>
            </a:r>
            <a:r>
              <a:rPr lang="ru-RU" sz="2000" b="1" dirty="0" smtClean="0">
                <a:solidFill>
                  <a:schemeClr val="tx1"/>
                </a:solidFill>
              </a:rPr>
              <a:t>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2" name="Picture 26" descr="http://www.picshare.ru/uploads/140203/4xPy04h6T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149080"/>
            <a:ext cx="2304256" cy="2425534"/>
          </a:xfrm>
          <a:prstGeom prst="rect">
            <a:avLst/>
          </a:prstGeom>
          <a:noFill/>
        </p:spPr>
      </p:pic>
      <p:pic>
        <p:nvPicPr>
          <p:cNvPr id="14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3" y="3933056"/>
            <a:ext cx="1919613" cy="2520280"/>
          </a:xfrm>
          <a:prstGeom prst="rect">
            <a:avLst/>
          </a:prstGeom>
          <a:noFill/>
        </p:spPr>
      </p:pic>
      <p:pic>
        <p:nvPicPr>
          <p:cNvPr id="31748" name="Picture 4" descr="http://kidsmi.ru/wp-content/uploads/2014/05/%D0%BC%D0%B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41" t="4765" r="6295" b="3119"/>
          <a:stretch>
            <a:fillRect/>
          </a:stretch>
        </p:blipFill>
        <p:spPr bwMode="auto">
          <a:xfrm>
            <a:off x="3059832" y="3356992"/>
            <a:ext cx="2952328" cy="3171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1268760"/>
            <a:ext cx="4248472" cy="2016224"/>
          </a:xfrm>
          <a:prstGeom prst="cloudCallout">
            <a:avLst>
              <a:gd name="adj1" fmla="val -10859"/>
              <a:gd name="adj2" fmla="val 861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Крекс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фекс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пекс</a:t>
            </a:r>
            <a:r>
              <a:rPr lang="ru-RU" sz="2400" b="1" dirty="0" smtClean="0">
                <a:solidFill>
                  <a:schemeClr val="tx1"/>
                </a:solidFill>
              </a:rPr>
              <a:t>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484784"/>
            <a:ext cx="3528392" cy="1944216"/>
          </a:xfrm>
          <a:prstGeom prst="cloudCallout">
            <a:avLst>
              <a:gd name="adj1" fmla="val -23064"/>
              <a:gd name="adj2" fmla="val 12656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Буратино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«Золотой ключик, или приключения Буратино»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2" name="Picture 26" descr="http://www.picshare.ru/uploads/140203/4xPy04h6T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149080"/>
            <a:ext cx="2304256" cy="2425534"/>
          </a:xfrm>
          <a:prstGeom prst="rect">
            <a:avLst/>
          </a:prstGeom>
          <a:noFill/>
        </p:spPr>
      </p:pic>
      <p:pic>
        <p:nvPicPr>
          <p:cNvPr id="13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3" y="3933056"/>
            <a:ext cx="1919613" cy="2520280"/>
          </a:xfrm>
          <a:prstGeom prst="rect">
            <a:avLst/>
          </a:prstGeom>
          <a:noFill/>
        </p:spPr>
      </p:pic>
      <p:pic>
        <p:nvPicPr>
          <p:cNvPr id="8" name="Picture 18" descr="http://lisyonok.ucoz.ru/_ld/0/6579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645024"/>
            <a:ext cx="1512168" cy="2520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и,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7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7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7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7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11560" y="1268760"/>
            <a:ext cx="4248472" cy="2016224"/>
          </a:xfrm>
          <a:prstGeom prst="cloudCallout">
            <a:avLst>
              <a:gd name="adj1" fmla="val -10859"/>
              <a:gd name="adj2" fmla="val 8613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Пожалуйста!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6096" y="1484784"/>
            <a:ext cx="3528392" cy="1944216"/>
          </a:xfrm>
          <a:prstGeom prst="cloudCallout">
            <a:avLst>
              <a:gd name="adj1" fmla="val -23064"/>
              <a:gd name="adj2" fmla="val 12656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Павлик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«Волшебное слово»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2" name="Picture 26" descr="http://www.picshare.ru/uploads/140203/4xPy04h6T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149080"/>
            <a:ext cx="2304256" cy="2425534"/>
          </a:xfrm>
          <a:prstGeom prst="rect">
            <a:avLst/>
          </a:prstGeom>
          <a:noFill/>
        </p:spPr>
      </p:pic>
      <p:pic>
        <p:nvPicPr>
          <p:cNvPr id="13" name="Picture 22" descr="http://www.picshare.ru/uploads/140203/58BzT1583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3" y="3933056"/>
            <a:ext cx="1919613" cy="2520280"/>
          </a:xfrm>
          <a:prstGeom prst="rect">
            <a:avLst/>
          </a:prstGeom>
          <a:noFill/>
        </p:spPr>
      </p:pic>
      <p:pic>
        <p:nvPicPr>
          <p:cNvPr id="29698" name="Picture 2" descr="http://jili-bili.ru/files/labirint/big/5254601labdu6s1219686460.jpg"/>
          <p:cNvPicPr>
            <a:picLocks noChangeAspect="1" noChangeArrowheads="1"/>
          </p:cNvPicPr>
          <p:nvPr/>
        </p:nvPicPr>
        <p:blipFill>
          <a:blip r:embed="rId5" cstate="print"/>
          <a:srcRect l="14945" r="9082" b="45191"/>
          <a:stretch>
            <a:fillRect/>
          </a:stretch>
        </p:blipFill>
        <p:spPr bwMode="auto">
          <a:xfrm>
            <a:off x="2843808" y="2996952"/>
            <a:ext cx="3600400" cy="3423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677</Words>
  <Application>Microsoft Office PowerPoint</Application>
  <PresentationFormat>Экран (4:3)</PresentationFormat>
  <Paragraphs>137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Разминка Вспомни, кто и в какой книге говорил эти волшебные слова</vt:lpstr>
      <vt:lpstr>Разминка Вспомни, кто и в какой книге говорил эти волшебные слова</vt:lpstr>
      <vt:lpstr>Разминка Вспомни, кто и в какой книге говорил эти волшебные слова</vt:lpstr>
      <vt:lpstr>Разминка Вспомни, кто и в какой книге говорил эти волшебные слова</vt:lpstr>
      <vt:lpstr>Разминка Вспомни, кто и в какой книге говорил эти волшебные слова</vt:lpstr>
      <vt:lpstr>Разминка Вспомни, кто и в какой книге говорил эти волшебные слова</vt:lpstr>
      <vt:lpstr>Разминка Вспомни, кто и в какой книге говорил эти волшебные слова</vt:lpstr>
      <vt:lpstr>Разминка Вспомни, кто и в какой книге говорил эти волшебные слова</vt:lpstr>
      <vt:lpstr>Разминка Вспомни, кто и в какой книге говорил эти волшебные слова</vt:lpstr>
      <vt:lpstr>Разминка Вспомни, кто и в какой книге говорил эти волшебные слова</vt:lpstr>
      <vt:lpstr>Запомни увиденное изображение и зарисуй как можно точнее.</vt:lpstr>
      <vt:lpstr>Запомни увиденное изображение и зарисуй как можно точнее.</vt:lpstr>
      <vt:lpstr>Проверь</vt:lpstr>
      <vt:lpstr>Отгадай, какие слова спрятались на картинках.</vt:lpstr>
      <vt:lpstr>Отгадай, какие слова спрятались на картинках.</vt:lpstr>
      <vt:lpstr>Слушай взрослого и попытайся схематично зарисовать предметы, которые у тебя с каждым цветом ассоциируются.</vt:lpstr>
      <vt:lpstr>Проверь</vt:lpstr>
      <vt:lpstr>Из частей каких животных составлены эти два фантастических зверя?</vt:lpstr>
      <vt:lpstr>Из частей каких животных составлены эти два фантастических зверя?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Волшебный огород. Догадайся, что на самом деле растёт на этом огороде.</vt:lpstr>
      <vt:lpstr>Нарисуй эту птичку, не отрывая карандаша от бумаги и не проводя дважды по одной линии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Из спичек составь такую же фигуру. Переложи 4 спички так, чтобы образовалось 2 квадрата. Нарисуй их.</vt:lpstr>
      <vt:lpstr>Сложи из спичек имя мальчика. Переставь одну спичку, чтобы получилось имя девочки. Нарисуй их.</vt:lpstr>
      <vt:lpstr>Составь из спичек такую же корову. Переложи 2 спички так, чтобы корова смотрела в другую сторону. Нарисуй их.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48</cp:revision>
  <dcterms:modified xsi:type="dcterms:W3CDTF">2015-05-14T14:05:27Z</dcterms:modified>
</cp:coreProperties>
</file>