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82" r:id="rId16"/>
    <p:sldId id="286" r:id="rId17"/>
    <p:sldId id="287" r:id="rId18"/>
    <p:sldId id="284" r:id="rId19"/>
    <p:sldId id="288" r:id="rId20"/>
    <p:sldId id="296" r:id="rId21"/>
    <p:sldId id="297" r:id="rId22"/>
    <p:sldId id="298" r:id="rId23"/>
    <p:sldId id="299" r:id="rId24"/>
    <p:sldId id="300" r:id="rId25"/>
    <p:sldId id="301" r:id="rId26"/>
    <p:sldId id="289" r:id="rId27"/>
    <p:sldId id="291" r:id="rId28"/>
    <p:sldId id="292" r:id="rId29"/>
    <p:sldId id="293" r:id="rId30"/>
    <p:sldId id="294" r:id="rId31"/>
    <p:sldId id="302" r:id="rId32"/>
    <p:sldId id="303" r:id="rId33"/>
    <p:sldId id="304" r:id="rId34"/>
    <p:sldId id="305" r:id="rId35"/>
    <p:sldId id="306" r:id="rId36"/>
    <p:sldId id="307" r:id="rId37"/>
    <p:sldId id="311" r:id="rId38"/>
    <p:sldId id="312" r:id="rId39"/>
    <p:sldId id="313" r:id="rId40"/>
    <p:sldId id="314" r:id="rId41"/>
    <p:sldId id="315" r:id="rId42"/>
    <p:sldId id="316" r:id="rId43"/>
    <p:sldId id="310" r:id="rId44"/>
    <p:sldId id="25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28.jpe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1.png"/><Relationship Id="rId7" Type="http://schemas.openxmlformats.org/officeDocument/2006/relationships/image" Target="../media/image47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9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50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1.png"/><Relationship Id="rId7" Type="http://schemas.openxmlformats.org/officeDocument/2006/relationships/image" Target="../media/image5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1.png"/><Relationship Id="rId7" Type="http://schemas.openxmlformats.org/officeDocument/2006/relationships/image" Target="../media/image5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4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5.gif"/><Relationship Id="rId4" Type="http://schemas.openxmlformats.org/officeDocument/2006/relationships/image" Target="../media/image44.png"/><Relationship Id="rId9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30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4005064"/>
            <a:ext cx="997722" cy="1552456"/>
          </a:xfrm>
          <a:prstGeom prst="rect">
            <a:avLst/>
          </a:prstGeom>
          <a:noFill/>
        </p:spPr>
      </p:pic>
      <p:pic>
        <p:nvPicPr>
          <p:cNvPr id="8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501008"/>
            <a:ext cx="1512168" cy="201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860032" y="548680"/>
            <a:ext cx="4032448" cy="2376264"/>
          </a:xfrm>
          <a:prstGeom prst="cloudCallout">
            <a:avLst>
              <a:gd name="adj1" fmla="val -3692"/>
              <a:gd name="adj2" fmla="val 69178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за дерево стоит – ветра нет, а лист дрожит?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44827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Осина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30722" name="Picture 2" descr="http://img-fotki.yandex.ru/get/4515/66124276.43/0_6ab0a_d780440d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3284984"/>
            <a:ext cx="2879272" cy="3084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5292080" y="548680"/>
            <a:ext cx="3600400" cy="2376264"/>
          </a:xfrm>
          <a:prstGeom prst="cloudCallout">
            <a:avLst>
              <a:gd name="adj1" fmla="val -19414"/>
              <a:gd name="adj2" fmla="val 70094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Синенький звонок висит, никогда он не звенит.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23528" y="1628800"/>
            <a:ext cx="3960440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Колокольчик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31746" name="Picture 2" descr="http://rodni4ok10.edusite.ru/images/handbell-picture-color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20" t="3989" r="7907"/>
          <a:stretch>
            <a:fillRect/>
          </a:stretch>
        </p:blipFill>
        <p:spPr bwMode="auto">
          <a:xfrm>
            <a:off x="2267744" y="4005064"/>
            <a:ext cx="2775790" cy="2385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2/64/821/64821756_1286121639_prev_y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s017.radikal.ru/i432/1112/f1/92d32bd3cd4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19"/>
          <a:stretch>
            <a:fillRect/>
          </a:stretch>
        </p:blipFill>
        <p:spPr bwMode="auto">
          <a:xfrm>
            <a:off x="611560" y="3645024"/>
            <a:ext cx="2128568" cy="2592288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899592" y="548680"/>
            <a:ext cx="5184576" cy="2376264"/>
          </a:xfrm>
          <a:prstGeom prst="cloudCallout">
            <a:avLst>
              <a:gd name="adj1" fmla="val -32108"/>
              <a:gd name="adj2" fmla="val 82463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Наступил декабрь. В саду распустились 3 тюльпана, а потом ещё 1. Сколько всего цветов распустилось?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012160" y="1124744"/>
            <a:ext cx="3131840" cy="1728192"/>
          </a:xfrm>
          <a:prstGeom prst="cloudCallout">
            <a:avLst>
              <a:gd name="adj1" fmla="val -41916"/>
              <a:gd name="adj2" fmla="val 12183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декабре в саду тюльпаны не цветут.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30" descr="http://img-fotki.yandex.ru/get/5108/svetlera.41/0_5078b_292d47a4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932040" y="4006322"/>
            <a:ext cx="1656184" cy="2469824"/>
          </a:xfrm>
          <a:prstGeom prst="rect">
            <a:avLst/>
          </a:prstGeom>
          <a:noFill/>
        </p:spPr>
      </p:pic>
      <p:pic>
        <p:nvPicPr>
          <p:cNvPr id="34818" name="Picture 2" descr="http://img-fotki.yandex.ru/get/4407/136487634.2d0/0_7eee4_cf4d9559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356992"/>
            <a:ext cx="2158890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2/64/821/64821756_1286121639_prev_y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s017.radikal.ru/i432/1112/f1/92d32bd3cd4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19"/>
          <a:stretch>
            <a:fillRect/>
          </a:stretch>
        </p:blipFill>
        <p:spPr bwMode="auto">
          <a:xfrm>
            <a:off x="539552" y="3861048"/>
            <a:ext cx="2128568" cy="2592288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899592" y="548680"/>
            <a:ext cx="5184576" cy="2376264"/>
          </a:xfrm>
          <a:prstGeom prst="cloudCallout">
            <a:avLst>
              <a:gd name="adj1" fmla="val -32108"/>
              <a:gd name="adj2" fmla="val 82463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птичьем дворе петух снёс 3 яйца, а потом ещё 3. Сколько яиц снёс петух?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012160" y="1124744"/>
            <a:ext cx="3131840" cy="1728192"/>
          </a:xfrm>
          <a:prstGeom prst="cloudCallout">
            <a:avLst>
              <a:gd name="adj1" fmla="val -41916"/>
              <a:gd name="adj2" fmla="val 12183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Петухи яйца не несут.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30" descr="http://img-fotki.yandex.ru/get/5108/svetlera.41/0_5078b_292d47a4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20072" y="4077072"/>
            <a:ext cx="1656184" cy="2469824"/>
          </a:xfrm>
          <a:prstGeom prst="rect">
            <a:avLst/>
          </a:prstGeom>
          <a:noFill/>
        </p:spPr>
      </p:pic>
      <p:pic>
        <p:nvPicPr>
          <p:cNvPr id="33794" name="Picture 2" descr="http://zooclub.ru/attach/fotogal/clip/birds/3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861048"/>
            <a:ext cx="2591647" cy="2585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0.liveinternet.ru/images/attach/c/2/64/821/64821756_1286121639_prev_y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s017.radikal.ru/i432/1112/f1/92d32bd3cd4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19"/>
          <a:stretch>
            <a:fillRect/>
          </a:stretch>
        </p:blipFill>
        <p:spPr bwMode="auto">
          <a:xfrm>
            <a:off x="611560" y="3645024"/>
            <a:ext cx="2128568" cy="2592288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899592" y="548680"/>
            <a:ext cx="5184576" cy="2376264"/>
          </a:xfrm>
          <a:prstGeom prst="cloudCallout">
            <a:avLst>
              <a:gd name="adj1" fmla="val -32108"/>
              <a:gd name="adj2" fmla="val 82463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Петра было 10 овец. Все, кроме девяти, убежали. Сколько овец осталось?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1944216" cy="1368152"/>
          </a:xfrm>
          <a:prstGeom prst="cloudCallout">
            <a:avLst>
              <a:gd name="adj1" fmla="val -67112"/>
              <a:gd name="adj2" fmla="val 149687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8" name="Picture 30" descr="http://img-fotki.yandex.ru/get/5108/svetlera.41/0_5078b_292d47a4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932040" y="4006322"/>
            <a:ext cx="1656184" cy="2469824"/>
          </a:xfrm>
          <a:prstGeom prst="rect">
            <a:avLst/>
          </a:prstGeom>
          <a:noFill/>
        </p:spPr>
      </p:pic>
      <p:pic>
        <p:nvPicPr>
          <p:cNvPr id="32772" name="Picture 4" descr="http://s1.uploads.ru/t/ZpSaW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437112"/>
            <a:ext cx="2136657" cy="2023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188640"/>
            <a:ext cx="8928992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6" descr="http://s2.hostingkartinok.com/uploads/images/2012/07/311d0bad02f711a29f7f9f59e9fa06c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29808"/>
            <a:ext cx="9144000" cy="1728192"/>
          </a:xfrm>
          <a:prstGeom prst="rect">
            <a:avLst/>
          </a:prstGeom>
          <a:noFill/>
        </p:spPr>
      </p:pic>
      <p:pic>
        <p:nvPicPr>
          <p:cNvPr id="12" name="Picture 8" descr="Клипарт &quot;Лесно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57" b="5046"/>
          <a:stretch>
            <a:fillRect/>
          </a:stretch>
        </p:blipFill>
        <p:spPr bwMode="auto">
          <a:xfrm>
            <a:off x="5615608" y="2132856"/>
            <a:ext cx="3528392" cy="4392488"/>
          </a:xfrm>
          <a:prstGeom prst="rect">
            <a:avLst/>
          </a:prstGeom>
          <a:noFill/>
        </p:spPr>
      </p:pic>
      <p:pic>
        <p:nvPicPr>
          <p:cNvPr id="13" name="Picture 6" descr="http://lisyonok.ucoz.ru/_ld/0/9066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481736"/>
            <a:ext cx="1652478" cy="2376264"/>
          </a:xfrm>
          <a:prstGeom prst="rect">
            <a:avLst/>
          </a:prstGeom>
          <a:noFill/>
        </p:spPr>
      </p:pic>
      <p:pic>
        <p:nvPicPr>
          <p:cNvPr id="14" name="Picture 6" descr="http://www.solnushki.ru/images/clipart/multi/red-hatoch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581128"/>
            <a:ext cx="1574044" cy="2088232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8517" t="54094" b="4540"/>
          <a:stretch>
            <a:fillRect/>
          </a:stretch>
        </p:blipFill>
        <p:spPr bwMode="auto">
          <a:xfrm>
            <a:off x="1043608" y="980728"/>
            <a:ext cx="511675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188640"/>
            <a:ext cx="8928992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6" descr="http://s2.hostingkartinok.com/uploads/images/2012/07/311d0bad02f711a29f7f9f59e9fa06c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29808"/>
            <a:ext cx="9144000" cy="1728192"/>
          </a:xfrm>
          <a:prstGeom prst="rect">
            <a:avLst/>
          </a:prstGeom>
          <a:noFill/>
        </p:spPr>
      </p:pic>
      <p:pic>
        <p:nvPicPr>
          <p:cNvPr id="12" name="Picture 8" descr="Клипарт &quot;Лесно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57" b="5046"/>
          <a:stretch>
            <a:fillRect/>
          </a:stretch>
        </p:blipFill>
        <p:spPr bwMode="auto">
          <a:xfrm>
            <a:off x="5615608" y="2132856"/>
            <a:ext cx="3528392" cy="4392488"/>
          </a:xfrm>
          <a:prstGeom prst="rect">
            <a:avLst/>
          </a:prstGeom>
          <a:noFill/>
        </p:spPr>
      </p:pic>
      <p:pic>
        <p:nvPicPr>
          <p:cNvPr id="13" name="Picture 6" descr="http://lisyonok.ucoz.ru/_ld/0/9066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481736"/>
            <a:ext cx="1652478" cy="2376264"/>
          </a:xfrm>
          <a:prstGeom prst="rect">
            <a:avLst/>
          </a:prstGeom>
          <a:noFill/>
        </p:spPr>
      </p:pic>
      <p:pic>
        <p:nvPicPr>
          <p:cNvPr id="14" name="Picture 6" descr="http://www.solnushki.ru/images/clipart/multi/red-hatoch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581128"/>
            <a:ext cx="1574044" cy="2088232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8517" t="55685" b="6131"/>
          <a:stretch>
            <a:fillRect/>
          </a:stretch>
        </p:blipFill>
        <p:spPr bwMode="auto">
          <a:xfrm>
            <a:off x="899592" y="1196752"/>
            <a:ext cx="528533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188640"/>
            <a:ext cx="8928992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6" descr="http://s2.hostingkartinok.com/uploads/images/2012/07/311d0bad02f711a29f7f9f59e9fa06c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29808"/>
            <a:ext cx="9144000" cy="1728192"/>
          </a:xfrm>
          <a:prstGeom prst="rect">
            <a:avLst/>
          </a:prstGeom>
          <a:noFill/>
        </p:spPr>
      </p:pic>
      <p:pic>
        <p:nvPicPr>
          <p:cNvPr id="12" name="Picture 8" descr="Клипарт &quot;Лесно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57" b="5046"/>
          <a:stretch>
            <a:fillRect/>
          </a:stretch>
        </p:blipFill>
        <p:spPr bwMode="auto">
          <a:xfrm>
            <a:off x="5615608" y="2132856"/>
            <a:ext cx="3528392" cy="4392488"/>
          </a:xfrm>
          <a:prstGeom prst="rect">
            <a:avLst/>
          </a:prstGeom>
          <a:noFill/>
        </p:spPr>
      </p:pic>
      <p:pic>
        <p:nvPicPr>
          <p:cNvPr id="13" name="Picture 6" descr="http://lisyonok.ucoz.ru/_ld/0/9066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481736"/>
            <a:ext cx="1652478" cy="2376264"/>
          </a:xfrm>
          <a:prstGeom prst="rect">
            <a:avLst/>
          </a:prstGeom>
          <a:noFill/>
        </p:spPr>
      </p:pic>
      <p:pic>
        <p:nvPicPr>
          <p:cNvPr id="14" name="Picture 6" descr="http://www.solnushki.ru/images/clipart/multi/red-hatoch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4581128"/>
            <a:ext cx="1574044" cy="2088232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l="8517" t="54094" b="4540"/>
          <a:stretch>
            <a:fillRect/>
          </a:stretch>
        </p:blipFill>
        <p:spPr bwMode="auto">
          <a:xfrm>
            <a:off x="1547664" y="836712"/>
            <a:ext cx="392681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17" t="55685" b="6131"/>
          <a:stretch>
            <a:fillRect/>
          </a:stretch>
        </p:blipFill>
        <p:spPr bwMode="auto">
          <a:xfrm>
            <a:off x="1763688" y="3356992"/>
            <a:ext cx="3816424" cy="21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Луг, луговые цветы и травы - клипарт на прозрачном фоне"/>
          <p:cNvPicPr>
            <a:picLocks noChangeAspect="1" noChangeArrowheads="1"/>
          </p:cNvPicPr>
          <p:nvPr/>
        </p:nvPicPr>
        <p:blipFill>
          <a:blip r:embed="rId2" cstate="print"/>
          <a:srcRect b="163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63408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Не водя рукой по линиям, а лишь следя глазами, определи, какие буквы соответствуют цифрам. Запиши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зашифрованные слова.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D:\Презентации\Математика\Умники и умницы 2 класс\Тетрадь 2 класс 2 часть\Image009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E4E9"/>
              </a:clrFrom>
              <a:clrTo>
                <a:srgbClr val="E5E4E9">
                  <a:alpha val="0"/>
                </a:srgbClr>
              </a:clrTo>
            </a:clrChange>
          </a:blip>
          <a:srcRect l="29660" t="32631" r="47243" b="48879"/>
          <a:stretch>
            <a:fillRect/>
          </a:stretch>
        </p:blipFill>
        <p:spPr bwMode="auto">
          <a:xfrm>
            <a:off x="3347864" y="1052736"/>
            <a:ext cx="3816424" cy="43204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07904" y="5589240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 descr="http://img-fotki.yandex.ru/get/5804/svetlera.41/0_5078a_9a155c12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429000"/>
            <a:ext cx="1969073" cy="3024336"/>
          </a:xfrm>
          <a:prstGeom prst="rect">
            <a:avLst/>
          </a:prstGeom>
          <a:noFill/>
        </p:spPr>
      </p:pic>
      <p:pic>
        <p:nvPicPr>
          <p:cNvPr id="9" name="Picture 8" descr="http://img3.proshkolu.ru/content/media/pic/std/3000000/2615000/2614267-01dc1d9e06a46a88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59563" y="1052736"/>
            <a:ext cx="1884437" cy="2414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Луг, луговые цветы и травы - клипарт на прозрачном фоне"/>
          <p:cNvPicPr>
            <a:picLocks noChangeAspect="1" noChangeArrowheads="1"/>
          </p:cNvPicPr>
          <p:nvPr/>
        </p:nvPicPr>
        <p:blipFill>
          <a:blip r:embed="rId2" cstate="print"/>
          <a:srcRect b="163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77809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Не водя рукой по линиям, а лишь следя глазами, определи, какие буквы соответствуют цифрам. Запиши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зашифрованные слова.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D:\Презентации\Математика\Умники и умницы 2 класс\Тетрадь 2 класс 2 часть\Image009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7E7E9"/>
              </a:clrFrom>
              <a:clrTo>
                <a:srgbClr val="E7E7E9">
                  <a:alpha val="0"/>
                </a:srgbClr>
              </a:clrTo>
            </a:clrChange>
          </a:blip>
          <a:srcRect l="57761" t="33087" r="16254" b="48884"/>
          <a:stretch>
            <a:fillRect/>
          </a:stretch>
        </p:blipFill>
        <p:spPr bwMode="auto">
          <a:xfrm>
            <a:off x="3059832" y="980728"/>
            <a:ext cx="4252626" cy="42484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47864" y="5661248"/>
            <a:ext cx="3672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СУББОТА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8" descr="http://img3.proshkolu.ru/content/media/pic/std/3000000/2615000/2614267-01dc1d9e06a46a88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59563" y="1052736"/>
            <a:ext cx="1884437" cy="2414226"/>
          </a:xfrm>
          <a:prstGeom prst="rect">
            <a:avLst/>
          </a:prstGeom>
          <a:noFill/>
        </p:spPr>
      </p:pic>
      <p:pic>
        <p:nvPicPr>
          <p:cNvPr id="9" name="Picture 4" descr="http://img-fotki.yandex.ru/get/5804/svetlera.41/0_5078a_9a155c12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429000"/>
            <a:ext cx="1969073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572000" y="548680"/>
            <a:ext cx="4320480" cy="2376264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Его пинают, а он не плачет! Его бросают – назад скачет.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08823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Мяч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6150" name="Picture 6" descr="http://coollady.ru/pic/0002/052/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789040"/>
            <a:ext cx="1656184" cy="1659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6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56" r="6153" b="2052"/>
          <a:stretch>
            <a:fillRect/>
          </a:stretch>
        </p:blipFill>
        <p:spPr bwMode="auto">
          <a:xfrm>
            <a:off x="6767736" y="1628800"/>
            <a:ext cx="2376264" cy="45365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Сосчитай бабочек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5062" name="Picture 6" descr="сад"/>
          <p:cNvPicPr>
            <a:picLocks noChangeAspect="1" noChangeArrowheads="1"/>
          </p:cNvPicPr>
          <p:nvPr/>
        </p:nvPicPr>
        <p:blipFill>
          <a:blip r:embed="rId3" cstate="print"/>
          <a:srcRect l="22262"/>
          <a:stretch>
            <a:fillRect/>
          </a:stretch>
        </p:blipFill>
        <p:spPr bwMode="auto">
          <a:xfrm>
            <a:off x="0" y="1590674"/>
            <a:ext cx="5981700" cy="5267326"/>
          </a:xfrm>
          <a:prstGeom prst="rect">
            <a:avLst/>
          </a:prstGeom>
          <a:noFill/>
        </p:spPr>
      </p:pic>
      <p:pic>
        <p:nvPicPr>
          <p:cNvPr id="45058" name="Picture 2" descr="са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149080"/>
            <a:ext cx="3635896" cy="2708920"/>
          </a:xfrm>
          <a:prstGeom prst="rect">
            <a:avLst/>
          </a:prstGeom>
          <a:noFill/>
        </p:spPr>
      </p:pic>
      <p:pic>
        <p:nvPicPr>
          <p:cNvPr id="20" name="Picture 2" descr="D:\Презентации\Математика\Умники и умницы 2 класс\Тетрадь 2 класс 2 часть\Image009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8E9ED"/>
              </a:clrFrom>
              <a:clrTo>
                <a:srgbClr val="E8E9ED">
                  <a:alpha val="0"/>
                </a:srgbClr>
              </a:clrTo>
            </a:clrChange>
          </a:blip>
          <a:srcRect l="36668" t="57322" r="27143" b="24580"/>
          <a:stretch>
            <a:fillRect/>
          </a:stretch>
        </p:blipFill>
        <p:spPr bwMode="auto">
          <a:xfrm>
            <a:off x="1979712" y="836712"/>
            <a:ext cx="4785762" cy="3384376"/>
          </a:xfrm>
          <a:prstGeom prst="rect">
            <a:avLst/>
          </a:prstGeom>
          <a:noFill/>
        </p:spPr>
      </p:pic>
      <p:pic>
        <p:nvPicPr>
          <p:cNvPr id="14" name="Picture 4" descr="http://go2.imgsmail.ru/imgpreview?key=30a27a23f4136a00&amp;mb=imgdb_preview_62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3501008"/>
            <a:ext cx="2467347" cy="2699872"/>
          </a:xfrm>
          <a:prstGeom prst="rect">
            <a:avLst/>
          </a:prstGeom>
          <a:noFill/>
        </p:spPr>
      </p:pic>
      <p:pic>
        <p:nvPicPr>
          <p:cNvPr id="13" name="Picture 24" descr="http://img-fotki.yandex.ru/get/5805/svetlera.41/0_5078c_a815314e_XX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724128" y="3861048"/>
            <a:ext cx="1944216" cy="2486677"/>
          </a:xfrm>
          <a:prstGeom prst="rect">
            <a:avLst/>
          </a:prstGeom>
          <a:noFill/>
        </p:spPr>
      </p:pic>
      <p:sp>
        <p:nvSpPr>
          <p:cNvPr id="22" name="Выноска-облако 21"/>
          <p:cNvSpPr/>
          <p:nvPr/>
        </p:nvSpPr>
        <p:spPr>
          <a:xfrm>
            <a:off x="7092280" y="2492896"/>
            <a:ext cx="1512168" cy="1152128"/>
          </a:xfrm>
          <a:prstGeom prst="cloudCallout">
            <a:avLst>
              <a:gd name="adj1" fmla="val -42636"/>
              <a:gd name="adj2" fmla="val 98965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10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6480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5062" name="Picture 6" descr="сад"/>
          <p:cNvPicPr>
            <a:picLocks noChangeAspect="1" noChangeArrowheads="1"/>
          </p:cNvPicPr>
          <p:nvPr/>
        </p:nvPicPr>
        <p:blipFill>
          <a:blip r:embed="rId2" cstate="print"/>
          <a:srcRect l="22262"/>
          <a:stretch>
            <a:fillRect/>
          </a:stretch>
        </p:blipFill>
        <p:spPr bwMode="auto">
          <a:xfrm>
            <a:off x="0" y="1590674"/>
            <a:ext cx="5981700" cy="5267326"/>
          </a:xfrm>
          <a:prstGeom prst="rect">
            <a:avLst/>
          </a:prstGeom>
          <a:noFill/>
        </p:spPr>
      </p:pic>
      <p:pic>
        <p:nvPicPr>
          <p:cNvPr id="45058" name="Picture 2" descr="с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149080"/>
            <a:ext cx="3635896" cy="2708920"/>
          </a:xfrm>
          <a:prstGeom prst="rect">
            <a:avLst/>
          </a:prstGeom>
          <a:noFill/>
        </p:spPr>
      </p:pic>
      <p:pic>
        <p:nvPicPr>
          <p:cNvPr id="14" name="Picture 4" descr="http://go2.imgsmail.ru/imgpreview?key=30a27a23f4136a00&amp;mb=imgdb_preview_6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573016"/>
            <a:ext cx="2269928" cy="2483848"/>
          </a:xfrm>
          <a:prstGeom prst="rect">
            <a:avLst/>
          </a:prstGeom>
          <a:noFill/>
        </p:spPr>
      </p:pic>
      <p:pic>
        <p:nvPicPr>
          <p:cNvPr id="13" name="Picture 24" descr="http://img-fotki.yandex.ru/get/5805/svetlera.41/0_5078c_a815314e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24128" y="3861048"/>
            <a:ext cx="1944216" cy="2486677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2195736" y="980728"/>
            <a:ext cx="3456384" cy="3168352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2564904"/>
            <a:ext cx="845399" cy="730425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868144" y="908720"/>
            <a:ext cx="3096344" cy="3096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 путь: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клетка вправо,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вверх,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влево,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вниз,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вправо,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вниз.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6480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5062" name="Picture 6" descr="сад"/>
          <p:cNvPicPr>
            <a:picLocks noChangeAspect="1" noChangeArrowheads="1"/>
          </p:cNvPicPr>
          <p:nvPr/>
        </p:nvPicPr>
        <p:blipFill>
          <a:blip r:embed="rId2" cstate="print"/>
          <a:srcRect l="22262"/>
          <a:stretch>
            <a:fillRect/>
          </a:stretch>
        </p:blipFill>
        <p:spPr bwMode="auto">
          <a:xfrm>
            <a:off x="0" y="1590674"/>
            <a:ext cx="5981700" cy="5267326"/>
          </a:xfrm>
          <a:prstGeom prst="rect">
            <a:avLst/>
          </a:prstGeom>
          <a:noFill/>
        </p:spPr>
      </p:pic>
      <p:pic>
        <p:nvPicPr>
          <p:cNvPr id="45058" name="Picture 2" descr="с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149080"/>
            <a:ext cx="3635896" cy="2708920"/>
          </a:xfrm>
          <a:prstGeom prst="rect">
            <a:avLst/>
          </a:prstGeom>
          <a:noFill/>
        </p:spPr>
      </p:pic>
      <p:pic>
        <p:nvPicPr>
          <p:cNvPr id="14" name="Picture 4" descr="http://go2.imgsmail.ru/imgpreview?key=30a27a23f4136a00&amp;mb=imgdb_preview_6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573016"/>
            <a:ext cx="2269928" cy="2483848"/>
          </a:xfrm>
          <a:prstGeom prst="rect">
            <a:avLst/>
          </a:prstGeom>
          <a:noFill/>
        </p:spPr>
      </p:pic>
      <p:pic>
        <p:nvPicPr>
          <p:cNvPr id="13" name="Picture 24" descr="http://img-fotki.yandex.ru/get/5805/svetlera.41/0_5078c_a815314e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24128" y="3861048"/>
            <a:ext cx="1944216" cy="2486677"/>
          </a:xfrm>
          <a:prstGeom prst="rect">
            <a:avLst/>
          </a:prstGeom>
          <a:noFill/>
        </p:spPr>
      </p:pic>
      <p:grpSp>
        <p:nvGrpSpPr>
          <p:cNvPr id="3" name="Группа 7"/>
          <p:cNvGrpSpPr/>
          <p:nvPr/>
        </p:nvGrpSpPr>
        <p:grpSpPr>
          <a:xfrm>
            <a:off x="2195736" y="980728"/>
            <a:ext cx="3456384" cy="3168352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2564904"/>
            <a:ext cx="845399" cy="730425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868144" y="908720"/>
            <a:ext cx="3096344" cy="3096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rgbClr val="FF0000"/>
                </a:solidFill>
              </a:rPr>
              <a:t> путь: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</a:rPr>
              <a:t> клетка влево,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вниз,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вправо,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вверх,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влево,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вверх.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6480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5062" name="Picture 6" descr="сад"/>
          <p:cNvPicPr>
            <a:picLocks noChangeAspect="1" noChangeArrowheads="1"/>
          </p:cNvPicPr>
          <p:nvPr/>
        </p:nvPicPr>
        <p:blipFill>
          <a:blip r:embed="rId2" cstate="print"/>
          <a:srcRect l="22262"/>
          <a:stretch>
            <a:fillRect/>
          </a:stretch>
        </p:blipFill>
        <p:spPr bwMode="auto">
          <a:xfrm>
            <a:off x="0" y="1590674"/>
            <a:ext cx="5981700" cy="5267326"/>
          </a:xfrm>
          <a:prstGeom prst="rect">
            <a:avLst/>
          </a:prstGeom>
          <a:noFill/>
        </p:spPr>
      </p:pic>
      <p:pic>
        <p:nvPicPr>
          <p:cNvPr id="45058" name="Picture 2" descr="с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149080"/>
            <a:ext cx="3635896" cy="2708920"/>
          </a:xfrm>
          <a:prstGeom prst="rect">
            <a:avLst/>
          </a:prstGeom>
          <a:noFill/>
        </p:spPr>
      </p:pic>
      <p:pic>
        <p:nvPicPr>
          <p:cNvPr id="14" name="Picture 4" descr="http://go2.imgsmail.ru/imgpreview?key=30a27a23f4136a00&amp;mb=imgdb_preview_6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573016"/>
            <a:ext cx="2269928" cy="2483848"/>
          </a:xfrm>
          <a:prstGeom prst="rect">
            <a:avLst/>
          </a:prstGeom>
          <a:noFill/>
        </p:spPr>
      </p:pic>
      <p:pic>
        <p:nvPicPr>
          <p:cNvPr id="13" name="Picture 24" descr="http://img-fotki.yandex.ru/get/5805/svetlera.41/0_5078c_a815314e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24128" y="3861048"/>
            <a:ext cx="1944216" cy="2486677"/>
          </a:xfrm>
          <a:prstGeom prst="rect">
            <a:avLst/>
          </a:prstGeom>
          <a:noFill/>
        </p:spPr>
      </p:pic>
      <p:grpSp>
        <p:nvGrpSpPr>
          <p:cNvPr id="3" name="Группа 7"/>
          <p:cNvGrpSpPr/>
          <p:nvPr/>
        </p:nvGrpSpPr>
        <p:grpSpPr>
          <a:xfrm>
            <a:off x="2195736" y="980728"/>
            <a:ext cx="3456384" cy="3168352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2564904"/>
            <a:ext cx="845399" cy="730425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868144" y="908720"/>
            <a:ext cx="3096344" cy="3096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 путь: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клетка вниз,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влево,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 вверх,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вправо,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вниз,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влево.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6480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квадрат. В одной из клеток сидит бабочка. Не прикасаясь рукой, а лишь следя глазами, узнай, в какую клетку она перелетела.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5062" name="Picture 6" descr="сад"/>
          <p:cNvPicPr>
            <a:picLocks noChangeAspect="1" noChangeArrowheads="1"/>
          </p:cNvPicPr>
          <p:nvPr/>
        </p:nvPicPr>
        <p:blipFill>
          <a:blip r:embed="rId2" cstate="print"/>
          <a:srcRect l="22262"/>
          <a:stretch>
            <a:fillRect/>
          </a:stretch>
        </p:blipFill>
        <p:spPr bwMode="auto">
          <a:xfrm>
            <a:off x="0" y="1590674"/>
            <a:ext cx="5981700" cy="5267326"/>
          </a:xfrm>
          <a:prstGeom prst="rect">
            <a:avLst/>
          </a:prstGeom>
          <a:noFill/>
        </p:spPr>
      </p:pic>
      <p:pic>
        <p:nvPicPr>
          <p:cNvPr id="45058" name="Picture 2" descr="с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149080"/>
            <a:ext cx="3635896" cy="2708920"/>
          </a:xfrm>
          <a:prstGeom prst="rect">
            <a:avLst/>
          </a:prstGeom>
          <a:noFill/>
        </p:spPr>
      </p:pic>
      <p:pic>
        <p:nvPicPr>
          <p:cNvPr id="14" name="Picture 4" descr="http://go2.imgsmail.ru/imgpreview?key=30a27a23f4136a00&amp;mb=imgdb_preview_6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573016"/>
            <a:ext cx="2269928" cy="2483848"/>
          </a:xfrm>
          <a:prstGeom prst="rect">
            <a:avLst/>
          </a:prstGeom>
          <a:noFill/>
        </p:spPr>
      </p:pic>
      <p:pic>
        <p:nvPicPr>
          <p:cNvPr id="13" name="Picture 24" descr="http://img-fotki.yandex.ru/get/5805/svetlera.41/0_5078c_a815314e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24128" y="4077072"/>
            <a:ext cx="1944216" cy="2486677"/>
          </a:xfrm>
          <a:prstGeom prst="rect">
            <a:avLst/>
          </a:prstGeom>
          <a:noFill/>
        </p:spPr>
      </p:pic>
      <p:grpSp>
        <p:nvGrpSpPr>
          <p:cNvPr id="3" name="Группа 7"/>
          <p:cNvGrpSpPr/>
          <p:nvPr/>
        </p:nvGrpSpPr>
        <p:grpSpPr>
          <a:xfrm>
            <a:off x="2195736" y="980728"/>
            <a:ext cx="3456384" cy="3168352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2564904"/>
            <a:ext cx="845399" cy="730425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868144" y="620688"/>
            <a:ext cx="3096344" cy="3816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r>
              <a:rPr lang="ru-RU" sz="2400" b="1" dirty="0" smtClean="0">
                <a:solidFill>
                  <a:srgbClr val="FF0000"/>
                </a:solidFill>
              </a:rPr>
              <a:t> путь: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клетка влево,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вверх,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вправо,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 вниз,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 влево,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вверх,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вправо,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вниз.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 цифру </a:t>
            </a:r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64807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62" name="Picture 6" descr="сад"/>
          <p:cNvPicPr>
            <a:picLocks noChangeAspect="1" noChangeArrowheads="1"/>
          </p:cNvPicPr>
          <p:nvPr/>
        </p:nvPicPr>
        <p:blipFill>
          <a:blip r:embed="rId2" cstate="print"/>
          <a:srcRect l="22262"/>
          <a:stretch>
            <a:fillRect/>
          </a:stretch>
        </p:blipFill>
        <p:spPr bwMode="auto">
          <a:xfrm>
            <a:off x="0" y="1590674"/>
            <a:ext cx="5981700" cy="5267326"/>
          </a:xfrm>
          <a:prstGeom prst="rect">
            <a:avLst/>
          </a:prstGeom>
          <a:noFill/>
        </p:spPr>
      </p:pic>
      <p:pic>
        <p:nvPicPr>
          <p:cNvPr id="45058" name="Picture 2" descr="с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149080"/>
            <a:ext cx="3635896" cy="2708920"/>
          </a:xfrm>
          <a:prstGeom prst="rect">
            <a:avLst/>
          </a:prstGeom>
          <a:noFill/>
        </p:spPr>
      </p:pic>
      <p:pic>
        <p:nvPicPr>
          <p:cNvPr id="14" name="Picture 4" descr="http://go2.imgsmail.ru/imgpreview?key=30a27a23f4136a00&amp;mb=imgdb_preview_6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573016"/>
            <a:ext cx="2269928" cy="2483848"/>
          </a:xfrm>
          <a:prstGeom prst="rect">
            <a:avLst/>
          </a:prstGeom>
          <a:noFill/>
        </p:spPr>
      </p:pic>
      <p:pic>
        <p:nvPicPr>
          <p:cNvPr id="13" name="Picture 24" descr="http://img-fotki.yandex.ru/get/5805/svetlera.41/0_5078c_a815314e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24128" y="4077072"/>
            <a:ext cx="1944216" cy="2486677"/>
          </a:xfrm>
          <a:prstGeom prst="rect">
            <a:avLst/>
          </a:prstGeom>
          <a:noFill/>
        </p:spPr>
      </p:pic>
      <p:grpSp>
        <p:nvGrpSpPr>
          <p:cNvPr id="3" name="Группа 7"/>
          <p:cNvGrpSpPr/>
          <p:nvPr/>
        </p:nvGrpSpPr>
        <p:grpSpPr>
          <a:xfrm>
            <a:off x="2915816" y="1052736"/>
            <a:ext cx="3456384" cy="3168352"/>
            <a:chOff x="2267744" y="1772816"/>
            <a:chExt cx="3456384" cy="316835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9" idx="0"/>
              <a:endCxn id="9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>
              <a:stCxn id="9" idx="1"/>
              <a:endCxn id="9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2636912"/>
            <a:ext cx="845399" cy="730425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5580112" y="3501008"/>
            <a:ext cx="648072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1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23928" y="1124744"/>
            <a:ext cx="648072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23928" y="1916832"/>
            <a:ext cx="648072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3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3501008"/>
            <a:ext cx="648072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4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26" name="Picture 18" descr="4663906_0_50983_98de3afd_L (500x417, 150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020272" y="691795"/>
            <a:ext cx="1368152" cy="1214236"/>
          </a:xfrm>
          <a:prstGeom prst="rect">
            <a:avLst/>
          </a:prstGeom>
          <a:noFill/>
        </p:spPr>
      </p:pic>
      <p:pic>
        <p:nvPicPr>
          <p:cNvPr id="27" name="Picture 8" descr="4663906_0_50978_cce8d09_L (500x441, 161Kb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764704"/>
            <a:ext cx="1660115" cy="1464222"/>
          </a:xfrm>
          <a:prstGeom prst="rect">
            <a:avLst/>
          </a:prstGeom>
          <a:noFill/>
        </p:spPr>
      </p:pic>
      <p:pic>
        <p:nvPicPr>
          <p:cNvPr id="28" name="Picture 14" descr="4663906_0_50981_38588e79_L (500x421, 155Kb)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380312" y="2276872"/>
            <a:ext cx="1444531" cy="1489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40962" name="Picture 2" descr="Лужайка, зеленая трава, деревья в траве, цветы, бабочки над цветами, пейзаж на прозрачном фоне - клипарт для коллажей"/>
          <p:cNvPicPr>
            <a:picLocks noChangeAspect="1" noChangeArrowheads="1"/>
          </p:cNvPicPr>
          <p:nvPr/>
        </p:nvPicPr>
        <p:blipFill>
          <a:blip r:embed="rId2" cstate="print"/>
          <a:srcRect b="13839"/>
          <a:stretch>
            <a:fillRect/>
          </a:stretch>
        </p:blipFill>
        <p:spPr bwMode="auto">
          <a:xfrm>
            <a:off x="0" y="4338488"/>
            <a:ext cx="9144000" cy="2519512"/>
          </a:xfrm>
          <a:prstGeom prst="rect">
            <a:avLst/>
          </a:prstGeom>
          <a:noFill/>
        </p:spPr>
      </p:pic>
      <p:pic>
        <p:nvPicPr>
          <p:cNvPr id="6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224136" cy="1076204"/>
          </a:xfrm>
          <a:prstGeom prst="rect">
            <a:avLst/>
          </a:prstGeom>
          <a:noFill/>
        </p:spPr>
      </p:pic>
      <p:pic>
        <p:nvPicPr>
          <p:cNvPr id="7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1224136" cy="1076204"/>
          </a:xfrm>
          <a:prstGeom prst="rect">
            <a:avLst/>
          </a:prstGeom>
          <a:noFill/>
        </p:spPr>
      </p:pic>
      <p:pic>
        <p:nvPicPr>
          <p:cNvPr id="1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37112"/>
            <a:ext cx="1224136" cy="1076204"/>
          </a:xfrm>
          <a:prstGeom prst="rect">
            <a:avLst/>
          </a:prstGeom>
          <a:noFill/>
        </p:spPr>
      </p:pic>
      <p:pic>
        <p:nvPicPr>
          <p:cNvPr id="4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2702898" cy="2376264"/>
          </a:xfrm>
          <a:prstGeom prst="rect">
            <a:avLst/>
          </a:prstGeom>
          <a:noFill/>
        </p:spPr>
      </p:pic>
      <p:pic>
        <p:nvPicPr>
          <p:cNvPr id="17" name="Picture 18" descr="http://www.xn--80afaf5asbr.xn--p1ai/clipart/skazochnie/baba_yaga/page_0001/baba_yaga_0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23728" y="3933056"/>
            <a:ext cx="2217454" cy="2631547"/>
          </a:xfrm>
          <a:prstGeom prst="rect">
            <a:avLst/>
          </a:prstGeom>
          <a:noFill/>
        </p:spPr>
      </p:pic>
      <p:pic>
        <p:nvPicPr>
          <p:cNvPr id="18" name="Picture 4" descr="Избушка на курьих ножках, баба Яга, русалочка, единорог, дуб с золотой цепью - сказочные персонажи и элементы для детских коллаже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999" y="1484784"/>
            <a:ext cx="3097001" cy="3712258"/>
          </a:xfrm>
          <a:prstGeom prst="rect">
            <a:avLst/>
          </a:prstGeom>
          <a:noFill/>
        </p:spPr>
      </p:pic>
      <p:sp>
        <p:nvSpPr>
          <p:cNvPr id="21" name="Скругленная прямоугольная выноска 20"/>
          <p:cNvSpPr/>
          <p:nvPr/>
        </p:nvSpPr>
        <p:spPr>
          <a:xfrm>
            <a:off x="251520" y="764704"/>
            <a:ext cx="8496944" cy="936104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Из этого набора букв у тебя должно получиться по два слова. Выдели буквы одного слова – и у тебя сложится второе.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365104"/>
            <a:ext cx="1224136" cy="1076204"/>
          </a:xfrm>
          <a:prstGeom prst="rect">
            <a:avLst/>
          </a:prstGeom>
          <a:noFill/>
        </p:spPr>
      </p:pic>
      <p:pic>
        <p:nvPicPr>
          <p:cNvPr id="9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224136" cy="1076204"/>
          </a:xfrm>
          <a:prstGeom prst="rect">
            <a:avLst/>
          </a:prstGeom>
          <a:noFill/>
        </p:spPr>
      </p:pic>
      <p:pic>
        <p:nvPicPr>
          <p:cNvPr id="8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00" y="4445496"/>
            <a:ext cx="1224136" cy="1076204"/>
          </a:xfrm>
          <a:prstGeom prst="rect">
            <a:avLst/>
          </a:prstGeom>
          <a:noFill/>
        </p:spPr>
      </p:pic>
      <p:pic>
        <p:nvPicPr>
          <p:cNvPr id="1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080741"/>
            <a:ext cx="1656184" cy="27772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51520" y="2060848"/>
            <a:ext cx="590465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Например: </a:t>
            </a:r>
            <a:r>
              <a:rPr lang="ru-RU" sz="2400" b="1" dirty="0" smtClean="0">
                <a:solidFill>
                  <a:schemeClr val="tx1"/>
                </a:solidFill>
              </a:rPr>
              <a:t>Раствори белое в прозрачном.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2924944"/>
            <a:ext cx="590465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   В   О   А   Д   Х   А   Р   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79512" y="2852936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123728" y="2852936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419872" y="2852936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139952" y="2852936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788024" y="2852936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4437112"/>
            <a:ext cx="1224136" cy="1076204"/>
          </a:xfrm>
          <a:prstGeom prst="rect">
            <a:avLst/>
          </a:prstGeom>
          <a:noFill/>
        </p:spPr>
      </p:pic>
      <p:pic>
        <p:nvPicPr>
          <p:cNvPr id="3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437112"/>
            <a:ext cx="1224136" cy="1076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40962" name="Picture 2" descr="Лужайка, зеленая трава, деревья в траве, цветы, бабочки над цветами, пейзаж на прозрачном фоне - клипарт для коллажей"/>
          <p:cNvPicPr>
            <a:picLocks noChangeAspect="1" noChangeArrowheads="1"/>
          </p:cNvPicPr>
          <p:nvPr/>
        </p:nvPicPr>
        <p:blipFill>
          <a:blip r:embed="rId2" cstate="print"/>
          <a:srcRect b="13839"/>
          <a:stretch>
            <a:fillRect/>
          </a:stretch>
        </p:blipFill>
        <p:spPr bwMode="auto">
          <a:xfrm>
            <a:off x="0" y="4338488"/>
            <a:ext cx="9144000" cy="2519512"/>
          </a:xfrm>
          <a:prstGeom prst="rect">
            <a:avLst/>
          </a:prstGeom>
          <a:noFill/>
        </p:spPr>
      </p:pic>
      <p:pic>
        <p:nvPicPr>
          <p:cNvPr id="6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224136" cy="1076204"/>
          </a:xfrm>
          <a:prstGeom prst="rect">
            <a:avLst/>
          </a:prstGeom>
          <a:noFill/>
        </p:spPr>
      </p:pic>
      <p:pic>
        <p:nvPicPr>
          <p:cNvPr id="7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1224136" cy="1076204"/>
          </a:xfrm>
          <a:prstGeom prst="rect">
            <a:avLst/>
          </a:prstGeom>
          <a:noFill/>
        </p:spPr>
      </p:pic>
      <p:pic>
        <p:nvPicPr>
          <p:cNvPr id="1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37112"/>
            <a:ext cx="1224136" cy="1076204"/>
          </a:xfrm>
          <a:prstGeom prst="rect">
            <a:avLst/>
          </a:prstGeom>
          <a:noFill/>
        </p:spPr>
      </p:pic>
      <p:pic>
        <p:nvPicPr>
          <p:cNvPr id="4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2702898" cy="2376264"/>
          </a:xfrm>
          <a:prstGeom prst="rect">
            <a:avLst/>
          </a:prstGeom>
          <a:noFill/>
        </p:spPr>
      </p:pic>
      <p:pic>
        <p:nvPicPr>
          <p:cNvPr id="17" name="Picture 18" descr="http://www.xn--80afaf5asbr.xn--p1ai/clipart/skazochnie/baba_yaga/page_0001/baba_yaga_0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115616" y="3933056"/>
            <a:ext cx="2217454" cy="2631547"/>
          </a:xfrm>
          <a:prstGeom prst="rect">
            <a:avLst/>
          </a:prstGeom>
          <a:noFill/>
        </p:spPr>
      </p:pic>
      <p:pic>
        <p:nvPicPr>
          <p:cNvPr id="18" name="Picture 4" descr="Избушка на курьих ножках, баба Яга, русалочка, единорог, дуб с золотой цепью - сказочные персонажи и элементы для детских коллаже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999" y="1484784"/>
            <a:ext cx="3097001" cy="3712258"/>
          </a:xfrm>
          <a:prstGeom prst="rect">
            <a:avLst/>
          </a:prstGeom>
          <a:noFill/>
        </p:spPr>
      </p:pic>
      <p:pic>
        <p:nvPicPr>
          <p:cNvPr id="1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365104"/>
            <a:ext cx="1224136" cy="1076204"/>
          </a:xfrm>
          <a:prstGeom prst="rect">
            <a:avLst/>
          </a:prstGeom>
          <a:noFill/>
        </p:spPr>
      </p:pic>
      <p:pic>
        <p:nvPicPr>
          <p:cNvPr id="9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224136" cy="1076204"/>
          </a:xfrm>
          <a:prstGeom prst="rect">
            <a:avLst/>
          </a:prstGeom>
          <a:noFill/>
        </p:spPr>
      </p:pic>
      <p:pic>
        <p:nvPicPr>
          <p:cNvPr id="8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00" y="4445496"/>
            <a:ext cx="1224136" cy="1076204"/>
          </a:xfrm>
          <a:prstGeom prst="rect">
            <a:avLst/>
          </a:prstGeom>
          <a:noFill/>
        </p:spPr>
      </p:pic>
      <p:pic>
        <p:nvPicPr>
          <p:cNvPr id="1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588224" y="4080741"/>
            <a:ext cx="1656184" cy="27772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323528" y="908720"/>
            <a:ext cx="590465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Друг и враг Буратино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844824"/>
            <a:ext cx="5904656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    А    Б    А    Л    З    Ь    В</a:t>
            </a: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 И    И    Л    И    Н    О    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51520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043608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4437112"/>
            <a:ext cx="1224136" cy="1076204"/>
          </a:xfrm>
          <a:prstGeom prst="rect">
            <a:avLst/>
          </a:prstGeom>
          <a:noFill/>
        </p:spPr>
      </p:pic>
      <p:pic>
        <p:nvPicPr>
          <p:cNvPr id="3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437112"/>
            <a:ext cx="1224136" cy="1076204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3347864" y="1916832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788024" y="1916832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5580112" y="1916832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39552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3779912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292080" y="3140968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178" name="Picture 2" descr="http://detsad-kitty.ru/uploads/posts/2010-06/1277926078_5e93bbe86706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20" r="16841"/>
          <a:stretch>
            <a:fillRect/>
          </a:stretch>
        </p:blipFill>
        <p:spPr bwMode="auto">
          <a:xfrm>
            <a:off x="4067944" y="3717032"/>
            <a:ext cx="1367449" cy="2009800"/>
          </a:xfrm>
          <a:prstGeom prst="rect">
            <a:avLst/>
          </a:prstGeom>
          <a:noFill/>
        </p:spPr>
      </p:pic>
      <p:pic>
        <p:nvPicPr>
          <p:cNvPr id="50180" name="Picture 4" descr="http://img.furry.su/files/natashafenik/a_1280914366_natashafenik_-_lisa_alisa_i_kot_bazilio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60" t="16200" r="65440" b="10361"/>
          <a:stretch>
            <a:fillRect/>
          </a:stretch>
        </p:blipFill>
        <p:spPr bwMode="auto">
          <a:xfrm>
            <a:off x="5508104" y="3933056"/>
            <a:ext cx="825974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40962" name="Picture 2" descr="Лужайка, зеленая трава, деревья в траве, цветы, бабочки над цветами, пейзаж на прозрачном фоне - клипарт для коллажей"/>
          <p:cNvPicPr>
            <a:picLocks noChangeAspect="1" noChangeArrowheads="1"/>
          </p:cNvPicPr>
          <p:nvPr/>
        </p:nvPicPr>
        <p:blipFill>
          <a:blip r:embed="rId2" cstate="print"/>
          <a:srcRect b="13839"/>
          <a:stretch>
            <a:fillRect/>
          </a:stretch>
        </p:blipFill>
        <p:spPr bwMode="auto">
          <a:xfrm>
            <a:off x="0" y="4338488"/>
            <a:ext cx="9144000" cy="2519512"/>
          </a:xfrm>
          <a:prstGeom prst="rect">
            <a:avLst/>
          </a:prstGeom>
          <a:noFill/>
        </p:spPr>
      </p:pic>
      <p:pic>
        <p:nvPicPr>
          <p:cNvPr id="6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224136" cy="1076204"/>
          </a:xfrm>
          <a:prstGeom prst="rect">
            <a:avLst/>
          </a:prstGeom>
          <a:noFill/>
        </p:spPr>
      </p:pic>
      <p:pic>
        <p:nvPicPr>
          <p:cNvPr id="7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1224136" cy="1076204"/>
          </a:xfrm>
          <a:prstGeom prst="rect">
            <a:avLst/>
          </a:prstGeom>
          <a:noFill/>
        </p:spPr>
      </p:pic>
      <p:pic>
        <p:nvPicPr>
          <p:cNvPr id="1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37112"/>
            <a:ext cx="1224136" cy="1076204"/>
          </a:xfrm>
          <a:prstGeom prst="rect">
            <a:avLst/>
          </a:prstGeom>
          <a:noFill/>
        </p:spPr>
      </p:pic>
      <p:pic>
        <p:nvPicPr>
          <p:cNvPr id="4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2702898" cy="2376264"/>
          </a:xfrm>
          <a:prstGeom prst="rect">
            <a:avLst/>
          </a:prstGeom>
          <a:noFill/>
        </p:spPr>
      </p:pic>
      <p:pic>
        <p:nvPicPr>
          <p:cNvPr id="17" name="Picture 18" descr="http://www.xn--80afaf5asbr.xn--p1ai/clipart/skazochnie/baba_yaga/page_0001/baba_yaga_0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115616" y="3861048"/>
            <a:ext cx="2217454" cy="2631547"/>
          </a:xfrm>
          <a:prstGeom prst="rect">
            <a:avLst/>
          </a:prstGeom>
          <a:noFill/>
        </p:spPr>
      </p:pic>
      <p:pic>
        <p:nvPicPr>
          <p:cNvPr id="18" name="Picture 4" descr="Избушка на курьих ножках, баба Яга, русалочка, единорог, дуб с золотой цепью - сказочные персонажи и элементы для детских коллаже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999" y="1484784"/>
            <a:ext cx="3097001" cy="3712258"/>
          </a:xfrm>
          <a:prstGeom prst="rect">
            <a:avLst/>
          </a:prstGeom>
          <a:noFill/>
        </p:spPr>
      </p:pic>
      <p:pic>
        <p:nvPicPr>
          <p:cNvPr id="1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365104"/>
            <a:ext cx="1224136" cy="1076204"/>
          </a:xfrm>
          <a:prstGeom prst="rect">
            <a:avLst/>
          </a:prstGeom>
          <a:noFill/>
        </p:spPr>
      </p:pic>
      <p:pic>
        <p:nvPicPr>
          <p:cNvPr id="9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224136" cy="1076204"/>
          </a:xfrm>
          <a:prstGeom prst="rect">
            <a:avLst/>
          </a:prstGeom>
          <a:noFill/>
        </p:spPr>
      </p:pic>
      <p:pic>
        <p:nvPicPr>
          <p:cNvPr id="8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00" y="4445496"/>
            <a:ext cx="1224136" cy="1076204"/>
          </a:xfrm>
          <a:prstGeom prst="rect">
            <a:avLst/>
          </a:prstGeom>
          <a:noFill/>
        </p:spPr>
      </p:pic>
      <p:pic>
        <p:nvPicPr>
          <p:cNvPr id="1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080741"/>
            <a:ext cx="1656184" cy="27772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323528" y="908720"/>
            <a:ext cx="820891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Откройте тайну </a:t>
            </a:r>
            <a:r>
              <a:rPr lang="ru-RU" sz="3200" b="1" dirty="0" err="1" smtClean="0">
                <a:solidFill>
                  <a:schemeClr val="tx1"/>
                </a:solidFill>
              </a:rPr>
              <a:t>Кащея</a:t>
            </a:r>
            <a:r>
              <a:rPr lang="ru-RU" sz="3200" b="1" dirty="0" smtClean="0">
                <a:solidFill>
                  <a:schemeClr val="tx1"/>
                </a:solidFill>
              </a:rPr>
              <a:t>  Бессмертного.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844824"/>
            <a:ext cx="5904656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     У     Я     Н     Й     Д   </a:t>
            </a: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 У    Ц     К     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83568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475656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4437112"/>
            <a:ext cx="1224136" cy="1076204"/>
          </a:xfrm>
          <a:prstGeom prst="rect">
            <a:avLst/>
          </a:prstGeom>
          <a:noFill/>
        </p:spPr>
      </p:pic>
      <p:pic>
        <p:nvPicPr>
          <p:cNvPr id="3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437112"/>
            <a:ext cx="1224136" cy="1076204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3203848" y="1772816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004048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691680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3347864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9154" name="Picture 2" descr="http://img-fotki.yandex.ru/get/5600/ladyo2004.89/0_4f8c8_7cfb7e1b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4293096"/>
            <a:ext cx="2170212" cy="1627659"/>
          </a:xfrm>
          <a:prstGeom prst="rect">
            <a:avLst/>
          </a:prstGeom>
          <a:noFill/>
        </p:spPr>
      </p:pic>
      <p:pic>
        <p:nvPicPr>
          <p:cNvPr id="49156" name="Picture 4" descr="http://img-fotki.yandex.ru/get/4907/tamiru.13b/0_45d01_eb51dc6f_X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876367">
            <a:off x="4898804" y="3507291"/>
            <a:ext cx="1009792" cy="811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40962" name="Picture 2" descr="Лужайка, зеленая трава, деревья в траве, цветы, бабочки над цветами, пейзаж на прозрачном фоне - клипарт для коллажей"/>
          <p:cNvPicPr>
            <a:picLocks noChangeAspect="1" noChangeArrowheads="1"/>
          </p:cNvPicPr>
          <p:nvPr/>
        </p:nvPicPr>
        <p:blipFill>
          <a:blip r:embed="rId2" cstate="print"/>
          <a:srcRect b="13839"/>
          <a:stretch>
            <a:fillRect/>
          </a:stretch>
        </p:blipFill>
        <p:spPr bwMode="auto">
          <a:xfrm>
            <a:off x="0" y="4338488"/>
            <a:ext cx="9144000" cy="2519512"/>
          </a:xfrm>
          <a:prstGeom prst="rect">
            <a:avLst/>
          </a:prstGeom>
          <a:noFill/>
        </p:spPr>
      </p:pic>
      <p:pic>
        <p:nvPicPr>
          <p:cNvPr id="6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224136" cy="1076204"/>
          </a:xfrm>
          <a:prstGeom prst="rect">
            <a:avLst/>
          </a:prstGeom>
          <a:noFill/>
        </p:spPr>
      </p:pic>
      <p:pic>
        <p:nvPicPr>
          <p:cNvPr id="7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1224136" cy="1076204"/>
          </a:xfrm>
          <a:prstGeom prst="rect">
            <a:avLst/>
          </a:prstGeom>
          <a:noFill/>
        </p:spPr>
      </p:pic>
      <p:pic>
        <p:nvPicPr>
          <p:cNvPr id="1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37112"/>
            <a:ext cx="1224136" cy="1076204"/>
          </a:xfrm>
          <a:prstGeom prst="rect">
            <a:avLst/>
          </a:prstGeom>
          <a:noFill/>
        </p:spPr>
      </p:pic>
      <p:pic>
        <p:nvPicPr>
          <p:cNvPr id="4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2702898" cy="2376264"/>
          </a:xfrm>
          <a:prstGeom prst="rect">
            <a:avLst/>
          </a:prstGeom>
          <a:noFill/>
        </p:spPr>
      </p:pic>
      <p:pic>
        <p:nvPicPr>
          <p:cNvPr id="17" name="Picture 18" descr="http://www.xn--80afaf5asbr.xn--p1ai/clipart/skazochnie/baba_yaga/page_0001/baba_yaga_0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411760" y="3933056"/>
            <a:ext cx="2217454" cy="2631547"/>
          </a:xfrm>
          <a:prstGeom prst="rect">
            <a:avLst/>
          </a:prstGeom>
          <a:noFill/>
        </p:spPr>
      </p:pic>
      <p:pic>
        <p:nvPicPr>
          <p:cNvPr id="18" name="Picture 4" descr="Избушка на курьих ножках, баба Яга, русалочка, единорог, дуб с золотой цепью - сказочные персонажи и элементы для детских коллаже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999" y="1484784"/>
            <a:ext cx="3097001" cy="3712258"/>
          </a:xfrm>
          <a:prstGeom prst="rect">
            <a:avLst/>
          </a:prstGeom>
          <a:noFill/>
        </p:spPr>
      </p:pic>
      <p:pic>
        <p:nvPicPr>
          <p:cNvPr id="1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365104"/>
            <a:ext cx="1224136" cy="1076204"/>
          </a:xfrm>
          <a:prstGeom prst="rect">
            <a:avLst/>
          </a:prstGeom>
          <a:noFill/>
        </p:spPr>
      </p:pic>
      <p:pic>
        <p:nvPicPr>
          <p:cNvPr id="9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224136" cy="1076204"/>
          </a:xfrm>
          <a:prstGeom prst="rect">
            <a:avLst/>
          </a:prstGeom>
          <a:noFill/>
        </p:spPr>
      </p:pic>
      <p:pic>
        <p:nvPicPr>
          <p:cNvPr id="8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00" y="4445496"/>
            <a:ext cx="1224136" cy="1076204"/>
          </a:xfrm>
          <a:prstGeom prst="rect">
            <a:avLst/>
          </a:prstGeom>
          <a:noFill/>
        </p:spPr>
      </p:pic>
      <p:pic>
        <p:nvPicPr>
          <p:cNvPr id="1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080741"/>
            <a:ext cx="1656184" cy="27772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323528" y="908720"/>
            <a:ext cx="820891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Что и где плывёт?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844824"/>
            <a:ext cx="5904656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     А     Р     Р     Е     </a:t>
            </a:r>
            <a:r>
              <a:rPr lang="ru-RU" sz="4000" b="1" dirty="0" smtClean="0">
                <a:solidFill>
                  <a:schemeClr val="tx1"/>
                </a:solidFill>
              </a:rPr>
              <a:t>О</a:t>
            </a:r>
            <a:r>
              <a:rPr lang="ru-RU" sz="4000" b="1" dirty="0" smtClean="0">
                <a:solidFill>
                  <a:schemeClr val="tx1"/>
                </a:solidFill>
              </a:rPr>
              <a:t>     Х</a:t>
            </a: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    О     Ч     Д     К     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51520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115616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4437112"/>
            <a:ext cx="1224136" cy="1076204"/>
          </a:xfrm>
          <a:prstGeom prst="rect">
            <a:avLst/>
          </a:prstGeom>
          <a:noFill/>
        </p:spPr>
      </p:pic>
      <p:pic>
        <p:nvPicPr>
          <p:cNvPr id="3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437112"/>
            <a:ext cx="1224136" cy="1076204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2051720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572000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5436096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1331640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131840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130" name="Picture 2" descr="http://catalog.piter-mama.ru/images/00000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933056"/>
            <a:ext cx="2448272" cy="2560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 animBg="1"/>
      <p:bldP spid="33" grpId="0" animBg="1"/>
      <p:bldP spid="34" grpId="0" animBg="1"/>
      <p:bldP spid="36" grpId="0" animBg="1"/>
      <p:bldP spid="37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572000" y="548680"/>
            <a:ext cx="4320480" cy="2376264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Кручусь, верчусь, и мне не лень вертеться даже целый день.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08823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Юла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26626" name="Picture 2" descr="http://vio.uchim.info/Vio_82/cd_site/articles/art_1_2_clip_image08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4077072"/>
            <a:ext cx="2088232" cy="2211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40962" name="Picture 2" descr="Лужайка, зеленая трава, деревья в траве, цветы, бабочки над цветами, пейзаж на прозрачном фоне - клипарт для коллажей"/>
          <p:cNvPicPr>
            <a:picLocks noChangeAspect="1" noChangeArrowheads="1"/>
          </p:cNvPicPr>
          <p:nvPr/>
        </p:nvPicPr>
        <p:blipFill>
          <a:blip r:embed="rId2" cstate="print"/>
          <a:srcRect b="13839"/>
          <a:stretch>
            <a:fillRect/>
          </a:stretch>
        </p:blipFill>
        <p:spPr bwMode="auto">
          <a:xfrm>
            <a:off x="0" y="4338488"/>
            <a:ext cx="9144000" cy="2519512"/>
          </a:xfrm>
          <a:prstGeom prst="rect">
            <a:avLst/>
          </a:prstGeom>
          <a:noFill/>
        </p:spPr>
      </p:pic>
      <p:pic>
        <p:nvPicPr>
          <p:cNvPr id="6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224136" cy="1076204"/>
          </a:xfrm>
          <a:prstGeom prst="rect">
            <a:avLst/>
          </a:prstGeom>
          <a:noFill/>
        </p:spPr>
      </p:pic>
      <p:pic>
        <p:nvPicPr>
          <p:cNvPr id="7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1224136" cy="1076204"/>
          </a:xfrm>
          <a:prstGeom prst="rect">
            <a:avLst/>
          </a:prstGeom>
          <a:noFill/>
        </p:spPr>
      </p:pic>
      <p:pic>
        <p:nvPicPr>
          <p:cNvPr id="1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37112"/>
            <a:ext cx="1224136" cy="1076204"/>
          </a:xfrm>
          <a:prstGeom prst="rect">
            <a:avLst/>
          </a:prstGeom>
          <a:noFill/>
        </p:spPr>
      </p:pic>
      <p:pic>
        <p:nvPicPr>
          <p:cNvPr id="4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2702898" cy="2376264"/>
          </a:xfrm>
          <a:prstGeom prst="rect">
            <a:avLst/>
          </a:prstGeom>
          <a:noFill/>
        </p:spPr>
      </p:pic>
      <p:pic>
        <p:nvPicPr>
          <p:cNvPr id="17" name="Picture 18" descr="http://www.xn--80afaf5asbr.xn--p1ai/clipart/skazochnie/baba_yaga/page_0001/baba_yaga_0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7584" y="4005064"/>
            <a:ext cx="2217454" cy="2631547"/>
          </a:xfrm>
          <a:prstGeom prst="rect">
            <a:avLst/>
          </a:prstGeom>
          <a:noFill/>
        </p:spPr>
      </p:pic>
      <p:pic>
        <p:nvPicPr>
          <p:cNvPr id="18" name="Picture 4" descr="Избушка на курьих ножках, баба Яга, русалочка, единорог, дуб с золотой цепью - сказочные персонажи и элементы для детских коллаже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999" y="1484784"/>
            <a:ext cx="3097001" cy="3712258"/>
          </a:xfrm>
          <a:prstGeom prst="rect">
            <a:avLst/>
          </a:prstGeom>
          <a:noFill/>
        </p:spPr>
      </p:pic>
      <p:pic>
        <p:nvPicPr>
          <p:cNvPr id="1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365104"/>
            <a:ext cx="1224136" cy="1076204"/>
          </a:xfrm>
          <a:prstGeom prst="rect">
            <a:avLst/>
          </a:prstGeom>
          <a:noFill/>
        </p:spPr>
      </p:pic>
      <p:pic>
        <p:nvPicPr>
          <p:cNvPr id="9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224136" cy="1076204"/>
          </a:xfrm>
          <a:prstGeom prst="rect">
            <a:avLst/>
          </a:prstGeom>
          <a:noFill/>
        </p:spPr>
      </p:pic>
      <p:pic>
        <p:nvPicPr>
          <p:cNvPr id="8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00" y="4445496"/>
            <a:ext cx="1224136" cy="1076204"/>
          </a:xfrm>
          <a:prstGeom prst="rect">
            <a:avLst/>
          </a:prstGeom>
          <a:noFill/>
        </p:spPr>
      </p:pic>
      <p:pic>
        <p:nvPicPr>
          <p:cNvPr id="1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080741"/>
            <a:ext cx="1656184" cy="27772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87016" y="764704"/>
            <a:ext cx="885698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Вытащите из букета садовый и лесной цветки.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844824"/>
            <a:ext cx="5904656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     Л     О     А     З     Н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  Д      А     Ы     Ш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55576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411760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4437112"/>
            <a:ext cx="1224136" cy="1076204"/>
          </a:xfrm>
          <a:prstGeom prst="rect">
            <a:avLst/>
          </a:prstGeom>
          <a:noFill/>
        </p:spPr>
      </p:pic>
      <p:pic>
        <p:nvPicPr>
          <p:cNvPr id="3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437112"/>
            <a:ext cx="1224136" cy="1076204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4211960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2483768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7106" name="Picture 2" descr="http://fotocvetov.ru/rozy/551096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4166320"/>
            <a:ext cx="1272060" cy="2691680"/>
          </a:xfrm>
          <a:prstGeom prst="rect">
            <a:avLst/>
          </a:prstGeom>
          <a:noFill/>
        </p:spPr>
      </p:pic>
      <p:pic>
        <p:nvPicPr>
          <p:cNvPr id="47108" name="Picture 4" descr="http://img-fotki.yandex.ru/get/5507/svetlera.470/0_662f7_3cfe4f8a_X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4644041"/>
            <a:ext cx="2651448" cy="2213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 animBg="1"/>
      <p:bldP spid="33" grpId="0" animBg="1"/>
      <p:bldP spid="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40962" name="Picture 2" descr="Лужайка, зеленая трава, деревья в траве, цветы, бабочки над цветами, пейзаж на прозрачном фоне - клипарт для коллажей"/>
          <p:cNvPicPr>
            <a:picLocks noChangeAspect="1" noChangeArrowheads="1"/>
          </p:cNvPicPr>
          <p:nvPr/>
        </p:nvPicPr>
        <p:blipFill>
          <a:blip r:embed="rId2" cstate="print"/>
          <a:srcRect b="13839"/>
          <a:stretch>
            <a:fillRect/>
          </a:stretch>
        </p:blipFill>
        <p:spPr bwMode="auto">
          <a:xfrm>
            <a:off x="0" y="4338488"/>
            <a:ext cx="9144000" cy="2519512"/>
          </a:xfrm>
          <a:prstGeom prst="rect">
            <a:avLst/>
          </a:prstGeom>
          <a:noFill/>
        </p:spPr>
      </p:pic>
      <p:pic>
        <p:nvPicPr>
          <p:cNvPr id="6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224136" cy="1076204"/>
          </a:xfrm>
          <a:prstGeom prst="rect">
            <a:avLst/>
          </a:prstGeom>
          <a:noFill/>
        </p:spPr>
      </p:pic>
      <p:pic>
        <p:nvPicPr>
          <p:cNvPr id="7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1224136" cy="1076204"/>
          </a:xfrm>
          <a:prstGeom prst="rect">
            <a:avLst/>
          </a:prstGeom>
          <a:noFill/>
        </p:spPr>
      </p:pic>
      <p:pic>
        <p:nvPicPr>
          <p:cNvPr id="1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37112"/>
            <a:ext cx="1224136" cy="1076204"/>
          </a:xfrm>
          <a:prstGeom prst="rect">
            <a:avLst/>
          </a:prstGeom>
          <a:noFill/>
        </p:spPr>
      </p:pic>
      <p:pic>
        <p:nvPicPr>
          <p:cNvPr id="4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2702898" cy="2376264"/>
          </a:xfrm>
          <a:prstGeom prst="rect">
            <a:avLst/>
          </a:prstGeom>
          <a:noFill/>
        </p:spPr>
      </p:pic>
      <p:pic>
        <p:nvPicPr>
          <p:cNvPr id="17" name="Picture 18" descr="http://www.xn--80afaf5asbr.xn--p1ai/clipart/skazochnie/baba_yaga/page_0001/baba_yaga_0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7584" y="4005064"/>
            <a:ext cx="2217454" cy="2631547"/>
          </a:xfrm>
          <a:prstGeom prst="rect">
            <a:avLst/>
          </a:prstGeom>
          <a:noFill/>
        </p:spPr>
      </p:pic>
      <p:pic>
        <p:nvPicPr>
          <p:cNvPr id="18" name="Picture 4" descr="Избушка на курьих ножках, баба Яга, русалочка, единорог, дуб с золотой цепью - сказочные персонажи и элементы для детских коллаже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999" y="1484784"/>
            <a:ext cx="3097001" cy="3712258"/>
          </a:xfrm>
          <a:prstGeom prst="rect">
            <a:avLst/>
          </a:prstGeom>
          <a:noFill/>
        </p:spPr>
      </p:pic>
      <p:pic>
        <p:nvPicPr>
          <p:cNvPr id="1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365104"/>
            <a:ext cx="1224136" cy="1076204"/>
          </a:xfrm>
          <a:prstGeom prst="rect">
            <a:avLst/>
          </a:prstGeom>
          <a:noFill/>
        </p:spPr>
      </p:pic>
      <p:pic>
        <p:nvPicPr>
          <p:cNvPr id="9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224136" cy="1076204"/>
          </a:xfrm>
          <a:prstGeom prst="rect">
            <a:avLst/>
          </a:prstGeom>
          <a:noFill/>
        </p:spPr>
      </p:pic>
      <p:pic>
        <p:nvPicPr>
          <p:cNvPr id="8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00" y="4445496"/>
            <a:ext cx="1224136" cy="1076204"/>
          </a:xfrm>
          <a:prstGeom prst="rect">
            <a:avLst/>
          </a:prstGeom>
          <a:noFill/>
        </p:spPr>
      </p:pic>
      <p:pic>
        <p:nvPicPr>
          <p:cNvPr id="1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080741"/>
            <a:ext cx="1656184" cy="27772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87016" y="764704"/>
            <a:ext cx="885698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Какую травку щиплет на лугу полезное животное?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844824"/>
            <a:ext cx="5904656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     К     Л     О     Р     Е    </a:t>
            </a: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О     В     В     А     Е     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55576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411760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4437112"/>
            <a:ext cx="1224136" cy="1076204"/>
          </a:xfrm>
          <a:prstGeom prst="rect">
            <a:avLst/>
          </a:prstGeom>
          <a:noFill/>
        </p:spPr>
      </p:pic>
      <p:pic>
        <p:nvPicPr>
          <p:cNvPr id="3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437112"/>
            <a:ext cx="1224136" cy="1076204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5004048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619672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283968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076056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348" name="Picture 4" descr="http://img1.liveinternet.ru/images/attach/c/8/105/16/105016851_large_t_13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2996952"/>
            <a:ext cx="2584371" cy="3499148"/>
          </a:xfrm>
          <a:prstGeom prst="rect">
            <a:avLst/>
          </a:prstGeom>
          <a:noFill/>
        </p:spPr>
      </p:pic>
      <p:pic>
        <p:nvPicPr>
          <p:cNvPr id="57346" name="Picture 2" descr="http://graphics.in.ua/cat/PSD.Clover.035.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4149080"/>
            <a:ext cx="1588416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 animBg="1"/>
      <p:bldP spid="33" grpId="0" animBg="1"/>
      <p:bldP spid="34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pic>
        <p:nvPicPr>
          <p:cNvPr id="40962" name="Picture 2" descr="Лужайка, зеленая трава, деревья в траве, цветы, бабочки над цветами, пейзаж на прозрачном фоне - клипарт для коллажей"/>
          <p:cNvPicPr>
            <a:picLocks noChangeAspect="1" noChangeArrowheads="1"/>
          </p:cNvPicPr>
          <p:nvPr/>
        </p:nvPicPr>
        <p:blipFill>
          <a:blip r:embed="rId2" cstate="print"/>
          <a:srcRect b="13839"/>
          <a:stretch>
            <a:fillRect/>
          </a:stretch>
        </p:blipFill>
        <p:spPr bwMode="auto">
          <a:xfrm>
            <a:off x="0" y="4338488"/>
            <a:ext cx="9144000" cy="2519512"/>
          </a:xfrm>
          <a:prstGeom prst="rect">
            <a:avLst/>
          </a:prstGeom>
          <a:noFill/>
        </p:spPr>
      </p:pic>
      <p:pic>
        <p:nvPicPr>
          <p:cNvPr id="6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224136" cy="1076204"/>
          </a:xfrm>
          <a:prstGeom prst="rect">
            <a:avLst/>
          </a:prstGeom>
          <a:noFill/>
        </p:spPr>
      </p:pic>
      <p:pic>
        <p:nvPicPr>
          <p:cNvPr id="7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365104"/>
            <a:ext cx="1224136" cy="1076204"/>
          </a:xfrm>
          <a:prstGeom prst="rect">
            <a:avLst/>
          </a:prstGeom>
          <a:noFill/>
        </p:spPr>
      </p:pic>
      <p:pic>
        <p:nvPicPr>
          <p:cNvPr id="1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437112"/>
            <a:ext cx="1224136" cy="1076204"/>
          </a:xfrm>
          <a:prstGeom prst="rect">
            <a:avLst/>
          </a:prstGeom>
          <a:noFill/>
        </p:spPr>
      </p:pic>
      <p:pic>
        <p:nvPicPr>
          <p:cNvPr id="4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2702898" cy="2376264"/>
          </a:xfrm>
          <a:prstGeom prst="rect">
            <a:avLst/>
          </a:prstGeom>
          <a:noFill/>
        </p:spPr>
      </p:pic>
      <p:pic>
        <p:nvPicPr>
          <p:cNvPr id="17" name="Picture 18" descr="http://www.xn--80afaf5asbr.xn--p1ai/clipart/skazochnie/baba_yaga/page_0001/baba_yaga_000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5576" y="3933056"/>
            <a:ext cx="2217454" cy="2631547"/>
          </a:xfrm>
          <a:prstGeom prst="rect">
            <a:avLst/>
          </a:prstGeom>
          <a:noFill/>
        </p:spPr>
      </p:pic>
      <p:pic>
        <p:nvPicPr>
          <p:cNvPr id="18" name="Picture 4" descr="Избушка на курьих ножках, баба Яга, русалочка, единорог, дуб с золотой цепью - сказочные персонажи и элементы для детских коллажей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6999" y="1484784"/>
            <a:ext cx="3097001" cy="3712258"/>
          </a:xfrm>
          <a:prstGeom prst="rect">
            <a:avLst/>
          </a:prstGeom>
          <a:noFill/>
        </p:spPr>
      </p:pic>
      <p:pic>
        <p:nvPicPr>
          <p:cNvPr id="1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4365104"/>
            <a:ext cx="1224136" cy="1076204"/>
          </a:xfrm>
          <a:prstGeom prst="rect">
            <a:avLst/>
          </a:prstGeom>
          <a:noFill/>
        </p:spPr>
      </p:pic>
      <p:pic>
        <p:nvPicPr>
          <p:cNvPr id="9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437112"/>
            <a:ext cx="1224136" cy="1076204"/>
          </a:xfrm>
          <a:prstGeom prst="rect">
            <a:avLst/>
          </a:prstGeom>
          <a:noFill/>
        </p:spPr>
      </p:pic>
      <p:pic>
        <p:nvPicPr>
          <p:cNvPr id="8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00" y="4445496"/>
            <a:ext cx="1224136" cy="1076204"/>
          </a:xfrm>
          <a:prstGeom prst="rect">
            <a:avLst/>
          </a:prstGeom>
          <a:noFill/>
        </p:spPr>
      </p:pic>
      <p:pic>
        <p:nvPicPr>
          <p:cNvPr id="1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300192" y="4080741"/>
            <a:ext cx="1656184" cy="277725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87016" y="764704"/>
            <a:ext cx="885698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Из чего варенье досталось кому-то на съедение?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1844824"/>
            <a:ext cx="5904656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     В     И      У     Ш </a:t>
            </a:r>
          </a:p>
          <a:p>
            <a:pPr algn="ctr"/>
            <a:endParaRPr lang="ru-RU" sz="4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    Х     А     Н     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7704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843808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864" y="4437112"/>
            <a:ext cx="1224136" cy="1076204"/>
          </a:xfrm>
          <a:prstGeom prst="rect">
            <a:avLst/>
          </a:prstGeom>
          <a:noFill/>
        </p:spPr>
      </p:pic>
      <p:pic>
        <p:nvPicPr>
          <p:cNvPr id="31" name="Picture 10" descr="http://s2.hostingkartinok.com/uploads/images/2012/07/023af49f61d57f4d8f19490104d712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437112"/>
            <a:ext cx="1224136" cy="1076204"/>
          </a:xfrm>
          <a:prstGeom prst="rect">
            <a:avLst/>
          </a:prstGeom>
          <a:noFill/>
        </p:spPr>
      </p:pic>
      <p:sp>
        <p:nvSpPr>
          <p:cNvPr id="33" name="Овал 32"/>
          <p:cNvSpPr/>
          <p:nvPr/>
        </p:nvSpPr>
        <p:spPr>
          <a:xfrm>
            <a:off x="4716016" y="1844824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419872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283968" y="3068960"/>
            <a:ext cx="720080" cy="77038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322" name="Picture 2" descr="http://img1.liveinternet.ru/images/attach/c/3/75/616/75616357_40bfde11008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4653136"/>
            <a:ext cx="2448272" cy="1985937"/>
          </a:xfrm>
          <a:prstGeom prst="rect">
            <a:avLst/>
          </a:prstGeom>
          <a:noFill/>
        </p:spPr>
      </p:pic>
      <p:pic>
        <p:nvPicPr>
          <p:cNvPr id="56324" name="Picture 4" descr="http://go3.imgsmail.ru/imgpreview?key=439b9d16beb87f42&amp;mb=imgdb_preview_200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933056"/>
            <a:ext cx="2085975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 animBg="1"/>
      <p:bldP spid="33" grpId="0" animBg="1"/>
      <p:bldP spid="34" grpId="0" animBg="1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1628800"/>
            <a:ext cx="4499992" cy="4752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79512" y="620688"/>
            <a:ext cx="8712968" cy="1296144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Белочка для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000" b="1" dirty="0" smtClean="0">
                <a:solidFill>
                  <a:schemeClr val="tx1"/>
                </a:solidFill>
              </a:rPr>
              <a:t> своих бельчат разложила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</a:t>
            </a:r>
            <a:r>
              <a:rPr lang="ru-RU" sz="2000" b="1" dirty="0" smtClean="0">
                <a:solidFill>
                  <a:schemeClr val="tx1"/>
                </a:solidFill>
              </a:rPr>
              <a:t> ореха на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000" b="1" dirty="0" smtClean="0">
                <a:solidFill>
                  <a:schemeClr val="tx1"/>
                </a:solidFill>
              </a:rPr>
              <a:t> кучек так, что кучек с одинаковым числом орехов не было. Причём количество орехов в каждой кучке обозначается однозначным числом. Узнай, сколько орехов в каждой кучке.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s2.hostingkartinok.com/uploads/images/2012/07/61f188823bf5df1052a547543841f480.png"/>
          <p:cNvPicPr>
            <a:picLocks noChangeAspect="1" noChangeArrowheads="1"/>
          </p:cNvPicPr>
          <p:nvPr/>
        </p:nvPicPr>
        <p:blipFill>
          <a:blip r:embed="rId3" cstate="print"/>
          <a:srcRect l="5993" r="4864"/>
          <a:stretch>
            <a:fillRect/>
          </a:stretch>
        </p:blipFill>
        <p:spPr bwMode="auto">
          <a:xfrm>
            <a:off x="0" y="5698465"/>
            <a:ext cx="9144000" cy="1159535"/>
          </a:xfrm>
          <a:prstGeom prst="rect">
            <a:avLst/>
          </a:prstGeom>
          <a:noFill/>
        </p:spPr>
      </p:pic>
      <p:pic>
        <p:nvPicPr>
          <p:cNvPr id="55298" name="Picture 2" descr="http://lenagold.ru/fon/clipart/o/oreh/oreh7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506309">
            <a:off x="2440934" y="5240568"/>
            <a:ext cx="1463571" cy="1317214"/>
          </a:xfrm>
          <a:prstGeom prst="rect">
            <a:avLst/>
          </a:prstGeom>
          <a:noFill/>
        </p:spPr>
      </p:pic>
      <p:pic>
        <p:nvPicPr>
          <p:cNvPr id="10" name="Picture 32" descr="http://img-fotki.yandex.ru/get/6004/svetlera.41/0_5078d_e88dfea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365104"/>
            <a:ext cx="1944427" cy="2221272"/>
          </a:xfrm>
          <a:prstGeom prst="rect">
            <a:avLst/>
          </a:prstGeom>
          <a:noFill/>
        </p:spPr>
      </p:pic>
      <p:pic>
        <p:nvPicPr>
          <p:cNvPr id="11" name="Picture 12" descr="http://content.foto.mail.ru/mail/lidddya/_blogs/i-1059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148064" y="4221088"/>
            <a:ext cx="1717125" cy="2088232"/>
          </a:xfrm>
          <a:prstGeom prst="rect">
            <a:avLst/>
          </a:prstGeom>
          <a:noFill/>
        </p:spPr>
      </p:pic>
      <p:pic>
        <p:nvPicPr>
          <p:cNvPr id="55300" name="Picture 4" descr="http://img1.liveinternet.ru/images/attach/c/4/79/777/79777039_Belochk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596336" y="2564904"/>
            <a:ext cx="1309236" cy="144016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23528" y="2276872"/>
            <a:ext cx="4392488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+ 4 + 5 + 6 + +7 + 8 + 9 = 42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628800"/>
            <a:ext cx="3491880" cy="4752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79512" y="620688"/>
            <a:ext cx="8712968" cy="1080120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отрывая карандаша от бумаги, проведи через 4 данные точки замкнутую ломаную, состоящую из 3 звеньев.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s2.hostingkartinok.com/uploads/images/2012/07/61f188823bf5df1052a547543841f480.png"/>
          <p:cNvPicPr>
            <a:picLocks noChangeAspect="1" noChangeArrowheads="1"/>
          </p:cNvPicPr>
          <p:nvPr/>
        </p:nvPicPr>
        <p:blipFill>
          <a:blip r:embed="rId3" cstate="print"/>
          <a:srcRect l="5993" r="4864"/>
          <a:stretch>
            <a:fillRect/>
          </a:stretch>
        </p:blipFill>
        <p:spPr bwMode="auto">
          <a:xfrm>
            <a:off x="0" y="5698465"/>
            <a:ext cx="9144000" cy="1159535"/>
          </a:xfrm>
          <a:prstGeom prst="rect">
            <a:avLst/>
          </a:prstGeom>
          <a:noFill/>
        </p:spPr>
      </p:pic>
      <p:pic>
        <p:nvPicPr>
          <p:cNvPr id="10" name="Picture 32" descr="http://img-fotki.yandex.ru/get/6004/svetlera.41/0_5078d_e88dfea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437112"/>
            <a:ext cx="1944427" cy="2221272"/>
          </a:xfrm>
          <a:prstGeom prst="rect">
            <a:avLst/>
          </a:prstGeom>
          <a:noFill/>
        </p:spPr>
      </p:pic>
      <p:pic>
        <p:nvPicPr>
          <p:cNvPr id="11" name="Picture 12" descr="http://content.foto.mail.ru/mail/lidddya/_blogs/i-1059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717125" cy="2088232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2915816" y="3284984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995936" y="3284984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915816" y="4149080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995936" y="4149080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059832" y="2420888"/>
            <a:ext cx="0" cy="18722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059832" y="4293096"/>
            <a:ext cx="21602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059832" y="2420888"/>
            <a:ext cx="2160240" cy="18722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628800"/>
            <a:ext cx="3491880" cy="4752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79512" y="620688"/>
            <a:ext cx="8712968" cy="1440160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Алёша живёт на 2 этаже. Кирилл живёт в том же подъезде, что и Алёша, но он проходит по лестнице до своей квартиры в 2 раза больше ступенек. На каком этаже живёт Кирилл? (Ступенек до 1 этажа нет.)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s2.hostingkartinok.com/uploads/images/2012/07/61f188823bf5df1052a547543841f480.png"/>
          <p:cNvPicPr>
            <a:picLocks noChangeAspect="1" noChangeArrowheads="1"/>
          </p:cNvPicPr>
          <p:nvPr/>
        </p:nvPicPr>
        <p:blipFill>
          <a:blip r:embed="rId3" cstate="print"/>
          <a:srcRect l="5993" r="4864"/>
          <a:stretch>
            <a:fillRect/>
          </a:stretch>
        </p:blipFill>
        <p:spPr bwMode="auto">
          <a:xfrm>
            <a:off x="0" y="5698465"/>
            <a:ext cx="9144000" cy="1159535"/>
          </a:xfrm>
          <a:prstGeom prst="rect">
            <a:avLst/>
          </a:prstGeom>
          <a:noFill/>
        </p:spPr>
      </p:pic>
      <p:pic>
        <p:nvPicPr>
          <p:cNvPr id="10" name="Picture 32" descr="http://img-fotki.yandex.ru/get/6004/svetlera.41/0_5078d_e88dfea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365104"/>
            <a:ext cx="1944427" cy="2221272"/>
          </a:xfrm>
          <a:prstGeom prst="rect">
            <a:avLst/>
          </a:prstGeom>
          <a:noFill/>
        </p:spPr>
      </p:pic>
      <p:pic>
        <p:nvPicPr>
          <p:cNvPr id="11" name="Picture 12" descr="http://content.foto.mail.ru/mail/lidddya/_blogs/i-1059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717125" cy="208823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907704" y="3573016"/>
            <a:ext cx="3312368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= 4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331640" y="2204864"/>
            <a:ext cx="4032448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этаже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164"/>
          <a:stretch>
            <a:fillRect/>
          </a:stretch>
        </p:blipFill>
        <p:spPr bwMode="auto">
          <a:xfrm>
            <a:off x="7092280" y="620688"/>
            <a:ext cx="205172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dirty="0"/>
          </a:p>
        </p:txBody>
      </p:sp>
      <p:pic>
        <p:nvPicPr>
          <p:cNvPr id="6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30484"/>
            <a:ext cx="9144000" cy="827516"/>
          </a:xfrm>
          <a:prstGeom prst="rect">
            <a:avLst/>
          </a:prstGeom>
          <a:noFill/>
        </p:spPr>
      </p:pic>
      <p:pic>
        <p:nvPicPr>
          <p:cNvPr id="66562" name="Picture 2" descr="http://s1.pic4you.ru/allimage/y2012/09-10/12216/24223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3861048"/>
            <a:ext cx="4162433" cy="2996952"/>
          </a:xfrm>
          <a:prstGeom prst="rect">
            <a:avLst/>
          </a:prstGeom>
          <a:noFill/>
        </p:spPr>
      </p:pic>
      <p:pic>
        <p:nvPicPr>
          <p:cNvPr id="13" name="Picture 26" descr="http://img1.liveinternet.ru/images/attach/c/2/68/4/68004270_1292617533_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016224" cy="2396839"/>
          </a:xfrm>
          <a:prstGeom prst="rect">
            <a:avLst/>
          </a:prstGeom>
          <a:noFill/>
        </p:spPr>
      </p:pic>
      <p:pic>
        <p:nvPicPr>
          <p:cNvPr id="16" name="Picture 18" descr="Клипарт &quot;Лесной&quot;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517232"/>
            <a:ext cx="1944216" cy="1147088"/>
          </a:xfrm>
          <a:prstGeom prst="rect">
            <a:avLst/>
          </a:prstGeom>
          <a:noFill/>
        </p:spPr>
      </p:pic>
      <p:pic>
        <p:nvPicPr>
          <p:cNvPr id="4" name="Picture 16" descr="http://go2.imgsmail.ru/imgpreview?key=4f0cc9d9deaefb6c&amp;mb=imgdb_preview_7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149080"/>
            <a:ext cx="1570797" cy="25877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5536" y="76470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Голова садовая</a:t>
            </a:r>
            <a:r>
              <a:rPr lang="ru-RU" sz="5400" b="1" dirty="0" smtClean="0">
                <a:solidFill>
                  <a:schemeClr val="tx1"/>
                </a:solidFill>
              </a:rPr>
              <a:t>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1844824"/>
            <a:ext cx="640871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Несообразительный, невнимательный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66564" name="Picture 4" descr="http://mtdata.ru/u29/photo3E5E/20460705199-0/big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725" r="46451" b="6668"/>
          <a:stretch>
            <a:fillRect/>
          </a:stretch>
        </p:blipFill>
        <p:spPr bwMode="auto">
          <a:xfrm>
            <a:off x="3851920" y="3789040"/>
            <a:ext cx="223224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164"/>
          <a:stretch>
            <a:fillRect/>
          </a:stretch>
        </p:blipFill>
        <p:spPr bwMode="auto">
          <a:xfrm>
            <a:off x="7092280" y="620688"/>
            <a:ext cx="205172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dirty="0"/>
          </a:p>
        </p:txBody>
      </p:sp>
      <p:pic>
        <p:nvPicPr>
          <p:cNvPr id="6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30484"/>
            <a:ext cx="9144000" cy="827516"/>
          </a:xfrm>
          <a:prstGeom prst="rect">
            <a:avLst/>
          </a:prstGeom>
          <a:noFill/>
        </p:spPr>
      </p:pic>
      <p:pic>
        <p:nvPicPr>
          <p:cNvPr id="66562" name="Picture 2" descr="http://s1.pic4you.ru/allimage/y2012/09-10/12216/24223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3861048"/>
            <a:ext cx="4162433" cy="2996952"/>
          </a:xfrm>
          <a:prstGeom prst="rect">
            <a:avLst/>
          </a:prstGeom>
          <a:noFill/>
        </p:spPr>
      </p:pic>
      <p:pic>
        <p:nvPicPr>
          <p:cNvPr id="13" name="Picture 26" descr="http://img1.liveinternet.ru/images/attach/c/2/68/4/68004270_1292617533_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221088"/>
            <a:ext cx="2016224" cy="2396839"/>
          </a:xfrm>
          <a:prstGeom prst="rect">
            <a:avLst/>
          </a:prstGeom>
          <a:noFill/>
        </p:spPr>
      </p:pic>
      <p:pic>
        <p:nvPicPr>
          <p:cNvPr id="16" name="Picture 18" descr="Клипарт &quot;Лесной&quot;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517232"/>
            <a:ext cx="1944216" cy="1147088"/>
          </a:xfrm>
          <a:prstGeom prst="rect">
            <a:avLst/>
          </a:prstGeom>
          <a:noFill/>
        </p:spPr>
      </p:pic>
      <p:pic>
        <p:nvPicPr>
          <p:cNvPr id="4" name="Picture 16" descr="http://go2.imgsmail.ru/imgpreview?key=4f0cc9d9deaefb6c&amp;mb=imgdb_preview_7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077072"/>
            <a:ext cx="1570797" cy="25877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5536" y="76470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Без царя в голове.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1844824"/>
            <a:ext cx="640871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Глупый.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69634" name="Picture 2" descr="http://zaghigaem-vmeste.ru/wp-content/uploads/2011/12/bez-tsarya-v-golov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3429000"/>
            <a:ext cx="3312368" cy="2948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164"/>
          <a:stretch>
            <a:fillRect/>
          </a:stretch>
        </p:blipFill>
        <p:spPr bwMode="auto">
          <a:xfrm>
            <a:off x="7092280" y="620688"/>
            <a:ext cx="205172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dirty="0"/>
          </a:p>
        </p:txBody>
      </p:sp>
      <p:pic>
        <p:nvPicPr>
          <p:cNvPr id="6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30484"/>
            <a:ext cx="9144000" cy="827516"/>
          </a:xfrm>
          <a:prstGeom prst="rect">
            <a:avLst/>
          </a:prstGeom>
          <a:noFill/>
        </p:spPr>
      </p:pic>
      <p:pic>
        <p:nvPicPr>
          <p:cNvPr id="66562" name="Picture 2" descr="http://s1.pic4you.ru/allimage/y2012/09-10/12216/24223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3861048"/>
            <a:ext cx="4162433" cy="2996952"/>
          </a:xfrm>
          <a:prstGeom prst="rect">
            <a:avLst/>
          </a:prstGeom>
          <a:noFill/>
        </p:spPr>
      </p:pic>
      <p:pic>
        <p:nvPicPr>
          <p:cNvPr id="13" name="Picture 26" descr="http://img1.liveinternet.ru/images/attach/c/2/68/4/68004270_1292617533_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016224" cy="2396839"/>
          </a:xfrm>
          <a:prstGeom prst="rect">
            <a:avLst/>
          </a:prstGeom>
          <a:noFill/>
        </p:spPr>
      </p:pic>
      <p:pic>
        <p:nvPicPr>
          <p:cNvPr id="16" name="Picture 18" descr="Клипарт &quot;Лесной&quot;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517232"/>
            <a:ext cx="1944216" cy="1147088"/>
          </a:xfrm>
          <a:prstGeom prst="rect">
            <a:avLst/>
          </a:prstGeom>
          <a:noFill/>
        </p:spPr>
      </p:pic>
      <p:pic>
        <p:nvPicPr>
          <p:cNvPr id="4" name="Picture 16" descr="http://go2.imgsmail.ru/imgpreview?key=4f0cc9d9deaefb6c&amp;mb=imgdb_preview_7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149080"/>
            <a:ext cx="1570797" cy="25877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5536" y="76470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Забивать себе голову.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1844824"/>
            <a:ext cx="640871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Упорно держаться какого-либо мнения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70658" name="Picture 2" descr="http://cs4847.vk.me/u15691492/106892468/x_3bb3ff6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2852936"/>
            <a:ext cx="2376264" cy="3523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164"/>
          <a:stretch>
            <a:fillRect/>
          </a:stretch>
        </p:blipFill>
        <p:spPr bwMode="auto">
          <a:xfrm>
            <a:off x="7092280" y="620688"/>
            <a:ext cx="205172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dirty="0"/>
          </a:p>
        </p:txBody>
      </p:sp>
      <p:pic>
        <p:nvPicPr>
          <p:cNvPr id="6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30484"/>
            <a:ext cx="9144000" cy="827516"/>
          </a:xfrm>
          <a:prstGeom prst="rect">
            <a:avLst/>
          </a:prstGeom>
          <a:noFill/>
        </p:spPr>
      </p:pic>
      <p:pic>
        <p:nvPicPr>
          <p:cNvPr id="66562" name="Picture 2" descr="http://s1.pic4you.ru/allimage/y2012/09-10/12216/24223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3861048"/>
            <a:ext cx="4162433" cy="2996952"/>
          </a:xfrm>
          <a:prstGeom prst="rect">
            <a:avLst/>
          </a:prstGeom>
          <a:noFill/>
        </p:spPr>
      </p:pic>
      <p:pic>
        <p:nvPicPr>
          <p:cNvPr id="13" name="Picture 26" descr="http://img1.liveinternet.ru/images/attach/c/2/68/4/68004270_1292617533_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016224" cy="2396839"/>
          </a:xfrm>
          <a:prstGeom prst="rect">
            <a:avLst/>
          </a:prstGeom>
          <a:noFill/>
        </p:spPr>
      </p:pic>
      <p:pic>
        <p:nvPicPr>
          <p:cNvPr id="16" name="Picture 18" descr="Клипарт &quot;Лесной&quot;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517232"/>
            <a:ext cx="1944216" cy="1147088"/>
          </a:xfrm>
          <a:prstGeom prst="rect">
            <a:avLst/>
          </a:prstGeom>
          <a:noFill/>
        </p:spPr>
      </p:pic>
      <p:pic>
        <p:nvPicPr>
          <p:cNvPr id="4" name="Picture 16" descr="http://go2.imgsmail.ru/imgpreview?key=4f0cc9d9deaefb6c&amp;mb=imgdb_preview_7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149080"/>
            <a:ext cx="1570797" cy="25877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5536" y="76470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 первую голову.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1844824"/>
            <a:ext cx="640871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Прежде всего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572000" y="548680"/>
            <a:ext cx="4320480" cy="2376264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Прежде чем его мы съели, все наплакаться успели.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08823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Лук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25602" name="Picture 2" descr="http://www.abc-color.com/image/coloring/fruit/001/onion/onion-picture-color.png"/>
          <p:cNvPicPr>
            <a:picLocks noChangeAspect="1" noChangeArrowheads="1"/>
          </p:cNvPicPr>
          <p:nvPr/>
        </p:nvPicPr>
        <p:blipFill>
          <a:blip r:embed="rId5" cstate="print"/>
          <a:srcRect l="28044" r="22292"/>
          <a:stretch>
            <a:fillRect/>
          </a:stretch>
        </p:blipFill>
        <p:spPr bwMode="auto">
          <a:xfrm>
            <a:off x="2627784" y="3356992"/>
            <a:ext cx="1710940" cy="2376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164"/>
          <a:stretch>
            <a:fillRect/>
          </a:stretch>
        </p:blipFill>
        <p:spPr bwMode="auto">
          <a:xfrm>
            <a:off x="7092280" y="620688"/>
            <a:ext cx="205172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dirty="0"/>
          </a:p>
        </p:txBody>
      </p:sp>
      <p:pic>
        <p:nvPicPr>
          <p:cNvPr id="6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30484"/>
            <a:ext cx="9144000" cy="827516"/>
          </a:xfrm>
          <a:prstGeom prst="rect">
            <a:avLst/>
          </a:prstGeom>
          <a:noFill/>
        </p:spPr>
      </p:pic>
      <p:pic>
        <p:nvPicPr>
          <p:cNvPr id="66562" name="Picture 2" descr="http://s1.pic4you.ru/allimage/y2012/09-10/12216/24223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3861048"/>
            <a:ext cx="4162433" cy="2996952"/>
          </a:xfrm>
          <a:prstGeom prst="rect">
            <a:avLst/>
          </a:prstGeom>
          <a:noFill/>
        </p:spPr>
      </p:pic>
      <p:pic>
        <p:nvPicPr>
          <p:cNvPr id="13" name="Picture 26" descr="http://img1.liveinternet.ru/images/attach/c/2/68/4/68004270_1292617533_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016224" cy="2396839"/>
          </a:xfrm>
          <a:prstGeom prst="rect">
            <a:avLst/>
          </a:prstGeom>
          <a:noFill/>
        </p:spPr>
      </p:pic>
      <p:pic>
        <p:nvPicPr>
          <p:cNvPr id="16" name="Picture 18" descr="Клипарт &quot;Лесной&quot;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517232"/>
            <a:ext cx="1944216" cy="1147088"/>
          </a:xfrm>
          <a:prstGeom prst="rect">
            <a:avLst/>
          </a:prstGeom>
          <a:noFill/>
        </p:spPr>
      </p:pic>
      <p:pic>
        <p:nvPicPr>
          <p:cNvPr id="4" name="Picture 16" descr="http://go2.imgsmail.ru/imgpreview?key=4f0cc9d9deaefb6c&amp;mb=imgdb_preview_7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149080"/>
            <a:ext cx="1570797" cy="25877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5536" y="76470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Вскружить голову.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1844824"/>
            <a:ext cx="640871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Вызвать чувство любви.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sp>
        <p:nvSpPr>
          <p:cNvPr id="72706" name="AutoShape 2" descr="http://pixz.ru/XLlaLLbATXLrhJOt/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://pixz.ru/XLlaLLbATXLrhJOt/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10" name="AutoShape 6" descr="http://pixz.ru/XLlaLLbATXLrhJOt/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2712" name="Picture 8" descr="http://go4.imgsmail.ru/imgpreview?key=280c694836c8c6af&amp;mb=imgdb_preview_172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3212976"/>
            <a:ext cx="2592288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164"/>
          <a:stretch>
            <a:fillRect/>
          </a:stretch>
        </p:blipFill>
        <p:spPr bwMode="auto">
          <a:xfrm>
            <a:off x="7092280" y="620688"/>
            <a:ext cx="205172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dirty="0"/>
          </a:p>
        </p:txBody>
      </p:sp>
      <p:pic>
        <p:nvPicPr>
          <p:cNvPr id="6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30484"/>
            <a:ext cx="9144000" cy="827516"/>
          </a:xfrm>
          <a:prstGeom prst="rect">
            <a:avLst/>
          </a:prstGeom>
          <a:noFill/>
        </p:spPr>
      </p:pic>
      <p:pic>
        <p:nvPicPr>
          <p:cNvPr id="66562" name="Picture 2" descr="http://s1.pic4you.ru/allimage/y2012/09-10/12216/24223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3861048"/>
            <a:ext cx="4162433" cy="2996952"/>
          </a:xfrm>
          <a:prstGeom prst="rect">
            <a:avLst/>
          </a:prstGeom>
          <a:noFill/>
        </p:spPr>
      </p:pic>
      <p:pic>
        <p:nvPicPr>
          <p:cNvPr id="13" name="Picture 26" descr="http://img1.liveinternet.ru/images/attach/c/2/68/4/68004270_1292617533_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016224" cy="2396839"/>
          </a:xfrm>
          <a:prstGeom prst="rect">
            <a:avLst/>
          </a:prstGeom>
          <a:noFill/>
        </p:spPr>
      </p:pic>
      <p:pic>
        <p:nvPicPr>
          <p:cNvPr id="16" name="Picture 18" descr="Клипарт &quot;Лесной&quot;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517232"/>
            <a:ext cx="1944216" cy="1147088"/>
          </a:xfrm>
          <a:prstGeom prst="rect">
            <a:avLst/>
          </a:prstGeom>
          <a:noFill/>
        </p:spPr>
      </p:pic>
      <p:pic>
        <p:nvPicPr>
          <p:cNvPr id="4" name="Picture 16" descr="http://go2.imgsmail.ru/imgpreview?key=4f0cc9d9deaefb6c&amp;mb=imgdb_preview_7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149080"/>
            <a:ext cx="1570797" cy="25877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5536" y="76470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Повесить голову.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1844824"/>
            <a:ext cx="640871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Прийти в сильное уныние.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sp>
        <p:nvSpPr>
          <p:cNvPr id="72706" name="AutoShape 2" descr="http://pixz.ru/XLlaLLbATXLrhJOt/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://pixz.ru/XLlaLLbATXLrhJOt/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4754" name="Picture 2" descr="http://cartoon.kulichki.com/criminal/image/crim28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068960"/>
            <a:ext cx="1801918" cy="364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Клипарт &quot;Лесной&quot;.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0164"/>
          <a:stretch>
            <a:fillRect/>
          </a:stretch>
        </p:blipFill>
        <p:spPr bwMode="auto">
          <a:xfrm>
            <a:off x="7092280" y="620688"/>
            <a:ext cx="2051720" cy="6408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dirty="0"/>
          </a:p>
        </p:txBody>
      </p:sp>
      <p:pic>
        <p:nvPicPr>
          <p:cNvPr id="6" name="Picture 6" descr="Клипарт в png формате - Лужайки, полянки, цвет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030484"/>
            <a:ext cx="9144000" cy="827516"/>
          </a:xfrm>
          <a:prstGeom prst="rect">
            <a:avLst/>
          </a:prstGeom>
          <a:noFill/>
        </p:spPr>
      </p:pic>
      <p:pic>
        <p:nvPicPr>
          <p:cNvPr id="66562" name="Picture 2" descr="http://s1.pic4you.ru/allimage/y2012/09-10/12216/24223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3861048"/>
            <a:ext cx="4162433" cy="2996952"/>
          </a:xfrm>
          <a:prstGeom prst="rect">
            <a:avLst/>
          </a:prstGeom>
          <a:noFill/>
        </p:spPr>
      </p:pic>
      <p:pic>
        <p:nvPicPr>
          <p:cNvPr id="13" name="Picture 26" descr="http://img1.liveinternet.ru/images/attach/c/2/68/4/68004270_1292617533_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016224" cy="2396839"/>
          </a:xfrm>
          <a:prstGeom prst="rect">
            <a:avLst/>
          </a:prstGeom>
          <a:noFill/>
        </p:spPr>
      </p:pic>
      <p:pic>
        <p:nvPicPr>
          <p:cNvPr id="16" name="Picture 18" descr="Клипарт &quot;Лесной&quot;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517232"/>
            <a:ext cx="1944216" cy="1147088"/>
          </a:xfrm>
          <a:prstGeom prst="rect">
            <a:avLst/>
          </a:prstGeom>
          <a:noFill/>
        </p:spPr>
      </p:pic>
      <p:pic>
        <p:nvPicPr>
          <p:cNvPr id="4" name="Picture 16" descr="http://go2.imgsmail.ru/imgpreview?key=4f0cc9d9deaefb6c&amp;mb=imgdb_preview_7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149080"/>
            <a:ext cx="1570797" cy="25877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95536" y="76470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Дать</a:t>
            </a:r>
            <a:r>
              <a:rPr lang="ru-RU" sz="5400" b="1" dirty="0" smtClean="0">
                <a:solidFill>
                  <a:schemeClr val="tx1"/>
                </a:solidFill>
              </a:rPr>
              <a:t> голову на отсечение.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2060848"/>
            <a:ext cx="640871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Быть уверенным в чём-то.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sp>
        <p:nvSpPr>
          <p:cNvPr id="72706" name="AutoShape 2" descr="http://pixz.ru/XLlaLLbATXLrhJOt/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2708" name="AutoShape 4" descr="http://pixz.ru/XLlaLLbATXLrhJOt/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Луг, луговые цветы и травы - клипарт на прозрачном фоне"/>
          <p:cNvPicPr>
            <a:picLocks noChangeAspect="1" noChangeArrowheads="1"/>
          </p:cNvPicPr>
          <p:nvPr/>
        </p:nvPicPr>
        <p:blipFill>
          <a:blip r:embed="rId2" cstate="print"/>
          <a:srcRect b="163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Выбери нужную фигуру из 6 пронумерованных.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2" descr="D:\Презентации\Математика\Умники и умницы 2 класс\Тетрадь 2 класс 2 часть\Image009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DDCE1"/>
              </a:clrFrom>
              <a:clrTo>
                <a:srgbClr val="DDDCE1">
                  <a:alpha val="0"/>
                </a:srgbClr>
              </a:clrTo>
            </a:clrChange>
          </a:blip>
          <a:srcRect l="18182" t="63978" r="45454" b="10307"/>
          <a:stretch>
            <a:fillRect/>
          </a:stretch>
        </p:blipFill>
        <p:spPr bwMode="auto">
          <a:xfrm>
            <a:off x="2051720" y="980728"/>
            <a:ext cx="3168352" cy="3168352"/>
          </a:xfrm>
          <a:prstGeom prst="rect">
            <a:avLst/>
          </a:prstGeom>
          <a:noFill/>
        </p:spPr>
      </p:pic>
      <p:pic>
        <p:nvPicPr>
          <p:cNvPr id="13" name="Picture 2" descr="D:\Презентации\Математика\Умники и умницы 2 класс\Тетрадь 2 класс 2 часть\Image009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57576" t="66121" r="7576" b="13521"/>
          <a:stretch>
            <a:fillRect/>
          </a:stretch>
        </p:blipFill>
        <p:spPr bwMode="auto">
          <a:xfrm>
            <a:off x="5364088" y="2348880"/>
            <a:ext cx="2963698" cy="2448272"/>
          </a:xfrm>
          <a:prstGeom prst="rect">
            <a:avLst/>
          </a:prstGeom>
          <a:noFill/>
        </p:spPr>
      </p:pic>
      <p:pic>
        <p:nvPicPr>
          <p:cNvPr id="11" name="Picture 40" descr="http://img1.liveinternet.ru/images/attach/c/2/68/4/68004298_1292617691_1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717032"/>
            <a:ext cx="1944216" cy="272346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211960" y="3068960"/>
            <a:ext cx="86409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6" descr="http://img-fotki.yandex.ru/get/5903/svetlera.41/0_50788_ae233bc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293096"/>
            <a:ext cx="1311330" cy="2178993"/>
          </a:xfrm>
          <a:prstGeom prst="rect">
            <a:avLst/>
          </a:prstGeom>
          <a:noFill/>
        </p:spPr>
      </p:pic>
      <p:pic>
        <p:nvPicPr>
          <p:cNvPr id="8" name="Picture 2" descr="http://www.playcast.ru/uploads/2013/12/04/674516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356992"/>
            <a:ext cx="2690740" cy="2828105"/>
          </a:xfrm>
          <a:prstGeom prst="rect">
            <a:avLst/>
          </a:prstGeom>
          <a:noFill/>
        </p:spPr>
      </p:pic>
      <p:pic>
        <p:nvPicPr>
          <p:cNvPr id="9" name="Picture 6" descr="http://s005.radikal.ru/i209/1110/a7/9e2ab78a1e6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4293096"/>
            <a:ext cx="3106316" cy="1963192"/>
          </a:xfrm>
          <a:prstGeom prst="rect">
            <a:avLst/>
          </a:prstGeom>
          <a:noFill/>
        </p:spPr>
      </p:pic>
      <p:pic>
        <p:nvPicPr>
          <p:cNvPr id="7" name="Picture 2" descr="http://s017.radikal.ru/i432/1112/f1/92d32bd3cd4a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19"/>
          <a:stretch>
            <a:fillRect/>
          </a:stretch>
        </p:blipFill>
        <p:spPr bwMode="auto">
          <a:xfrm flipH="1">
            <a:off x="5292080" y="4221088"/>
            <a:ext cx="1344149" cy="2016224"/>
          </a:xfrm>
          <a:prstGeom prst="rect">
            <a:avLst/>
          </a:prstGeom>
          <a:noFill/>
        </p:spPr>
      </p:pic>
      <p:pic>
        <p:nvPicPr>
          <p:cNvPr id="10" name="Picture 10" descr="http://www.stihi.ru/pics/2013/09/21/3299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620688"/>
            <a:ext cx="1581667" cy="1661996"/>
          </a:xfrm>
          <a:prstGeom prst="rect">
            <a:avLst/>
          </a:prstGeom>
          <a:noFill/>
        </p:spPr>
      </p:pic>
      <p:pic>
        <p:nvPicPr>
          <p:cNvPr id="11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4581128"/>
            <a:ext cx="1407292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572000" y="548680"/>
            <a:ext cx="4320480" cy="2376264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живая – а идёт, неподвижна – а ведёт.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44827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Дорога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9" name="Picture 6" descr="http://s005.radikal.ru/i209/1110/a7/9e2ab78a1e6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573016"/>
            <a:ext cx="3240360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284984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211960" y="548680"/>
            <a:ext cx="4680520" cy="2376264"/>
          </a:xfrm>
          <a:prstGeom prst="cloudCallout">
            <a:avLst>
              <a:gd name="adj1" fmla="val 8523"/>
              <a:gd name="adj2" fmla="val 6139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вода, не суша – на лодке </a:t>
            </a:r>
            <a:r>
              <a:rPr lang="ru-RU" sz="2400" b="1" dirty="0" smtClean="0">
                <a:solidFill>
                  <a:schemeClr val="tx1"/>
                </a:solidFill>
              </a:rPr>
              <a:t>н</a:t>
            </a:r>
            <a:r>
              <a:rPr lang="ru-RU" sz="2400" b="1" dirty="0" smtClean="0">
                <a:solidFill>
                  <a:schemeClr val="tx1"/>
                </a:solidFill>
              </a:rPr>
              <a:t>е уплывёшь и ногами не пройдёшь.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44827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Болото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9" name="Picture 10" descr="http://alfaday.net/uploads/posts/2013-02/1361905707_2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4125384"/>
            <a:ext cx="3312368" cy="2571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4572000" y="548680"/>
            <a:ext cx="4320480" cy="2376264"/>
          </a:xfrm>
          <a:prstGeom prst="cloudCallout">
            <a:avLst>
              <a:gd name="adj1" fmla="val -22642"/>
              <a:gd name="adj2" fmla="val 71010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Кто входит в окно и не ломает его?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552" y="1628800"/>
            <a:ext cx="3672408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Солнечный луч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28674" name="Picture 2" descr="http://www.playcast.ru/uploads/2014/08/22/95945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492896"/>
            <a:ext cx="2160240" cy="1636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3779912" y="548680"/>
            <a:ext cx="5112568" cy="2376264"/>
          </a:xfrm>
          <a:prstGeom prst="cloudCallout">
            <a:avLst>
              <a:gd name="adj1" fmla="val -3692"/>
              <a:gd name="adj2" fmla="val 69178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же это за девица: не швея, не мастерица, ничего сама не шьёт, а в иголках круглый год?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44827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7650" name="Picture 2" descr="http://cat.convdocs.org/pars_docs/refs/14/13493/13493_html_m77bf4df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420888"/>
            <a:ext cx="4777635" cy="3888432"/>
          </a:xfrm>
          <a:prstGeom prst="rect">
            <a:avLst/>
          </a:prstGeom>
          <a:noFill/>
        </p:spPr>
      </p:pic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3356992"/>
            <a:ext cx="2286000" cy="3048001"/>
          </a:xfrm>
          <a:prstGeom prst="rect">
            <a:avLst/>
          </a:prstGeom>
          <a:noFill/>
        </p:spPr>
      </p:pic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lfaday.net/uploads/posts/2013-03/1363630111_39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55577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6146" name="Picture 2" descr="http://img0.liveinternet.ru/images/attach/c/7/97/614/97614214_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3356992"/>
            <a:ext cx="2286000" cy="304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3779912" y="548680"/>
            <a:ext cx="5112568" cy="2376264"/>
          </a:xfrm>
          <a:prstGeom prst="cloudCallout">
            <a:avLst>
              <a:gd name="adj1" fmla="val -3692"/>
              <a:gd name="adj2" fmla="val 69178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 ветки в речку упадёт – и не тонет, а плывёт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899592" y="1628800"/>
            <a:ext cx="2448272" cy="1224136"/>
          </a:xfrm>
          <a:prstGeom prst="cloudCallout">
            <a:avLst>
              <a:gd name="adj1" fmla="val -20366"/>
              <a:gd name="adj2" fmla="val 11113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Лист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://nifiga-sebe.ru/uploads/posts/2009-02/thumbs/1235200865_01ded5e01cf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1599331" cy="2488560"/>
          </a:xfrm>
          <a:prstGeom prst="rect">
            <a:avLst/>
          </a:prstGeom>
          <a:noFill/>
        </p:spPr>
      </p:pic>
      <p:pic>
        <p:nvPicPr>
          <p:cNvPr id="29698" name="Picture 2" descr="http://img-fotki.yandex.ru/get/5600/i-nat2010.12/0_4ba70_d2d3b98c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180311">
            <a:off x="2244519" y="3894295"/>
            <a:ext cx="3342624" cy="2373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987</Words>
  <Application>Microsoft Office PowerPoint</Application>
  <PresentationFormat>Экран (4:3)</PresentationFormat>
  <Paragraphs>166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РАЗВИТИЕ    КОНЦЕНТРАЦИИ   ВНИМАНИЯ</vt:lpstr>
      <vt:lpstr>РАЗВИТИЕ    КОНЦЕНТРАЦИИ   ВНИМАНИЯ</vt:lpstr>
      <vt:lpstr>РАЗВИТИЕ    КОНЦЕНТРАЦИИ   ВНИМАНИЯ</vt:lpstr>
      <vt:lpstr>Запомни увиденное изображение и зарисуй как можно точнее.</vt:lpstr>
      <vt:lpstr>Запомни увиденное изображение и зарисуй как можно точнее.</vt:lpstr>
      <vt:lpstr>Проверь</vt:lpstr>
      <vt:lpstr>Не водя рукой по линиям, а лишь следя глазами, определи, какие буквы соответствуют цифрам. Запиши зашифрованные слова.</vt:lpstr>
      <vt:lpstr>Не водя рукой по линиям, а лишь следя глазами, определи, какие буквы соответствуют цифрам. Запиши зашифрованные слова.</vt:lpstr>
      <vt:lpstr>Сосчитай бабочек</vt:lpstr>
      <vt:lpstr>Посмотри на квадрат. В одной из клеток сидит бабочка. Не прикасаясь рукой, а лишь следя глазами, узнай, в какую клетку она перелетела.</vt:lpstr>
      <vt:lpstr>Посмотри на квадрат. В одной из клеток сидит бабочка. Не прикасаясь рукой, а лишь следя глазами, узнай, в какую клетку она перелетела.</vt:lpstr>
      <vt:lpstr>Посмотри на квадрат. В одной из клеток сидит бабочка. Не прикасаясь рукой, а лишь следя глазами, узнай, в какую клетку она перелетела.</vt:lpstr>
      <vt:lpstr>Посмотри на квадрат. В одной из клеток сидит бабочка. Не прикасаясь рукой, а лишь следя глазами, узнай, в какую клетку она перелетела.</vt:lpstr>
      <vt:lpstr>Проверь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82</cp:revision>
  <dcterms:modified xsi:type="dcterms:W3CDTF">2015-03-24T18:12:04Z</dcterms:modified>
</cp:coreProperties>
</file>