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5" r:id="rId14"/>
    <p:sldId id="276" r:id="rId15"/>
    <p:sldId id="277" r:id="rId16"/>
    <p:sldId id="273" r:id="rId17"/>
    <p:sldId id="278" r:id="rId18"/>
    <p:sldId id="279" r:id="rId19"/>
    <p:sldId id="280" r:id="rId20"/>
    <p:sldId id="281" r:id="rId21"/>
    <p:sldId id="283" r:id="rId22"/>
    <p:sldId id="285" r:id="rId23"/>
    <p:sldId id="284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5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3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3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3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17.gif"/><Relationship Id="rId7" Type="http://schemas.openxmlformats.org/officeDocument/2006/relationships/image" Target="../media/image4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7.gif"/><Relationship Id="rId7" Type="http://schemas.openxmlformats.org/officeDocument/2006/relationships/image" Target="../media/image4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7.gif"/><Relationship Id="rId7" Type="http://schemas.openxmlformats.org/officeDocument/2006/relationships/image" Target="../media/image5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wmf"/><Relationship Id="rId5" Type="http://schemas.openxmlformats.org/officeDocument/2006/relationships/image" Target="../media/image37.jpeg"/><Relationship Id="rId4" Type="http://schemas.openxmlformats.org/officeDocument/2006/relationships/image" Target="../media/image39.png"/><Relationship Id="rId9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9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8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933056"/>
            <a:ext cx="1647825" cy="1733551"/>
          </a:xfrm>
          <a:prstGeom prst="rect">
            <a:avLst/>
          </a:prstGeom>
          <a:noFill/>
        </p:spPr>
      </p:pic>
      <p:pic>
        <p:nvPicPr>
          <p:cNvPr id="8" name="Picture 20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717032"/>
            <a:ext cx="127635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899592" y="1124744"/>
            <a:ext cx="3420888" cy="216024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стоит между окном и дверью?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Буква 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4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4208" y="5085184"/>
            <a:ext cx="1152128" cy="156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899592" y="1124744"/>
            <a:ext cx="3420888" cy="216024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наибольшее двузначное число?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76256" y="2996952"/>
            <a:ext cx="13681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99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4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4208" y="5085184"/>
            <a:ext cx="1152128" cy="156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899592" y="1124744"/>
            <a:ext cx="3420888" cy="216024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наименьшее двузначное число?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1224136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10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4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4208" y="5085184"/>
            <a:ext cx="1152128" cy="156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Запомни увиденные изображения и нарисуй как можно точнее.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06" t="56317" b="8681"/>
          <a:stretch>
            <a:fillRect/>
          </a:stretch>
        </p:blipFill>
        <p:spPr bwMode="auto">
          <a:xfrm>
            <a:off x="2339752" y="1772816"/>
            <a:ext cx="446475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Запомни увиденные изображения и нарисуй как можно точнее.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30" t="57908" b="7090"/>
          <a:stretch>
            <a:fillRect/>
          </a:stretch>
        </p:blipFill>
        <p:spPr bwMode="auto">
          <a:xfrm>
            <a:off x="2339752" y="1844824"/>
            <a:ext cx="454375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Проверь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30" t="57908" b="7090"/>
          <a:stretch>
            <a:fillRect/>
          </a:stretch>
        </p:blipFill>
        <p:spPr bwMode="auto">
          <a:xfrm>
            <a:off x="2771800" y="2924944"/>
            <a:ext cx="3876291" cy="196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06" t="56317" b="8681"/>
          <a:stretch>
            <a:fillRect/>
          </a:stretch>
        </p:blipFill>
        <p:spPr bwMode="auto">
          <a:xfrm>
            <a:off x="2915816" y="1052736"/>
            <a:ext cx="3384376" cy="174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9" name="Picture 2" descr="D:\клипарты\мебель\07129f92d5b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006337"/>
            <a:ext cx="1800200" cy="18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Не водя рукой по линиям, а лишь следя глазами, определи, какие буквы соответствуют числам</a:t>
            </a:r>
            <a:r>
              <a:rPr lang="ru-RU" sz="2000" b="1" dirty="0" smtClean="0"/>
              <a:t>. Если ты всё сделал верно, у тебя получилась загадка. Как можно быстрее отгадай её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400" dirty="0"/>
          </a:p>
        </p:txBody>
      </p:sp>
      <p:pic>
        <p:nvPicPr>
          <p:cNvPr id="5" name="Picture 3" descr="D:\Презентации\Математика\Умники и умницы 2 класс\Тетрадь 2 класс\Часть 1. 1- 18 урок\Image002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0EFF7"/>
              </a:clrFrom>
              <a:clrTo>
                <a:srgbClr val="F0EFF7">
                  <a:alpha val="0"/>
                </a:srgbClr>
              </a:clrTo>
            </a:clrChange>
          </a:blip>
          <a:srcRect l="19383" t="10984" r="5593" b="69771"/>
          <a:stretch>
            <a:fillRect/>
          </a:stretch>
        </p:blipFill>
        <p:spPr bwMode="auto">
          <a:xfrm>
            <a:off x="611560" y="1052736"/>
            <a:ext cx="7940342" cy="2880320"/>
          </a:xfrm>
          <a:prstGeom prst="rect">
            <a:avLst/>
          </a:prstGeom>
          <a:noFill/>
        </p:spPr>
      </p:pic>
      <p:pic>
        <p:nvPicPr>
          <p:cNvPr id="6" name="Picture 16" descr="Советские мультфильм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581128"/>
            <a:ext cx="1543050" cy="2000251"/>
          </a:xfrm>
          <a:prstGeom prst="rect">
            <a:avLst/>
          </a:prstGeom>
          <a:noFill/>
        </p:spPr>
      </p:pic>
      <p:pic>
        <p:nvPicPr>
          <p:cNvPr id="7" name="Picture 6" descr="16 (557x700, 12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797152"/>
            <a:ext cx="864096" cy="1084386"/>
          </a:xfrm>
          <a:prstGeom prst="rect">
            <a:avLst/>
          </a:prstGeom>
          <a:noFill/>
        </p:spPr>
      </p:pic>
      <p:pic>
        <p:nvPicPr>
          <p:cNvPr id="8" name="Picture 4" descr="http://diza-74.ucoz.ru/_bl/13/9399371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30" t="39527" r="20615" b="31769"/>
          <a:stretch>
            <a:fillRect/>
          </a:stretch>
        </p:blipFill>
        <p:spPr bwMode="auto">
          <a:xfrm flipH="1">
            <a:off x="5436096" y="4581128"/>
            <a:ext cx="720080" cy="2088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971600" y="3933056"/>
            <a:ext cx="669674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Зимой белый, летом серый.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4725144"/>
            <a:ext cx="18722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 зайце.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Сосчитай голубей.</a:t>
            </a:r>
            <a:endParaRPr lang="ru-RU" sz="2400" b="1" dirty="0"/>
          </a:p>
        </p:txBody>
      </p:sp>
      <p:pic>
        <p:nvPicPr>
          <p:cNvPr id="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\Часть 1. 1- 18 урок\Image002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47573" t="37780" r="5447" b="29591"/>
          <a:stretch>
            <a:fillRect/>
          </a:stretch>
        </p:blipFill>
        <p:spPr bwMode="auto">
          <a:xfrm>
            <a:off x="3203848" y="548680"/>
            <a:ext cx="4252400" cy="4176464"/>
          </a:xfrm>
          <a:prstGeom prst="rect">
            <a:avLst/>
          </a:prstGeom>
          <a:noFill/>
        </p:spPr>
      </p:pic>
      <p:pic>
        <p:nvPicPr>
          <p:cNvPr id="6" name="Picture 6" descr="6 (545x700, 141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717032"/>
            <a:ext cx="1800200" cy="2232248"/>
          </a:xfrm>
          <a:prstGeom prst="rect">
            <a:avLst/>
          </a:prstGeom>
          <a:noFill/>
        </p:spPr>
      </p:pic>
      <p:pic>
        <p:nvPicPr>
          <p:cNvPr id="7" name="Picture 16" descr="10 (700x696, 126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228184" y="3933056"/>
            <a:ext cx="2160240" cy="24482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412776"/>
            <a:ext cx="187220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12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3608" y="2492896"/>
          <a:ext cx="4344144" cy="3328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1368152" cy="1894005"/>
          </a:xfrm>
          <a:prstGeom prst="rect">
            <a:avLst/>
          </a:prstGeom>
          <a:noFill/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836712"/>
            <a:ext cx="1973019" cy="2016224"/>
          </a:xfrm>
          <a:prstGeom prst="rect">
            <a:avLst/>
          </a:prstGeom>
          <a:noFill/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56992"/>
            <a:ext cx="1026368" cy="71995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08104" y="1124744"/>
            <a:ext cx="2736304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Маршрут №1.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клетки вниз,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влево,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 вверх,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вправо,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вниз.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Поставьте цифру 1.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7984" y="414908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" name="Picture 20" descr="12 (425x700, 86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415808" y="4265712"/>
            <a:ext cx="172819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0.01065 C 0.01806 0.01643 0.02222 0.02268 0.02674 0.02662 C 0.02778 0.02754 0.02917 0.02754 0.03038 0.02824 C 0.03247 0.02963 0.03455 0.03102 0.03628 0.03287 C 0.03767 0.03426 0.03837 0.03657 0.03976 0.03773 C 0.04219 0.03958 0.04531 0.03958 0.04809 0.04097 C 0.05469 0.0493 0.05851 0.05833 0.06719 0.06319 C 0.0724 0.06991 0.07101 0.07546 0.07674 0.08055 C 0.07899 0.0919 0.07743 0.09467 0.08507 0.09954 C 0.08715 0.10787 0.09149 0.10694 0.09705 0.10903 C 0.10208 0.11319 0.10573 0.11458 0.11128 0.11713 C 0.10729 0.12037 0.10903 0.12014 0.10642 0.12014 " pathEditMode="relative" rAng="0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3608" y="2492896"/>
          <a:ext cx="4344144" cy="3328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1368152" cy="1894005"/>
          </a:xfrm>
          <a:prstGeom prst="rect">
            <a:avLst/>
          </a:prstGeom>
          <a:noFill/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836712"/>
            <a:ext cx="1973019" cy="2016224"/>
          </a:xfrm>
          <a:prstGeom prst="rect">
            <a:avLst/>
          </a:prstGeom>
          <a:noFill/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56992"/>
            <a:ext cx="1026368" cy="71995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436096" y="1196752"/>
            <a:ext cx="2736304" cy="4968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Маршрут №2.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вправо,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вверх,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влево,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вправо,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влево.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Поставьте цифру 2.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414908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" name="Picture 20" descr="12 (425x700, 86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482067" y="4365104"/>
            <a:ext cx="1661931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0833 0.00602 -0.0184 0.0125 -0.02969 0.01643 C -0.03229 0.01736 -0.03559 0.01736 -0.03854 0.01829 C -0.04358 0.01967 -0.04896 0.02129 -0.05313 0.02315 C -0.0566 0.02454 -0.05833 0.02708 -0.06163 0.02824 C -0.06753 0.03032 -0.07535 0.03032 -0.08212 0.03148 C -0.09844 0.04028 -0.10781 0.05 -0.12917 0.05509 C -0.14184 0.06204 -0.13837 0.06805 -0.1526 0.07338 C -0.15816 0.08518 -0.15434 0.08819 -0.17309 0.09329 C -0.17813 0.10208 -0.18872 0.10116 -0.20243 0.10324 C -0.21493 0.10764 -0.22396 0.10903 -0.23733 0.1118 C -0.2276 0.11551 -0.23194 0.11504 -0.22552 0.11504 " pathEditMode="relative" rAng="0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764704"/>
            <a:ext cx="4104456" cy="2043608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с земли легко поднимешь, но далеко не закинешь?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39744" y="2204864"/>
            <a:ext cx="2304256" cy="1584176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Пух, лист, горсть песка.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0" name="Picture 1" descr="D:\клипарты\еда раст\bc2c5f16e4f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785101"/>
            <a:ext cx="2550397" cy="207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3608" y="2492896"/>
          <a:ext cx="4344144" cy="3328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1368152" cy="1894005"/>
          </a:xfrm>
          <a:prstGeom prst="rect">
            <a:avLst/>
          </a:prstGeom>
          <a:noFill/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836712"/>
            <a:ext cx="1973019" cy="2016224"/>
          </a:xfrm>
          <a:prstGeom prst="rect">
            <a:avLst/>
          </a:prstGeom>
          <a:noFill/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56992"/>
            <a:ext cx="1026368" cy="71995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436096" y="1196752"/>
            <a:ext cx="2736304" cy="4968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Маршрут №3.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вверх,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</a:rPr>
              <a:t> влево,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вправо,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вниз,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влево,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 вверх.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Поставьте цифру 3.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2492896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" name="Picture 20" descr="12 (425x700, 86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482067" y="4365104"/>
            <a:ext cx="1661931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46 C -0.01215 -0.00255 -0.02448 -0.00695 -0.03351 -0.01343 C -0.03594 -0.01574 -0.03715 -0.01921 -0.0401 -0.02037 C -0.04323 -0.02454 -0.04792 -0.02778 -0.05122 -0.03033 C -0.05451 -0.03218 -0.05885 -0.03125 -0.06163 -0.03357 C -0.06649 -0.03773 -0.06927 -0.04491 -0.07326 -0.05023 C -0.09115 -0.0581 -0.10781 -0.05857 -0.12274 -0.07384 C -0.13663 -0.07986 -0.14375 -0.07107 -0.1559 -0.07986 C -0.17431 -0.07454 -0.17708 -0.06829 -0.19063 -0.08148 C -0.20434 -0.07801 -0.2066 -0.08935 -0.21476 -0.10023 C -0.22517 -0.10834 -0.23038 -0.11551 -0.23906 -0.12616 C -0.24028 -0.11389 -0.24149 -0.11829 -0.23941 -0.11204 " pathEditMode="relative" rAng="3813688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– ПОИСКОВЫЕ ЗАДАНИЯ</a:t>
            </a:r>
            <a:endParaRPr lang="ru-RU" sz="2400" b="1" dirty="0"/>
          </a:p>
        </p:txBody>
      </p:sp>
      <p:pic>
        <p:nvPicPr>
          <p:cNvPr id="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 cstate="print"/>
          <a:srcRect l="6667" t="6233" r="6667" b="8567"/>
          <a:stretch>
            <a:fillRect/>
          </a:stretch>
        </p:blipFill>
        <p:spPr bwMode="auto">
          <a:xfrm>
            <a:off x="251520" y="3767195"/>
            <a:ext cx="2232248" cy="3090805"/>
          </a:xfrm>
          <a:prstGeom prst="rect">
            <a:avLst/>
          </a:prstGeom>
          <a:noFill/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9551" t="47734" r="3233" b="3935"/>
          <a:stretch>
            <a:fillRect/>
          </a:stretch>
        </p:blipFill>
        <p:spPr bwMode="auto">
          <a:xfrm flipH="1">
            <a:off x="6948264" y="3356992"/>
            <a:ext cx="1760196" cy="237626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55576" y="620688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Расставь числа от 0 до 9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>
          <a:xfrm>
            <a:off x="3491880" y="18448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436096" y="2276872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23728" y="3068960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995936" y="36450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4067944" y="2780928"/>
            <a:ext cx="216024" cy="86409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843808" y="2564904"/>
            <a:ext cx="720080" cy="5040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059832" y="3645024"/>
            <a:ext cx="864096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499992" y="2420888"/>
            <a:ext cx="864096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2195736" y="3140968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8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63888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67944" y="37170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5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104" y="234888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– ПОИСКОВЫЕ ЗАДАНИЯ</a:t>
            </a:r>
            <a:endParaRPr lang="ru-RU" sz="2400" b="1" dirty="0"/>
          </a:p>
        </p:txBody>
      </p:sp>
      <p:pic>
        <p:nvPicPr>
          <p:cNvPr id="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 cstate="print"/>
          <a:srcRect l="6667" t="6233" r="6667" b="8567"/>
          <a:stretch>
            <a:fillRect/>
          </a:stretch>
        </p:blipFill>
        <p:spPr bwMode="auto">
          <a:xfrm>
            <a:off x="251520" y="3767195"/>
            <a:ext cx="2232248" cy="3090805"/>
          </a:xfrm>
          <a:prstGeom prst="rect">
            <a:avLst/>
          </a:prstGeom>
          <a:noFill/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9551" t="47734" r="3233" b="3935"/>
          <a:stretch>
            <a:fillRect/>
          </a:stretch>
        </p:blipFill>
        <p:spPr bwMode="auto">
          <a:xfrm flipH="1">
            <a:off x="6948264" y="3356992"/>
            <a:ext cx="1760196" cy="237626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55576" y="620688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Расставь числа от 0 до 9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>
          <a:xfrm>
            <a:off x="3491880" y="18448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436096" y="2276872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23728" y="3068960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995936" y="36450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4067944" y="2780928"/>
            <a:ext cx="216024" cy="86409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843808" y="2564904"/>
            <a:ext cx="720080" cy="5040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059832" y="3645024"/>
            <a:ext cx="864096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499992" y="2420888"/>
            <a:ext cx="864096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2195736" y="3140968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9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63888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67944" y="37170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6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104" y="234888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– ПОИСКОВЫЕ ЗАДАНИЯ</a:t>
            </a:r>
            <a:endParaRPr lang="ru-RU" sz="2400" b="1" dirty="0"/>
          </a:p>
        </p:txBody>
      </p:sp>
      <p:pic>
        <p:nvPicPr>
          <p:cNvPr id="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 cstate="print"/>
          <a:srcRect l="6667" t="6233" r="6667" b="8567"/>
          <a:stretch>
            <a:fillRect/>
          </a:stretch>
        </p:blipFill>
        <p:spPr bwMode="auto">
          <a:xfrm>
            <a:off x="251520" y="3767195"/>
            <a:ext cx="2232248" cy="3090805"/>
          </a:xfrm>
          <a:prstGeom prst="rect">
            <a:avLst/>
          </a:prstGeom>
          <a:noFill/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9551" t="47734" r="3233" b="3935"/>
          <a:stretch>
            <a:fillRect/>
          </a:stretch>
        </p:blipFill>
        <p:spPr bwMode="auto">
          <a:xfrm flipH="1">
            <a:off x="6948264" y="3356992"/>
            <a:ext cx="1760196" cy="237626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55576" y="620688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Расставь числа от 0 до 9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>
          <a:xfrm>
            <a:off x="3851920" y="2492896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24128" y="18448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03848" y="3789040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508104" y="3789040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6084168" y="2780928"/>
            <a:ext cx="0" cy="93610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707904" y="3284984"/>
            <a:ext cx="288032" cy="5040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139952" y="4293096"/>
            <a:ext cx="1224136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4788024" y="2420888"/>
            <a:ext cx="864096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2195736" y="1844824"/>
            <a:ext cx="936104" cy="8640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3131840" y="2492896"/>
            <a:ext cx="648072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267744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7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923928" y="2492896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75856" y="378904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96136" y="1844824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80112" y="378904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9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84014"/>
            <a:ext cx="2664296" cy="2873986"/>
          </a:xfrm>
          <a:prstGeom prst="rect">
            <a:avLst/>
          </a:prstGeom>
          <a:noFill/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04048" y="4869160"/>
            <a:ext cx="1441887" cy="1988840"/>
          </a:xfrm>
          <a:prstGeom prst="rect">
            <a:avLst/>
          </a:prstGeom>
          <a:noFill/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82388"/>
            <a:ext cx="1728192" cy="20756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03648" y="476672"/>
            <a:ext cx="62646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1412776"/>
            <a:ext cx="1440160" cy="3168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РЕ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РЕ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ГОР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5976" y="1340768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2204864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996952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3861048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84014"/>
            <a:ext cx="2664296" cy="2873986"/>
          </a:xfrm>
          <a:prstGeom prst="rect">
            <a:avLst/>
          </a:prstGeom>
          <a:noFill/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04048" y="4869160"/>
            <a:ext cx="1441887" cy="1988840"/>
          </a:xfrm>
          <a:prstGeom prst="rect">
            <a:avLst/>
          </a:prstGeom>
          <a:noFill/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82388"/>
            <a:ext cx="1728192" cy="20756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03648" y="476672"/>
            <a:ext cx="62646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412776"/>
            <a:ext cx="1728192" cy="3168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ЛУ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ЛУ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НОЧ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5976" y="1340768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2204864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996952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3861048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84014"/>
            <a:ext cx="2664296" cy="2873986"/>
          </a:xfrm>
          <a:prstGeom prst="rect">
            <a:avLst/>
          </a:prstGeom>
          <a:noFill/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004048" y="4869160"/>
            <a:ext cx="1441887" cy="1988840"/>
          </a:xfrm>
          <a:prstGeom prst="rect">
            <a:avLst/>
          </a:prstGeom>
          <a:noFill/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782388"/>
            <a:ext cx="1728192" cy="20756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03648" y="476672"/>
            <a:ext cx="62646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1412776"/>
            <a:ext cx="1728192" cy="3168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НО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НО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БОЧ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5976" y="1340768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ГА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2204864"/>
            <a:ext cx="115212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996952"/>
            <a:ext cx="122413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3861048"/>
            <a:ext cx="165618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МАР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3384376" cy="12101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499992" y="692696"/>
            <a:ext cx="3384376" cy="1210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988840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1-2-3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060848"/>
            <a:ext cx="504056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небе мост семи цветов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636912"/>
            <a:ext cx="230425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РА-ДУ-ГА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5104"/>
            <a:ext cx="1296144" cy="1664772"/>
          </a:xfrm>
          <a:prstGeom prst="rect">
            <a:avLst/>
          </a:prstGeom>
          <a:noFill/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75000" t="64062" r="4687" b="3125"/>
          <a:stretch>
            <a:fillRect/>
          </a:stretch>
        </p:blipFill>
        <p:spPr bwMode="auto">
          <a:xfrm flipH="1">
            <a:off x="1187624" y="4725144"/>
            <a:ext cx="1296144" cy="19442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55576" y="3212976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4-5-1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7704" y="3717032"/>
            <a:ext cx="8640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3356992"/>
            <a:ext cx="554461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</a:rPr>
              <a:t> ней дружит множество певцов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3717032"/>
            <a:ext cx="165618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ГИ-ТА-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3384376" cy="12101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499992" y="692696"/>
            <a:ext cx="3384376" cy="1210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988840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6-7-5-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060848"/>
            <a:ext cx="561662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r>
              <a:rPr lang="ru-RU" sz="3200" b="1" dirty="0" smtClean="0">
                <a:solidFill>
                  <a:schemeClr val="tx1"/>
                </a:solidFill>
              </a:rPr>
              <a:t>ишень для шайбы и мяча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263691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5104"/>
            <a:ext cx="1296144" cy="1664772"/>
          </a:xfrm>
          <a:prstGeom prst="rect">
            <a:avLst/>
          </a:prstGeom>
          <a:noFill/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75000" t="64062" r="4687" b="3125"/>
          <a:stretch>
            <a:fillRect/>
          </a:stretch>
        </p:blipFill>
        <p:spPr bwMode="auto">
          <a:xfrm flipH="1">
            <a:off x="1187624" y="4725144"/>
            <a:ext cx="1296144" cy="19442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55576" y="3212976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6-8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3717032"/>
            <a:ext cx="8640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5776" y="3356992"/>
            <a:ext cx="590465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</a:rPr>
              <a:t>ьёт тонкой струйкой из ключа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03648" y="3717032"/>
            <a:ext cx="165618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-ДА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2636912"/>
            <a:ext cx="158417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ВО-РО-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3384376" cy="121014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499992" y="692696"/>
            <a:ext cx="3384376" cy="1210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988840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7-3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060848"/>
            <a:ext cx="561662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</a:t>
            </a:r>
            <a:r>
              <a:rPr lang="ru-RU" sz="3200" b="1" dirty="0" smtClean="0">
                <a:solidFill>
                  <a:schemeClr val="tx1"/>
                </a:solidFill>
              </a:rPr>
              <a:t>сть у козы и у быка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263691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5104"/>
            <a:ext cx="1296144" cy="1664772"/>
          </a:xfrm>
          <a:prstGeom prst="rect">
            <a:avLst/>
          </a:prstGeom>
          <a:noFill/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75000" t="64062" r="4687" b="3125"/>
          <a:stretch>
            <a:fillRect/>
          </a:stretch>
        </p:blipFill>
        <p:spPr bwMode="auto">
          <a:xfrm flipH="1">
            <a:off x="1187624" y="4725144"/>
            <a:ext cx="1296144" cy="19442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55576" y="3212976"/>
            <a:ext cx="21602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9-1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1680" y="3717032"/>
            <a:ext cx="8640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5776" y="3356992"/>
            <a:ext cx="590465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</a:t>
            </a:r>
            <a:r>
              <a:rPr lang="ru-RU" sz="3200" b="1" dirty="0" smtClean="0">
                <a:solidFill>
                  <a:schemeClr val="tx1"/>
                </a:solidFill>
              </a:rPr>
              <a:t>на уходит в облака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3861048"/>
            <a:ext cx="8640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ГО-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2636912"/>
            <a:ext cx="86409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-ГА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764704"/>
            <a:ext cx="4104456" cy="2043608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Ночная птица с круглыми глазами.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020272" y="2924944"/>
            <a:ext cx="1764704" cy="1008112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Сова.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1" name="Picture 4" descr="http://smotra.ru/files/img/samovar.silv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581128"/>
            <a:ext cx="1611600" cy="1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Маша нанизала на нитку 20 бусинок так, что каждая четвёртая бусинка большая, а остальные – маленькие. Сосчитай, сколько больших и сколько маленьких бусинок на нитке?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53843" y="1556792"/>
            <a:ext cx="2390157" cy="1728192"/>
          </a:xfrm>
          <a:prstGeom prst="rect">
            <a:avLst/>
          </a:prstGeom>
          <a:noFill/>
        </p:spPr>
      </p:pic>
      <p:pic>
        <p:nvPicPr>
          <p:cNvPr id="9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26562" t="3125" r="56250" b="62500"/>
          <a:stretch>
            <a:fillRect/>
          </a:stretch>
        </p:blipFill>
        <p:spPr bwMode="auto">
          <a:xfrm flipH="1">
            <a:off x="2123728" y="1844824"/>
            <a:ext cx="936104" cy="1584176"/>
          </a:xfrm>
          <a:prstGeom prst="rect">
            <a:avLst/>
          </a:prstGeom>
          <a:noFill/>
        </p:spPr>
      </p:pic>
      <p:pic>
        <p:nvPicPr>
          <p:cNvPr id="11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4688" t="4688" r="79687" b="64062"/>
          <a:stretch>
            <a:fillRect/>
          </a:stretch>
        </p:blipFill>
        <p:spPr bwMode="auto">
          <a:xfrm>
            <a:off x="4211960" y="4653136"/>
            <a:ext cx="1008112" cy="2016224"/>
          </a:xfrm>
          <a:prstGeom prst="rect">
            <a:avLst/>
          </a:prstGeom>
          <a:noFill/>
        </p:spPr>
      </p:pic>
      <p:sp>
        <p:nvSpPr>
          <p:cNvPr id="12" name="Полилиния 11"/>
          <p:cNvSpPr/>
          <p:nvPr/>
        </p:nvSpPr>
        <p:spPr>
          <a:xfrm>
            <a:off x="2950029" y="2697091"/>
            <a:ext cx="5138057" cy="742795"/>
          </a:xfrm>
          <a:custGeom>
            <a:avLst/>
            <a:gdLst>
              <a:gd name="connsiteX0" fmla="*/ 0 w 5138057"/>
              <a:gd name="connsiteY0" fmla="*/ 24338 h 742795"/>
              <a:gd name="connsiteX1" fmla="*/ 32657 w 5138057"/>
              <a:gd name="connsiteY1" fmla="*/ 67880 h 742795"/>
              <a:gd name="connsiteX2" fmla="*/ 43542 w 5138057"/>
              <a:gd name="connsiteY2" fmla="*/ 100538 h 742795"/>
              <a:gd name="connsiteX3" fmla="*/ 108857 w 5138057"/>
              <a:gd name="connsiteY3" fmla="*/ 154966 h 742795"/>
              <a:gd name="connsiteX4" fmla="*/ 119742 w 5138057"/>
              <a:gd name="connsiteY4" fmla="*/ 187623 h 742795"/>
              <a:gd name="connsiteX5" fmla="*/ 141514 w 5138057"/>
              <a:gd name="connsiteY5" fmla="*/ 209395 h 742795"/>
              <a:gd name="connsiteX6" fmla="*/ 163285 w 5138057"/>
              <a:gd name="connsiteY6" fmla="*/ 242052 h 742795"/>
              <a:gd name="connsiteX7" fmla="*/ 185057 w 5138057"/>
              <a:gd name="connsiteY7" fmla="*/ 263823 h 742795"/>
              <a:gd name="connsiteX8" fmla="*/ 239485 w 5138057"/>
              <a:gd name="connsiteY8" fmla="*/ 329138 h 742795"/>
              <a:gd name="connsiteX9" fmla="*/ 304800 w 5138057"/>
              <a:gd name="connsiteY9" fmla="*/ 372680 h 742795"/>
              <a:gd name="connsiteX10" fmla="*/ 337457 w 5138057"/>
              <a:gd name="connsiteY10" fmla="*/ 394452 h 742795"/>
              <a:gd name="connsiteX11" fmla="*/ 391885 w 5138057"/>
              <a:gd name="connsiteY11" fmla="*/ 405338 h 742795"/>
              <a:gd name="connsiteX12" fmla="*/ 457200 w 5138057"/>
              <a:gd name="connsiteY12" fmla="*/ 427109 h 742795"/>
              <a:gd name="connsiteX13" fmla="*/ 500742 w 5138057"/>
              <a:gd name="connsiteY13" fmla="*/ 437995 h 742795"/>
              <a:gd name="connsiteX14" fmla="*/ 587828 w 5138057"/>
              <a:gd name="connsiteY14" fmla="*/ 481538 h 742795"/>
              <a:gd name="connsiteX15" fmla="*/ 620485 w 5138057"/>
              <a:gd name="connsiteY15" fmla="*/ 503309 h 742795"/>
              <a:gd name="connsiteX16" fmla="*/ 674914 w 5138057"/>
              <a:gd name="connsiteY16" fmla="*/ 514195 h 742795"/>
              <a:gd name="connsiteX17" fmla="*/ 707571 w 5138057"/>
              <a:gd name="connsiteY17" fmla="*/ 525080 h 742795"/>
              <a:gd name="connsiteX18" fmla="*/ 772885 w 5138057"/>
              <a:gd name="connsiteY18" fmla="*/ 557738 h 742795"/>
              <a:gd name="connsiteX19" fmla="*/ 870857 w 5138057"/>
              <a:gd name="connsiteY19" fmla="*/ 590395 h 742795"/>
              <a:gd name="connsiteX20" fmla="*/ 936171 w 5138057"/>
              <a:gd name="connsiteY20" fmla="*/ 612166 h 742795"/>
              <a:gd name="connsiteX21" fmla="*/ 990600 w 5138057"/>
              <a:gd name="connsiteY21" fmla="*/ 644823 h 742795"/>
              <a:gd name="connsiteX22" fmla="*/ 1045028 w 5138057"/>
              <a:gd name="connsiteY22" fmla="*/ 655709 h 742795"/>
              <a:gd name="connsiteX23" fmla="*/ 1088571 w 5138057"/>
              <a:gd name="connsiteY23" fmla="*/ 666595 h 742795"/>
              <a:gd name="connsiteX24" fmla="*/ 1153885 w 5138057"/>
              <a:gd name="connsiteY24" fmla="*/ 688366 h 742795"/>
              <a:gd name="connsiteX25" fmla="*/ 1284514 w 5138057"/>
              <a:gd name="connsiteY25" fmla="*/ 721023 h 742795"/>
              <a:gd name="connsiteX26" fmla="*/ 1317171 w 5138057"/>
              <a:gd name="connsiteY26" fmla="*/ 731909 h 742795"/>
              <a:gd name="connsiteX27" fmla="*/ 1589314 w 5138057"/>
              <a:gd name="connsiteY27" fmla="*/ 742795 h 742795"/>
              <a:gd name="connsiteX28" fmla="*/ 2198914 w 5138057"/>
              <a:gd name="connsiteY28" fmla="*/ 731909 h 742795"/>
              <a:gd name="connsiteX29" fmla="*/ 2264228 w 5138057"/>
              <a:gd name="connsiteY29" fmla="*/ 721023 h 742795"/>
              <a:gd name="connsiteX30" fmla="*/ 2373085 w 5138057"/>
              <a:gd name="connsiteY30" fmla="*/ 710138 h 742795"/>
              <a:gd name="connsiteX31" fmla="*/ 2677885 w 5138057"/>
              <a:gd name="connsiteY31" fmla="*/ 677480 h 742795"/>
              <a:gd name="connsiteX32" fmla="*/ 2852057 w 5138057"/>
              <a:gd name="connsiteY32" fmla="*/ 666595 h 742795"/>
              <a:gd name="connsiteX33" fmla="*/ 2884714 w 5138057"/>
              <a:gd name="connsiteY33" fmla="*/ 655709 h 742795"/>
              <a:gd name="connsiteX34" fmla="*/ 3026228 w 5138057"/>
              <a:gd name="connsiteY34" fmla="*/ 633938 h 742795"/>
              <a:gd name="connsiteX35" fmla="*/ 3124200 w 5138057"/>
              <a:gd name="connsiteY35" fmla="*/ 612166 h 742795"/>
              <a:gd name="connsiteX36" fmla="*/ 3429000 w 5138057"/>
              <a:gd name="connsiteY36" fmla="*/ 590395 h 742795"/>
              <a:gd name="connsiteX37" fmla="*/ 3472542 w 5138057"/>
              <a:gd name="connsiteY37" fmla="*/ 579509 h 742795"/>
              <a:gd name="connsiteX38" fmla="*/ 3505200 w 5138057"/>
              <a:gd name="connsiteY38" fmla="*/ 568623 h 742795"/>
              <a:gd name="connsiteX39" fmla="*/ 3657600 w 5138057"/>
              <a:gd name="connsiteY39" fmla="*/ 546852 h 742795"/>
              <a:gd name="connsiteX40" fmla="*/ 3733800 w 5138057"/>
              <a:gd name="connsiteY40" fmla="*/ 525080 h 742795"/>
              <a:gd name="connsiteX41" fmla="*/ 3777342 w 5138057"/>
              <a:gd name="connsiteY41" fmla="*/ 514195 h 742795"/>
              <a:gd name="connsiteX42" fmla="*/ 3810000 w 5138057"/>
              <a:gd name="connsiteY42" fmla="*/ 503309 h 742795"/>
              <a:gd name="connsiteX43" fmla="*/ 3918857 w 5138057"/>
              <a:gd name="connsiteY43" fmla="*/ 481538 h 742795"/>
              <a:gd name="connsiteX44" fmla="*/ 3973285 w 5138057"/>
              <a:gd name="connsiteY44" fmla="*/ 470652 h 742795"/>
              <a:gd name="connsiteX45" fmla="*/ 4060371 w 5138057"/>
              <a:gd name="connsiteY45" fmla="*/ 448880 h 742795"/>
              <a:gd name="connsiteX46" fmla="*/ 4093028 w 5138057"/>
              <a:gd name="connsiteY46" fmla="*/ 437995 h 742795"/>
              <a:gd name="connsiteX47" fmla="*/ 4136571 w 5138057"/>
              <a:gd name="connsiteY47" fmla="*/ 427109 h 742795"/>
              <a:gd name="connsiteX48" fmla="*/ 4169228 w 5138057"/>
              <a:gd name="connsiteY48" fmla="*/ 416223 h 742795"/>
              <a:gd name="connsiteX49" fmla="*/ 4245428 w 5138057"/>
              <a:gd name="connsiteY49" fmla="*/ 394452 h 742795"/>
              <a:gd name="connsiteX50" fmla="*/ 4288971 w 5138057"/>
              <a:gd name="connsiteY50" fmla="*/ 372680 h 742795"/>
              <a:gd name="connsiteX51" fmla="*/ 4376057 w 5138057"/>
              <a:gd name="connsiteY51" fmla="*/ 350909 h 742795"/>
              <a:gd name="connsiteX52" fmla="*/ 4441371 w 5138057"/>
              <a:gd name="connsiteY52" fmla="*/ 307366 h 742795"/>
              <a:gd name="connsiteX53" fmla="*/ 4484914 w 5138057"/>
              <a:gd name="connsiteY53" fmla="*/ 285595 h 742795"/>
              <a:gd name="connsiteX54" fmla="*/ 4550228 w 5138057"/>
              <a:gd name="connsiteY54" fmla="*/ 242052 h 742795"/>
              <a:gd name="connsiteX55" fmla="*/ 4626428 w 5138057"/>
              <a:gd name="connsiteY55" fmla="*/ 220280 h 742795"/>
              <a:gd name="connsiteX56" fmla="*/ 4724400 w 5138057"/>
              <a:gd name="connsiteY56" fmla="*/ 187623 h 742795"/>
              <a:gd name="connsiteX57" fmla="*/ 4757057 w 5138057"/>
              <a:gd name="connsiteY57" fmla="*/ 176738 h 742795"/>
              <a:gd name="connsiteX58" fmla="*/ 4811485 w 5138057"/>
              <a:gd name="connsiteY58" fmla="*/ 165852 h 742795"/>
              <a:gd name="connsiteX59" fmla="*/ 4876800 w 5138057"/>
              <a:gd name="connsiteY59" fmla="*/ 144080 h 742795"/>
              <a:gd name="connsiteX60" fmla="*/ 4909457 w 5138057"/>
              <a:gd name="connsiteY60" fmla="*/ 133195 h 742795"/>
              <a:gd name="connsiteX61" fmla="*/ 4942114 w 5138057"/>
              <a:gd name="connsiteY61" fmla="*/ 122309 h 742795"/>
              <a:gd name="connsiteX62" fmla="*/ 5018314 w 5138057"/>
              <a:gd name="connsiteY62" fmla="*/ 100538 h 742795"/>
              <a:gd name="connsiteX63" fmla="*/ 5061857 w 5138057"/>
              <a:gd name="connsiteY63" fmla="*/ 56995 h 742795"/>
              <a:gd name="connsiteX64" fmla="*/ 5094514 w 5138057"/>
              <a:gd name="connsiteY64" fmla="*/ 35223 h 742795"/>
              <a:gd name="connsiteX65" fmla="*/ 5138057 w 5138057"/>
              <a:gd name="connsiteY65" fmla="*/ 2566 h 74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138057" h="742795">
                <a:moveTo>
                  <a:pt x="0" y="24338"/>
                </a:moveTo>
                <a:cubicBezTo>
                  <a:pt x="10886" y="38852"/>
                  <a:pt x="23656" y="52128"/>
                  <a:pt x="32657" y="67880"/>
                </a:cubicBezTo>
                <a:cubicBezTo>
                  <a:pt x="38350" y="77843"/>
                  <a:pt x="37638" y="90698"/>
                  <a:pt x="43542" y="100538"/>
                </a:cubicBezTo>
                <a:cubicBezTo>
                  <a:pt x="52977" y="116263"/>
                  <a:pt x="101592" y="149517"/>
                  <a:pt x="108857" y="154966"/>
                </a:cubicBezTo>
                <a:cubicBezTo>
                  <a:pt x="112485" y="165852"/>
                  <a:pt x="113839" y="177784"/>
                  <a:pt x="119742" y="187623"/>
                </a:cubicBezTo>
                <a:cubicBezTo>
                  <a:pt x="125022" y="196424"/>
                  <a:pt x="135103" y="201381"/>
                  <a:pt x="141514" y="209395"/>
                </a:cubicBezTo>
                <a:cubicBezTo>
                  <a:pt x="149687" y="219611"/>
                  <a:pt x="155112" y="231836"/>
                  <a:pt x="163285" y="242052"/>
                </a:cubicBezTo>
                <a:cubicBezTo>
                  <a:pt x="169696" y="250066"/>
                  <a:pt x="178487" y="255939"/>
                  <a:pt x="185057" y="263823"/>
                </a:cubicBezTo>
                <a:cubicBezTo>
                  <a:pt x="201387" y="283419"/>
                  <a:pt x="217605" y="312728"/>
                  <a:pt x="239485" y="329138"/>
                </a:cubicBezTo>
                <a:cubicBezTo>
                  <a:pt x="260418" y="344838"/>
                  <a:pt x="283028" y="358166"/>
                  <a:pt x="304800" y="372680"/>
                </a:cubicBezTo>
                <a:cubicBezTo>
                  <a:pt x="315686" y="379937"/>
                  <a:pt x="324628" y="391886"/>
                  <a:pt x="337457" y="394452"/>
                </a:cubicBezTo>
                <a:cubicBezTo>
                  <a:pt x="355600" y="398081"/>
                  <a:pt x="374035" y="400470"/>
                  <a:pt x="391885" y="405338"/>
                </a:cubicBezTo>
                <a:cubicBezTo>
                  <a:pt x="414026" y="411376"/>
                  <a:pt x="434936" y="421543"/>
                  <a:pt x="457200" y="427109"/>
                </a:cubicBezTo>
                <a:lnTo>
                  <a:pt x="500742" y="437995"/>
                </a:lnTo>
                <a:cubicBezTo>
                  <a:pt x="576407" y="488436"/>
                  <a:pt x="481302" y="428275"/>
                  <a:pt x="587828" y="481538"/>
                </a:cubicBezTo>
                <a:cubicBezTo>
                  <a:pt x="599530" y="487389"/>
                  <a:pt x="608235" y="498715"/>
                  <a:pt x="620485" y="503309"/>
                </a:cubicBezTo>
                <a:cubicBezTo>
                  <a:pt x="637809" y="509806"/>
                  <a:pt x="656964" y="509708"/>
                  <a:pt x="674914" y="514195"/>
                </a:cubicBezTo>
                <a:cubicBezTo>
                  <a:pt x="686046" y="516978"/>
                  <a:pt x="696685" y="521452"/>
                  <a:pt x="707571" y="525080"/>
                </a:cubicBezTo>
                <a:cubicBezTo>
                  <a:pt x="742542" y="560052"/>
                  <a:pt x="715565" y="540542"/>
                  <a:pt x="772885" y="557738"/>
                </a:cubicBezTo>
                <a:cubicBezTo>
                  <a:pt x="772947" y="557757"/>
                  <a:pt x="854498" y="584942"/>
                  <a:pt x="870857" y="590395"/>
                </a:cubicBezTo>
                <a:lnTo>
                  <a:pt x="936171" y="612166"/>
                </a:lnTo>
                <a:cubicBezTo>
                  <a:pt x="954314" y="623052"/>
                  <a:pt x="970955" y="636965"/>
                  <a:pt x="990600" y="644823"/>
                </a:cubicBezTo>
                <a:cubicBezTo>
                  <a:pt x="1007779" y="651694"/>
                  <a:pt x="1026967" y="651695"/>
                  <a:pt x="1045028" y="655709"/>
                </a:cubicBezTo>
                <a:cubicBezTo>
                  <a:pt x="1059633" y="658955"/>
                  <a:pt x="1074241" y="662296"/>
                  <a:pt x="1088571" y="666595"/>
                </a:cubicBezTo>
                <a:cubicBezTo>
                  <a:pt x="1110552" y="673189"/>
                  <a:pt x="1131773" y="682224"/>
                  <a:pt x="1153885" y="688366"/>
                </a:cubicBezTo>
                <a:cubicBezTo>
                  <a:pt x="1197131" y="700379"/>
                  <a:pt x="1241934" y="706829"/>
                  <a:pt x="1284514" y="721023"/>
                </a:cubicBezTo>
                <a:cubicBezTo>
                  <a:pt x="1295400" y="724652"/>
                  <a:pt x="1305726" y="731091"/>
                  <a:pt x="1317171" y="731909"/>
                </a:cubicBezTo>
                <a:cubicBezTo>
                  <a:pt x="1407727" y="738377"/>
                  <a:pt x="1498600" y="739166"/>
                  <a:pt x="1589314" y="742795"/>
                </a:cubicBezTo>
                <a:lnTo>
                  <a:pt x="2198914" y="731909"/>
                </a:lnTo>
                <a:cubicBezTo>
                  <a:pt x="2220974" y="731197"/>
                  <a:pt x="2242327" y="723761"/>
                  <a:pt x="2264228" y="721023"/>
                </a:cubicBezTo>
                <a:cubicBezTo>
                  <a:pt x="2300413" y="716500"/>
                  <a:pt x="2336826" y="714023"/>
                  <a:pt x="2373085" y="710138"/>
                </a:cubicBezTo>
                <a:lnTo>
                  <a:pt x="2677885" y="677480"/>
                </a:lnTo>
                <a:cubicBezTo>
                  <a:pt x="2735884" y="673019"/>
                  <a:pt x="2794000" y="670223"/>
                  <a:pt x="2852057" y="666595"/>
                </a:cubicBezTo>
                <a:cubicBezTo>
                  <a:pt x="2862943" y="662966"/>
                  <a:pt x="2873513" y="658198"/>
                  <a:pt x="2884714" y="655709"/>
                </a:cubicBezTo>
                <a:cubicBezTo>
                  <a:pt x="2911912" y="649665"/>
                  <a:pt x="3001908" y="637412"/>
                  <a:pt x="3026228" y="633938"/>
                </a:cubicBezTo>
                <a:cubicBezTo>
                  <a:pt x="3083809" y="614744"/>
                  <a:pt x="3039903" y="627493"/>
                  <a:pt x="3124200" y="612166"/>
                </a:cubicBezTo>
                <a:cubicBezTo>
                  <a:pt x="3278463" y="584118"/>
                  <a:pt x="3079230" y="605601"/>
                  <a:pt x="3429000" y="590395"/>
                </a:cubicBezTo>
                <a:cubicBezTo>
                  <a:pt x="3443514" y="586766"/>
                  <a:pt x="3458157" y="583619"/>
                  <a:pt x="3472542" y="579509"/>
                </a:cubicBezTo>
                <a:cubicBezTo>
                  <a:pt x="3483575" y="576357"/>
                  <a:pt x="3493998" y="571112"/>
                  <a:pt x="3505200" y="568623"/>
                </a:cubicBezTo>
                <a:cubicBezTo>
                  <a:pt x="3545550" y="559657"/>
                  <a:pt x="3619949" y="551558"/>
                  <a:pt x="3657600" y="546852"/>
                </a:cubicBezTo>
                <a:cubicBezTo>
                  <a:pt x="3793768" y="512809"/>
                  <a:pt x="3624444" y="556324"/>
                  <a:pt x="3733800" y="525080"/>
                </a:cubicBezTo>
                <a:cubicBezTo>
                  <a:pt x="3748185" y="520970"/>
                  <a:pt x="3762957" y="518305"/>
                  <a:pt x="3777342" y="514195"/>
                </a:cubicBezTo>
                <a:cubicBezTo>
                  <a:pt x="3788375" y="511043"/>
                  <a:pt x="3798819" y="505889"/>
                  <a:pt x="3810000" y="503309"/>
                </a:cubicBezTo>
                <a:cubicBezTo>
                  <a:pt x="3846057" y="494988"/>
                  <a:pt x="3882571" y="488795"/>
                  <a:pt x="3918857" y="481538"/>
                </a:cubicBezTo>
                <a:cubicBezTo>
                  <a:pt x="3937000" y="477909"/>
                  <a:pt x="3955335" y="475139"/>
                  <a:pt x="3973285" y="470652"/>
                </a:cubicBezTo>
                <a:cubicBezTo>
                  <a:pt x="4002314" y="463395"/>
                  <a:pt x="4031984" y="458342"/>
                  <a:pt x="4060371" y="448880"/>
                </a:cubicBezTo>
                <a:cubicBezTo>
                  <a:pt x="4071257" y="445252"/>
                  <a:pt x="4081995" y="441147"/>
                  <a:pt x="4093028" y="437995"/>
                </a:cubicBezTo>
                <a:cubicBezTo>
                  <a:pt x="4107413" y="433885"/>
                  <a:pt x="4122186" y="431219"/>
                  <a:pt x="4136571" y="427109"/>
                </a:cubicBezTo>
                <a:cubicBezTo>
                  <a:pt x="4147604" y="423957"/>
                  <a:pt x="4158195" y="419375"/>
                  <a:pt x="4169228" y="416223"/>
                </a:cubicBezTo>
                <a:cubicBezTo>
                  <a:pt x="4196855" y="408330"/>
                  <a:pt x="4219322" y="405640"/>
                  <a:pt x="4245428" y="394452"/>
                </a:cubicBezTo>
                <a:cubicBezTo>
                  <a:pt x="4260343" y="388059"/>
                  <a:pt x="4273576" y="377812"/>
                  <a:pt x="4288971" y="372680"/>
                </a:cubicBezTo>
                <a:cubicBezTo>
                  <a:pt x="4317358" y="363218"/>
                  <a:pt x="4376057" y="350909"/>
                  <a:pt x="4376057" y="350909"/>
                </a:cubicBezTo>
                <a:cubicBezTo>
                  <a:pt x="4397828" y="336395"/>
                  <a:pt x="4417967" y="319068"/>
                  <a:pt x="4441371" y="307366"/>
                </a:cubicBezTo>
                <a:cubicBezTo>
                  <a:pt x="4455885" y="300109"/>
                  <a:pt x="4470999" y="293944"/>
                  <a:pt x="4484914" y="285595"/>
                </a:cubicBezTo>
                <a:cubicBezTo>
                  <a:pt x="4507351" y="272133"/>
                  <a:pt x="4525405" y="250327"/>
                  <a:pt x="4550228" y="242052"/>
                </a:cubicBezTo>
                <a:cubicBezTo>
                  <a:pt x="4659949" y="205477"/>
                  <a:pt x="4489779" y="261275"/>
                  <a:pt x="4626428" y="220280"/>
                </a:cubicBezTo>
                <a:cubicBezTo>
                  <a:pt x="4626450" y="220273"/>
                  <a:pt x="4708061" y="193069"/>
                  <a:pt x="4724400" y="187623"/>
                </a:cubicBezTo>
                <a:cubicBezTo>
                  <a:pt x="4735286" y="183995"/>
                  <a:pt x="4745805" y="178988"/>
                  <a:pt x="4757057" y="176738"/>
                </a:cubicBezTo>
                <a:cubicBezTo>
                  <a:pt x="4775200" y="173109"/>
                  <a:pt x="4793635" y="170720"/>
                  <a:pt x="4811485" y="165852"/>
                </a:cubicBezTo>
                <a:cubicBezTo>
                  <a:pt x="4833626" y="159813"/>
                  <a:pt x="4855028" y="151337"/>
                  <a:pt x="4876800" y="144080"/>
                </a:cubicBezTo>
                <a:lnTo>
                  <a:pt x="4909457" y="133195"/>
                </a:lnTo>
                <a:cubicBezTo>
                  <a:pt x="4920343" y="129566"/>
                  <a:pt x="4930982" y="125092"/>
                  <a:pt x="4942114" y="122309"/>
                </a:cubicBezTo>
                <a:cubicBezTo>
                  <a:pt x="4996789" y="108640"/>
                  <a:pt x="4971464" y="116154"/>
                  <a:pt x="5018314" y="100538"/>
                </a:cubicBezTo>
                <a:cubicBezTo>
                  <a:pt x="5032828" y="86024"/>
                  <a:pt x="5044778" y="68381"/>
                  <a:pt x="5061857" y="56995"/>
                </a:cubicBezTo>
                <a:cubicBezTo>
                  <a:pt x="5072743" y="49738"/>
                  <a:pt x="5084463" y="43599"/>
                  <a:pt x="5094514" y="35223"/>
                </a:cubicBezTo>
                <a:cubicBezTo>
                  <a:pt x="5136781" y="0"/>
                  <a:pt x="5110116" y="2566"/>
                  <a:pt x="5138057" y="2566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939143" y="2786743"/>
            <a:ext cx="5170714" cy="1362337"/>
          </a:xfrm>
          <a:custGeom>
            <a:avLst/>
            <a:gdLst>
              <a:gd name="connsiteX0" fmla="*/ 0 w 5170714"/>
              <a:gd name="connsiteY0" fmla="*/ 108857 h 1768706"/>
              <a:gd name="connsiteX1" fmla="*/ 21771 w 5170714"/>
              <a:gd name="connsiteY1" fmla="*/ 152400 h 1768706"/>
              <a:gd name="connsiteX2" fmla="*/ 54428 w 5170714"/>
              <a:gd name="connsiteY2" fmla="*/ 272143 h 1768706"/>
              <a:gd name="connsiteX3" fmla="*/ 87086 w 5170714"/>
              <a:gd name="connsiteY3" fmla="*/ 489857 h 1768706"/>
              <a:gd name="connsiteX4" fmla="*/ 108857 w 5170714"/>
              <a:gd name="connsiteY4" fmla="*/ 587828 h 1768706"/>
              <a:gd name="connsiteX5" fmla="*/ 130628 w 5170714"/>
              <a:gd name="connsiteY5" fmla="*/ 631371 h 1768706"/>
              <a:gd name="connsiteX6" fmla="*/ 141514 w 5170714"/>
              <a:gd name="connsiteY6" fmla="*/ 674914 h 1768706"/>
              <a:gd name="connsiteX7" fmla="*/ 195943 w 5170714"/>
              <a:gd name="connsiteY7" fmla="*/ 740228 h 1768706"/>
              <a:gd name="connsiteX8" fmla="*/ 217714 w 5170714"/>
              <a:gd name="connsiteY8" fmla="*/ 772886 h 1768706"/>
              <a:gd name="connsiteX9" fmla="*/ 283028 w 5170714"/>
              <a:gd name="connsiteY9" fmla="*/ 859971 h 1768706"/>
              <a:gd name="connsiteX10" fmla="*/ 348343 w 5170714"/>
              <a:gd name="connsiteY10" fmla="*/ 957943 h 1768706"/>
              <a:gd name="connsiteX11" fmla="*/ 391886 w 5170714"/>
              <a:gd name="connsiteY11" fmla="*/ 1023257 h 1768706"/>
              <a:gd name="connsiteX12" fmla="*/ 413657 w 5170714"/>
              <a:gd name="connsiteY12" fmla="*/ 1055914 h 1768706"/>
              <a:gd name="connsiteX13" fmla="*/ 457200 w 5170714"/>
              <a:gd name="connsiteY13" fmla="*/ 1099457 h 1768706"/>
              <a:gd name="connsiteX14" fmla="*/ 489857 w 5170714"/>
              <a:gd name="connsiteY14" fmla="*/ 1132114 h 1768706"/>
              <a:gd name="connsiteX15" fmla="*/ 587828 w 5170714"/>
              <a:gd name="connsiteY15" fmla="*/ 1251857 h 1768706"/>
              <a:gd name="connsiteX16" fmla="*/ 631371 w 5170714"/>
              <a:gd name="connsiteY16" fmla="*/ 1295400 h 1768706"/>
              <a:gd name="connsiteX17" fmla="*/ 685800 w 5170714"/>
              <a:gd name="connsiteY17" fmla="*/ 1317171 h 1768706"/>
              <a:gd name="connsiteX18" fmla="*/ 707571 w 5170714"/>
              <a:gd name="connsiteY18" fmla="*/ 1349828 h 1768706"/>
              <a:gd name="connsiteX19" fmla="*/ 740228 w 5170714"/>
              <a:gd name="connsiteY19" fmla="*/ 1360714 h 1768706"/>
              <a:gd name="connsiteX20" fmla="*/ 772886 w 5170714"/>
              <a:gd name="connsiteY20" fmla="*/ 1382486 h 1768706"/>
              <a:gd name="connsiteX21" fmla="*/ 816428 w 5170714"/>
              <a:gd name="connsiteY21" fmla="*/ 1404257 h 1768706"/>
              <a:gd name="connsiteX22" fmla="*/ 849086 w 5170714"/>
              <a:gd name="connsiteY22" fmla="*/ 1426028 h 1768706"/>
              <a:gd name="connsiteX23" fmla="*/ 947057 w 5170714"/>
              <a:gd name="connsiteY23" fmla="*/ 1458686 h 1768706"/>
              <a:gd name="connsiteX24" fmla="*/ 979714 w 5170714"/>
              <a:gd name="connsiteY24" fmla="*/ 1480457 h 1768706"/>
              <a:gd name="connsiteX25" fmla="*/ 1077686 w 5170714"/>
              <a:gd name="connsiteY25" fmla="*/ 1513114 h 1768706"/>
              <a:gd name="connsiteX26" fmla="*/ 1219200 w 5170714"/>
              <a:gd name="connsiteY26" fmla="*/ 1578428 h 1768706"/>
              <a:gd name="connsiteX27" fmla="*/ 1262743 w 5170714"/>
              <a:gd name="connsiteY27" fmla="*/ 1600200 h 1768706"/>
              <a:gd name="connsiteX28" fmla="*/ 1382486 w 5170714"/>
              <a:gd name="connsiteY28" fmla="*/ 1632857 h 1768706"/>
              <a:gd name="connsiteX29" fmla="*/ 1480457 w 5170714"/>
              <a:gd name="connsiteY29" fmla="*/ 1676400 h 1768706"/>
              <a:gd name="connsiteX30" fmla="*/ 1589314 w 5170714"/>
              <a:gd name="connsiteY30" fmla="*/ 1687286 h 1768706"/>
              <a:gd name="connsiteX31" fmla="*/ 1621971 w 5170714"/>
              <a:gd name="connsiteY31" fmla="*/ 1698171 h 1768706"/>
              <a:gd name="connsiteX32" fmla="*/ 1796143 w 5170714"/>
              <a:gd name="connsiteY32" fmla="*/ 1730828 h 1768706"/>
              <a:gd name="connsiteX33" fmla="*/ 2013857 w 5170714"/>
              <a:gd name="connsiteY33" fmla="*/ 1763486 h 1768706"/>
              <a:gd name="connsiteX34" fmla="*/ 2416628 w 5170714"/>
              <a:gd name="connsiteY34" fmla="*/ 1752600 h 1768706"/>
              <a:gd name="connsiteX35" fmla="*/ 2514600 w 5170714"/>
              <a:gd name="connsiteY35" fmla="*/ 1741714 h 1768706"/>
              <a:gd name="connsiteX36" fmla="*/ 2688771 w 5170714"/>
              <a:gd name="connsiteY36" fmla="*/ 1719943 h 1768706"/>
              <a:gd name="connsiteX37" fmla="*/ 2808514 w 5170714"/>
              <a:gd name="connsiteY37" fmla="*/ 1698171 h 1768706"/>
              <a:gd name="connsiteX38" fmla="*/ 2960914 w 5170714"/>
              <a:gd name="connsiteY38" fmla="*/ 1687286 h 1768706"/>
              <a:gd name="connsiteX39" fmla="*/ 3037114 w 5170714"/>
              <a:gd name="connsiteY39" fmla="*/ 1676400 h 1768706"/>
              <a:gd name="connsiteX40" fmla="*/ 3069771 w 5170714"/>
              <a:gd name="connsiteY40" fmla="*/ 1665514 h 1768706"/>
              <a:gd name="connsiteX41" fmla="*/ 3222171 w 5170714"/>
              <a:gd name="connsiteY41" fmla="*/ 1643743 h 1768706"/>
              <a:gd name="connsiteX42" fmla="*/ 3287486 w 5170714"/>
              <a:gd name="connsiteY42" fmla="*/ 1632857 h 1768706"/>
              <a:gd name="connsiteX43" fmla="*/ 3429000 w 5170714"/>
              <a:gd name="connsiteY43" fmla="*/ 1600200 h 1768706"/>
              <a:gd name="connsiteX44" fmla="*/ 3505200 w 5170714"/>
              <a:gd name="connsiteY44" fmla="*/ 1589314 h 1768706"/>
              <a:gd name="connsiteX45" fmla="*/ 3668486 w 5170714"/>
              <a:gd name="connsiteY45" fmla="*/ 1556657 h 1768706"/>
              <a:gd name="connsiteX46" fmla="*/ 3722914 w 5170714"/>
              <a:gd name="connsiteY46" fmla="*/ 1545771 h 1768706"/>
              <a:gd name="connsiteX47" fmla="*/ 3788228 w 5170714"/>
              <a:gd name="connsiteY47" fmla="*/ 1513114 h 1768706"/>
              <a:gd name="connsiteX48" fmla="*/ 3875314 w 5170714"/>
              <a:gd name="connsiteY48" fmla="*/ 1491343 h 1768706"/>
              <a:gd name="connsiteX49" fmla="*/ 3962400 w 5170714"/>
              <a:gd name="connsiteY49" fmla="*/ 1447800 h 1768706"/>
              <a:gd name="connsiteX50" fmla="*/ 4049486 w 5170714"/>
              <a:gd name="connsiteY50" fmla="*/ 1415143 h 1768706"/>
              <a:gd name="connsiteX51" fmla="*/ 4201886 w 5170714"/>
              <a:gd name="connsiteY51" fmla="*/ 1328057 h 1768706"/>
              <a:gd name="connsiteX52" fmla="*/ 4256314 w 5170714"/>
              <a:gd name="connsiteY52" fmla="*/ 1295400 h 1768706"/>
              <a:gd name="connsiteX53" fmla="*/ 4376057 w 5170714"/>
              <a:gd name="connsiteY53" fmla="*/ 1175657 h 1768706"/>
              <a:gd name="connsiteX54" fmla="*/ 4419600 w 5170714"/>
              <a:gd name="connsiteY54" fmla="*/ 1132114 h 1768706"/>
              <a:gd name="connsiteX55" fmla="*/ 4452257 w 5170714"/>
              <a:gd name="connsiteY55" fmla="*/ 1110343 h 1768706"/>
              <a:gd name="connsiteX56" fmla="*/ 4517571 w 5170714"/>
              <a:gd name="connsiteY56" fmla="*/ 1045028 h 1768706"/>
              <a:gd name="connsiteX57" fmla="*/ 4539343 w 5170714"/>
              <a:gd name="connsiteY57" fmla="*/ 1023257 h 1768706"/>
              <a:gd name="connsiteX58" fmla="*/ 4626428 w 5170714"/>
              <a:gd name="connsiteY58" fmla="*/ 968828 h 1768706"/>
              <a:gd name="connsiteX59" fmla="*/ 4669971 w 5170714"/>
              <a:gd name="connsiteY59" fmla="*/ 914400 h 1768706"/>
              <a:gd name="connsiteX60" fmla="*/ 4746171 w 5170714"/>
              <a:gd name="connsiteY60" fmla="*/ 859971 h 1768706"/>
              <a:gd name="connsiteX61" fmla="*/ 4767943 w 5170714"/>
              <a:gd name="connsiteY61" fmla="*/ 827314 h 1768706"/>
              <a:gd name="connsiteX62" fmla="*/ 4833257 w 5170714"/>
              <a:gd name="connsiteY62" fmla="*/ 783771 h 1768706"/>
              <a:gd name="connsiteX63" fmla="*/ 4909457 w 5170714"/>
              <a:gd name="connsiteY63" fmla="*/ 729343 h 1768706"/>
              <a:gd name="connsiteX64" fmla="*/ 4953000 w 5170714"/>
              <a:gd name="connsiteY64" fmla="*/ 696686 h 1768706"/>
              <a:gd name="connsiteX65" fmla="*/ 4996543 w 5170714"/>
              <a:gd name="connsiteY65" fmla="*/ 653143 h 1768706"/>
              <a:gd name="connsiteX66" fmla="*/ 5040086 w 5170714"/>
              <a:gd name="connsiteY66" fmla="*/ 587828 h 1768706"/>
              <a:gd name="connsiteX67" fmla="*/ 5061857 w 5170714"/>
              <a:gd name="connsiteY67" fmla="*/ 555171 h 1768706"/>
              <a:gd name="connsiteX68" fmla="*/ 5116286 w 5170714"/>
              <a:gd name="connsiteY68" fmla="*/ 478971 h 1768706"/>
              <a:gd name="connsiteX69" fmla="*/ 5138057 w 5170714"/>
              <a:gd name="connsiteY69" fmla="*/ 435428 h 1768706"/>
              <a:gd name="connsiteX70" fmla="*/ 5159828 w 5170714"/>
              <a:gd name="connsiteY70" fmla="*/ 272143 h 1768706"/>
              <a:gd name="connsiteX71" fmla="*/ 5170714 w 5170714"/>
              <a:gd name="connsiteY71" fmla="*/ 0 h 176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170714" h="1768706">
                <a:moveTo>
                  <a:pt x="0" y="108857"/>
                </a:moveTo>
                <a:cubicBezTo>
                  <a:pt x="7257" y="123371"/>
                  <a:pt x="15379" y="137485"/>
                  <a:pt x="21771" y="152400"/>
                </a:cubicBezTo>
                <a:cubicBezTo>
                  <a:pt x="33982" y="180892"/>
                  <a:pt x="51095" y="258810"/>
                  <a:pt x="54428" y="272143"/>
                </a:cubicBezTo>
                <a:cubicBezTo>
                  <a:pt x="69855" y="457261"/>
                  <a:pt x="53309" y="343487"/>
                  <a:pt x="87086" y="489857"/>
                </a:cubicBezTo>
                <a:cubicBezTo>
                  <a:pt x="91227" y="507802"/>
                  <a:pt x="101309" y="567699"/>
                  <a:pt x="108857" y="587828"/>
                </a:cubicBezTo>
                <a:cubicBezTo>
                  <a:pt x="114555" y="603022"/>
                  <a:pt x="124930" y="616177"/>
                  <a:pt x="130628" y="631371"/>
                </a:cubicBezTo>
                <a:cubicBezTo>
                  <a:pt x="135881" y="645379"/>
                  <a:pt x="134823" y="661532"/>
                  <a:pt x="141514" y="674914"/>
                </a:cubicBezTo>
                <a:cubicBezTo>
                  <a:pt x="166220" y="724327"/>
                  <a:pt x="169323" y="706953"/>
                  <a:pt x="195943" y="740228"/>
                </a:cubicBezTo>
                <a:cubicBezTo>
                  <a:pt x="204116" y="750444"/>
                  <a:pt x="210019" y="762305"/>
                  <a:pt x="217714" y="772886"/>
                </a:cubicBezTo>
                <a:cubicBezTo>
                  <a:pt x="239056" y="802231"/>
                  <a:pt x="264359" y="828857"/>
                  <a:pt x="283028" y="859971"/>
                </a:cubicBezTo>
                <a:cubicBezTo>
                  <a:pt x="346176" y="965216"/>
                  <a:pt x="284850" y="867239"/>
                  <a:pt x="348343" y="957943"/>
                </a:cubicBezTo>
                <a:cubicBezTo>
                  <a:pt x="363348" y="979379"/>
                  <a:pt x="377372" y="1001486"/>
                  <a:pt x="391886" y="1023257"/>
                </a:cubicBezTo>
                <a:cubicBezTo>
                  <a:pt x="399143" y="1034143"/>
                  <a:pt x="404406" y="1046663"/>
                  <a:pt x="413657" y="1055914"/>
                </a:cubicBezTo>
                <a:lnTo>
                  <a:pt x="457200" y="1099457"/>
                </a:lnTo>
                <a:cubicBezTo>
                  <a:pt x="468086" y="1110343"/>
                  <a:pt x="481318" y="1119305"/>
                  <a:pt x="489857" y="1132114"/>
                </a:cubicBezTo>
                <a:cubicBezTo>
                  <a:pt x="547631" y="1218775"/>
                  <a:pt x="514899" y="1178927"/>
                  <a:pt x="587828" y="1251857"/>
                </a:cubicBezTo>
                <a:cubicBezTo>
                  <a:pt x="602342" y="1266371"/>
                  <a:pt x="612313" y="1287777"/>
                  <a:pt x="631371" y="1295400"/>
                </a:cubicBezTo>
                <a:lnTo>
                  <a:pt x="685800" y="1317171"/>
                </a:lnTo>
                <a:cubicBezTo>
                  <a:pt x="693057" y="1328057"/>
                  <a:pt x="697355" y="1341655"/>
                  <a:pt x="707571" y="1349828"/>
                </a:cubicBezTo>
                <a:cubicBezTo>
                  <a:pt x="716531" y="1356996"/>
                  <a:pt x="729965" y="1355582"/>
                  <a:pt x="740228" y="1360714"/>
                </a:cubicBezTo>
                <a:cubicBezTo>
                  <a:pt x="751930" y="1366565"/>
                  <a:pt x="761526" y="1375995"/>
                  <a:pt x="772886" y="1382486"/>
                </a:cubicBezTo>
                <a:cubicBezTo>
                  <a:pt x="786975" y="1390537"/>
                  <a:pt x="802339" y="1396206"/>
                  <a:pt x="816428" y="1404257"/>
                </a:cubicBezTo>
                <a:cubicBezTo>
                  <a:pt x="827787" y="1410748"/>
                  <a:pt x="837009" y="1420996"/>
                  <a:pt x="849086" y="1426028"/>
                </a:cubicBezTo>
                <a:cubicBezTo>
                  <a:pt x="880862" y="1439268"/>
                  <a:pt x="918415" y="1439591"/>
                  <a:pt x="947057" y="1458686"/>
                </a:cubicBezTo>
                <a:cubicBezTo>
                  <a:pt x="957943" y="1465943"/>
                  <a:pt x="967637" y="1475425"/>
                  <a:pt x="979714" y="1480457"/>
                </a:cubicBezTo>
                <a:cubicBezTo>
                  <a:pt x="1011490" y="1493697"/>
                  <a:pt x="1077686" y="1513114"/>
                  <a:pt x="1077686" y="1513114"/>
                </a:cubicBezTo>
                <a:cubicBezTo>
                  <a:pt x="1167168" y="1572771"/>
                  <a:pt x="1025583" y="1481617"/>
                  <a:pt x="1219200" y="1578428"/>
                </a:cubicBezTo>
                <a:cubicBezTo>
                  <a:pt x="1233714" y="1585685"/>
                  <a:pt x="1247676" y="1594173"/>
                  <a:pt x="1262743" y="1600200"/>
                </a:cubicBezTo>
                <a:cubicBezTo>
                  <a:pt x="1317984" y="1622297"/>
                  <a:pt x="1327826" y="1621925"/>
                  <a:pt x="1382486" y="1632857"/>
                </a:cubicBezTo>
                <a:cubicBezTo>
                  <a:pt x="1405031" y="1644129"/>
                  <a:pt x="1457293" y="1671767"/>
                  <a:pt x="1480457" y="1676400"/>
                </a:cubicBezTo>
                <a:cubicBezTo>
                  <a:pt x="1516215" y="1683552"/>
                  <a:pt x="1553028" y="1683657"/>
                  <a:pt x="1589314" y="1687286"/>
                </a:cubicBezTo>
                <a:cubicBezTo>
                  <a:pt x="1600200" y="1690914"/>
                  <a:pt x="1610790" y="1695591"/>
                  <a:pt x="1621971" y="1698171"/>
                </a:cubicBezTo>
                <a:cubicBezTo>
                  <a:pt x="1689855" y="1713837"/>
                  <a:pt x="1731676" y="1720084"/>
                  <a:pt x="1796143" y="1730828"/>
                </a:cubicBezTo>
                <a:cubicBezTo>
                  <a:pt x="1909773" y="1768706"/>
                  <a:pt x="1838566" y="1750965"/>
                  <a:pt x="2013857" y="1763486"/>
                </a:cubicBezTo>
                <a:lnTo>
                  <a:pt x="2416628" y="1752600"/>
                </a:lnTo>
                <a:cubicBezTo>
                  <a:pt x="2449455" y="1751173"/>
                  <a:pt x="2481976" y="1745629"/>
                  <a:pt x="2514600" y="1741714"/>
                </a:cubicBezTo>
                <a:cubicBezTo>
                  <a:pt x="2572692" y="1734743"/>
                  <a:pt x="2631398" y="1731418"/>
                  <a:pt x="2688771" y="1719943"/>
                </a:cubicBezTo>
                <a:cubicBezTo>
                  <a:pt x="2718140" y="1714069"/>
                  <a:pt x="2780662" y="1700956"/>
                  <a:pt x="2808514" y="1698171"/>
                </a:cubicBezTo>
                <a:cubicBezTo>
                  <a:pt x="2859191" y="1693103"/>
                  <a:pt x="2910114" y="1690914"/>
                  <a:pt x="2960914" y="1687286"/>
                </a:cubicBezTo>
                <a:cubicBezTo>
                  <a:pt x="2986314" y="1683657"/>
                  <a:pt x="3011954" y="1681432"/>
                  <a:pt x="3037114" y="1676400"/>
                </a:cubicBezTo>
                <a:cubicBezTo>
                  <a:pt x="3048366" y="1674150"/>
                  <a:pt x="3058471" y="1667508"/>
                  <a:pt x="3069771" y="1665514"/>
                </a:cubicBezTo>
                <a:cubicBezTo>
                  <a:pt x="3120306" y="1656596"/>
                  <a:pt x="3171553" y="1652179"/>
                  <a:pt x="3222171" y="1643743"/>
                </a:cubicBezTo>
                <a:cubicBezTo>
                  <a:pt x="3243943" y="1640114"/>
                  <a:pt x="3265904" y="1637482"/>
                  <a:pt x="3287486" y="1632857"/>
                </a:cubicBezTo>
                <a:cubicBezTo>
                  <a:pt x="3376462" y="1613791"/>
                  <a:pt x="3355161" y="1612507"/>
                  <a:pt x="3429000" y="1600200"/>
                </a:cubicBezTo>
                <a:cubicBezTo>
                  <a:pt x="3454309" y="1595982"/>
                  <a:pt x="3479956" y="1593904"/>
                  <a:pt x="3505200" y="1589314"/>
                </a:cubicBezTo>
                <a:cubicBezTo>
                  <a:pt x="3559811" y="1579385"/>
                  <a:pt x="3614057" y="1567543"/>
                  <a:pt x="3668486" y="1556657"/>
                </a:cubicBezTo>
                <a:lnTo>
                  <a:pt x="3722914" y="1545771"/>
                </a:lnTo>
                <a:cubicBezTo>
                  <a:pt x="3744685" y="1534885"/>
                  <a:pt x="3765985" y="1523000"/>
                  <a:pt x="3788228" y="1513114"/>
                </a:cubicBezTo>
                <a:cubicBezTo>
                  <a:pt x="3815617" y="1500941"/>
                  <a:pt x="3846432" y="1497119"/>
                  <a:pt x="3875314" y="1491343"/>
                </a:cubicBezTo>
                <a:cubicBezTo>
                  <a:pt x="3904343" y="1476829"/>
                  <a:pt x="3931611" y="1458063"/>
                  <a:pt x="3962400" y="1447800"/>
                </a:cubicBezTo>
                <a:cubicBezTo>
                  <a:pt x="3995246" y="1436851"/>
                  <a:pt x="4015651" y="1430759"/>
                  <a:pt x="4049486" y="1415143"/>
                </a:cubicBezTo>
                <a:cubicBezTo>
                  <a:pt x="4155508" y="1366210"/>
                  <a:pt x="4113168" y="1384514"/>
                  <a:pt x="4201886" y="1328057"/>
                </a:cubicBezTo>
                <a:cubicBezTo>
                  <a:pt x="4219736" y="1316698"/>
                  <a:pt x="4241353" y="1310361"/>
                  <a:pt x="4256314" y="1295400"/>
                </a:cubicBezTo>
                <a:lnTo>
                  <a:pt x="4376057" y="1175657"/>
                </a:lnTo>
                <a:cubicBezTo>
                  <a:pt x="4390571" y="1161143"/>
                  <a:pt x="4402521" y="1143500"/>
                  <a:pt x="4419600" y="1132114"/>
                </a:cubicBezTo>
                <a:cubicBezTo>
                  <a:pt x="4430486" y="1124857"/>
                  <a:pt x="4442324" y="1118857"/>
                  <a:pt x="4452257" y="1110343"/>
                </a:cubicBezTo>
                <a:cubicBezTo>
                  <a:pt x="4452280" y="1110323"/>
                  <a:pt x="4506674" y="1055925"/>
                  <a:pt x="4517571" y="1045028"/>
                </a:cubicBezTo>
                <a:cubicBezTo>
                  <a:pt x="4524828" y="1037771"/>
                  <a:pt x="4530542" y="1028537"/>
                  <a:pt x="4539343" y="1023257"/>
                </a:cubicBezTo>
                <a:cubicBezTo>
                  <a:pt x="4550809" y="1016377"/>
                  <a:pt x="4609669" y="982235"/>
                  <a:pt x="4626428" y="968828"/>
                </a:cubicBezTo>
                <a:cubicBezTo>
                  <a:pt x="4658102" y="943489"/>
                  <a:pt x="4641677" y="948353"/>
                  <a:pt x="4669971" y="914400"/>
                </a:cubicBezTo>
                <a:cubicBezTo>
                  <a:pt x="4701493" y="876573"/>
                  <a:pt x="4702150" y="881982"/>
                  <a:pt x="4746171" y="859971"/>
                </a:cubicBezTo>
                <a:cubicBezTo>
                  <a:pt x="4753428" y="849085"/>
                  <a:pt x="4758097" y="835929"/>
                  <a:pt x="4767943" y="827314"/>
                </a:cubicBezTo>
                <a:cubicBezTo>
                  <a:pt x="4787635" y="810084"/>
                  <a:pt x="4812324" y="799470"/>
                  <a:pt x="4833257" y="783771"/>
                </a:cubicBezTo>
                <a:cubicBezTo>
                  <a:pt x="4975563" y="677042"/>
                  <a:pt x="4798033" y="808931"/>
                  <a:pt x="4909457" y="729343"/>
                </a:cubicBezTo>
                <a:cubicBezTo>
                  <a:pt x="4924221" y="718798"/>
                  <a:pt x="4939346" y="708633"/>
                  <a:pt x="4953000" y="696686"/>
                </a:cubicBezTo>
                <a:cubicBezTo>
                  <a:pt x="4968448" y="683169"/>
                  <a:pt x="4996543" y="653143"/>
                  <a:pt x="4996543" y="653143"/>
                </a:cubicBezTo>
                <a:cubicBezTo>
                  <a:pt x="5015672" y="595752"/>
                  <a:pt x="4994785" y="642190"/>
                  <a:pt x="5040086" y="587828"/>
                </a:cubicBezTo>
                <a:cubicBezTo>
                  <a:pt x="5048461" y="577777"/>
                  <a:pt x="5054253" y="565817"/>
                  <a:pt x="5061857" y="555171"/>
                </a:cubicBezTo>
                <a:cubicBezTo>
                  <a:pt x="5078539" y="531816"/>
                  <a:pt x="5101630" y="504618"/>
                  <a:pt x="5116286" y="478971"/>
                </a:cubicBezTo>
                <a:cubicBezTo>
                  <a:pt x="5124337" y="464882"/>
                  <a:pt x="5130800" y="449942"/>
                  <a:pt x="5138057" y="435428"/>
                </a:cubicBezTo>
                <a:cubicBezTo>
                  <a:pt x="5142042" y="407535"/>
                  <a:pt x="5158346" y="296591"/>
                  <a:pt x="5159828" y="272143"/>
                </a:cubicBezTo>
                <a:cubicBezTo>
                  <a:pt x="5165320" y="181522"/>
                  <a:pt x="5170714" y="0"/>
                  <a:pt x="5170714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03848" y="292494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635896" y="3140968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139952" y="328498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572000" y="3140968"/>
            <a:ext cx="576064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292080" y="328498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724128" y="3212976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300192" y="3140968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732240" y="2852936"/>
            <a:ext cx="576064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915816" y="3212976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203848" y="3501008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635896" y="3717032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995936" y="3717032"/>
            <a:ext cx="576064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644008" y="400506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076056" y="400506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436096" y="4005064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68144" y="3789040"/>
            <a:ext cx="576064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516216" y="3789040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876256" y="3717032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236296" y="3429000"/>
            <a:ext cx="360040" cy="33833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596336" y="3068960"/>
            <a:ext cx="576064" cy="576064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19872" y="1772816"/>
            <a:ext cx="316835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5 больших и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15 маленьких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92088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Напиши, кто был бы легче всех, если бы собака была легче жука и тяжелее слона?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УЧИСЬ РАССУЖДАТЬ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844824"/>
            <a:ext cx="1291898" cy="1788444"/>
          </a:xfrm>
          <a:prstGeom prst="rect">
            <a:avLst/>
          </a:prstGeom>
          <a:noFill/>
        </p:spPr>
      </p:pic>
      <p:pic>
        <p:nvPicPr>
          <p:cNvPr id="11" name="Picture 10" descr="3 (620x700, 133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1556792"/>
            <a:ext cx="1513012" cy="1705799"/>
          </a:xfrm>
          <a:prstGeom prst="rect">
            <a:avLst/>
          </a:prstGeom>
          <a:noFill/>
        </p:spPr>
      </p:pic>
      <p:pic>
        <p:nvPicPr>
          <p:cNvPr id="13" name="Picture 3" descr="D:\клипарты\животные\слоненок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581128"/>
            <a:ext cx="1296144" cy="126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2708920"/>
            <a:ext cx="1656184" cy="167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3347864" y="4005064"/>
            <a:ext cx="3672408" cy="770384"/>
            <a:chOff x="2843808" y="3933056"/>
            <a:chExt cx="2952328" cy="770384"/>
          </a:xfrm>
        </p:grpSpPr>
        <p:sp>
          <p:nvSpPr>
            <p:cNvPr id="18" name="Равнобедренный треугольник 17"/>
            <p:cNvSpPr/>
            <p:nvPr/>
          </p:nvSpPr>
          <p:spPr>
            <a:xfrm>
              <a:off x="3923928" y="4293096"/>
              <a:ext cx="720080" cy="410344"/>
            </a:xfrm>
            <a:prstGeom prst="triangle">
              <a:avLst>
                <a:gd name="adj" fmla="val 4692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843808" y="3933056"/>
              <a:ext cx="2952328" cy="72008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20" descr="http://img1.liveinternet.ru/images/attach/c/2/67/646/67646699_nasekomoe6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3501008"/>
            <a:ext cx="1544737" cy="1328474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/>
        </p:nvGrpSpPr>
        <p:grpSpPr>
          <a:xfrm>
            <a:off x="3419872" y="5733256"/>
            <a:ext cx="3672408" cy="770384"/>
            <a:chOff x="2843808" y="3933056"/>
            <a:chExt cx="2952328" cy="770384"/>
          </a:xfrm>
        </p:grpSpPr>
        <p:sp>
          <p:nvSpPr>
            <p:cNvPr id="21" name="Равнобедренный треугольник 20"/>
            <p:cNvSpPr/>
            <p:nvPr/>
          </p:nvSpPr>
          <p:spPr>
            <a:xfrm>
              <a:off x="3923928" y="4293096"/>
              <a:ext cx="720080" cy="410344"/>
            </a:xfrm>
            <a:prstGeom prst="triangle">
              <a:avLst>
                <a:gd name="adj" fmla="val 4692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2843808" y="3933056"/>
              <a:ext cx="2952328" cy="72008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5013176"/>
            <a:ext cx="1656184" cy="167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3779912" y="1628800"/>
            <a:ext cx="230425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СЛОН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Подумай, если бы лошадь была ниже кролика и выше жирафа, то кто был бы выше всех?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УЧИСЬ РАССУЖДАТЬ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4" descr="1 (525x700, 83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475656" y="1628800"/>
            <a:ext cx="1296144" cy="1829851"/>
          </a:xfrm>
          <a:prstGeom prst="rect">
            <a:avLst/>
          </a:prstGeom>
          <a:noFill/>
        </p:spPr>
      </p:pic>
      <p:pic>
        <p:nvPicPr>
          <p:cNvPr id="12" name="Picture 18" descr="11 (567x700, 93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412776"/>
            <a:ext cx="1728267" cy="2130615"/>
          </a:xfrm>
          <a:prstGeom prst="rect">
            <a:avLst/>
          </a:prstGeom>
          <a:noFill/>
        </p:spPr>
      </p:pic>
      <p:pic>
        <p:nvPicPr>
          <p:cNvPr id="14" name="Picture 1" descr="D:\клипарты\Цирк\fab4137308b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19" y="4725144"/>
            <a:ext cx="1834063" cy="167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 descr="D:\клипарты\животные\dd3da52ef1e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509120"/>
            <a:ext cx="2253758" cy="179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D:\клипарты\домики\0_5b2d7_b30c0941_XX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35696" y="3933056"/>
            <a:ext cx="874423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D:\клипарты\животные\жираф 4.png"/>
          <p:cNvPicPr>
            <a:picLocks noChangeAspect="1" noChangeArrowheads="1"/>
          </p:cNvPicPr>
          <p:nvPr/>
        </p:nvPicPr>
        <p:blipFill>
          <a:blip r:embed="rId9" cstate="print"/>
          <a:srcRect l="39799"/>
          <a:stretch>
            <a:fillRect/>
          </a:stretch>
        </p:blipFill>
        <p:spPr bwMode="auto">
          <a:xfrm>
            <a:off x="3347864" y="4940061"/>
            <a:ext cx="504056" cy="137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779912" y="1628800"/>
            <a:ext cx="230425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КРОЛИК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6084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Миша жил немного ближе к школе, чем Коля, и намного дальше от неё, чем Витя. Напиши, кто жил от школы дальше всех?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УЧИСЬ РАССУЖДАТЬ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53843" y="1556792"/>
            <a:ext cx="2390157" cy="1728192"/>
          </a:xfrm>
          <a:prstGeom prst="rect">
            <a:avLst/>
          </a:prstGeom>
          <a:noFill/>
        </p:spPr>
      </p:pic>
      <p:pic>
        <p:nvPicPr>
          <p:cNvPr id="11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3125" t="64062" r="73437" b="3125"/>
          <a:stretch>
            <a:fillRect/>
          </a:stretch>
        </p:blipFill>
        <p:spPr bwMode="auto">
          <a:xfrm>
            <a:off x="1547664" y="1686406"/>
            <a:ext cx="1296144" cy="1814602"/>
          </a:xfrm>
          <a:prstGeom prst="rect">
            <a:avLst/>
          </a:prstGeom>
          <a:noFill/>
        </p:spPr>
      </p:pic>
      <p:pic>
        <p:nvPicPr>
          <p:cNvPr id="12" name="Picture 12" descr="HOUSE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1960" y="3861048"/>
            <a:ext cx="1722040" cy="243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клипарты\люди\0_4e532_9dc8b421_XXXL.png"/>
          <p:cNvPicPr>
            <a:picLocks noChangeAspect="1" noChangeArrowheads="1"/>
          </p:cNvPicPr>
          <p:nvPr/>
        </p:nvPicPr>
        <p:blipFill>
          <a:blip r:embed="rId7" cstate="print"/>
          <a:srcRect l="30775" t="20847" r="29517" b="15617"/>
          <a:stretch>
            <a:fillRect/>
          </a:stretch>
        </p:blipFill>
        <p:spPr bwMode="auto">
          <a:xfrm>
            <a:off x="3059832" y="4581128"/>
            <a:ext cx="1017415" cy="162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8" cstate="print"/>
          <a:srcRect l="29678" t="13167" r="32217"/>
          <a:stretch>
            <a:fillRect/>
          </a:stretch>
        </p:blipFill>
        <p:spPr bwMode="auto">
          <a:xfrm>
            <a:off x="4788024" y="4653136"/>
            <a:ext cx="683557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D:\клипарты\Дети\3n.png"/>
          <p:cNvPicPr>
            <a:picLocks noChangeAspect="1" noChangeArrowheads="1"/>
          </p:cNvPicPr>
          <p:nvPr/>
        </p:nvPicPr>
        <p:blipFill>
          <a:blip r:embed="rId9" cstate="print"/>
          <a:srcRect l="61478" t="8060" b="1261"/>
          <a:stretch>
            <a:fillRect/>
          </a:stretch>
        </p:blipFill>
        <p:spPr bwMode="auto">
          <a:xfrm>
            <a:off x="5940152" y="4581128"/>
            <a:ext cx="725757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355976" y="4005064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Миша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99792" y="4077072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Коля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12160" y="4005064"/>
            <a:ext cx="151216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Витя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7471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allAtOnce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Выбери нужную фигуру из 7 пронумерованных.</a:t>
            </a:r>
            <a:endParaRPr lang="ru-RU" sz="2400" b="1" dirty="0"/>
          </a:p>
        </p:txBody>
      </p:sp>
      <p:pic>
        <p:nvPicPr>
          <p:cNvPr id="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372100" y="3086100"/>
            <a:ext cx="6858000" cy="685800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3"/>
              </a:clrFrom>
              <a:clrTo>
                <a:srgbClr val="EFEEF3">
                  <a:alpha val="0"/>
                </a:srgbClr>
              </a:clrTo>
            </a:clrChange>
          </a:blip>
          <a:srcRect l="14656" t="32373" r="46105" b="48357"/>
          <a:stretch>
            <a:fillRect/>
          </a:stretch>
        </p:blipFill>
        <p:spPr bwMode="auto">
          <a:xfrm>
            <a:off x="755576" y="692696"/>
            <a:ext cx="4043969" cy="2808312"/>
          </a:xfrm>
          <a:prstGeom prst="rect">
            <a:avLst/>
          </a:prstGeom>
          <a:noFill/>
        </p:spPr>
      </p:pic>
      <p:pic>
        <p:nvPicPr>
          <p:cNvPr id="7" name="Picture 3" descr="D:\Презентации\Математика\Умники и умницы 2 класс\Тетрадь 2 класс\Часть 1. 1- 18 урок\Image00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3895" t="34685" r="4686" b="49128"/>
          <a:stretch>
            <a:fillRect/>
          </a:stretch>
        </p:blipFill>
        <p:spPr bwMode="auto">
          <a:xfrm>
            <a:off x="4716016" y="2132856"/>
            <a:ext cx="3909005" cy="21602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95736" y="2492896"/>
            <a:ext cx="1152128" cy="864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9" name="Picture 10" descr="Советские мультфильм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717032"/>
            <a:ext cx="2016224" cy="184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1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70202" flipH="1">
            <a:off x="1770915" y="3508234"/>
            <a:ext cx="2304256" cy="2304256"/>
          </a:xfrm>
          <a:prstGeom prst="rect">
            <a:avLst/>
          </a:prstGeom>
          <a:noFill/>
        </p:spPr>
      </p:pic>
      <p:pic>
        <p:nvPicPr>
          <p:cNvPr id="8" name="Picture 20" descr="12 (425x700, 8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88223" y="3284984"/>
            <a:ext cx="1949963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764704"/>
            <a:ext cx="4104456" cy="2043608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нему можно перейти реку, не замочив ног?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020272" y="2924944"/>
            <a:ext cx="1764704" cy="1008112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Мост.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1" name="Picture 4" descr="http://smotra.ru/files/img/samovar.silv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581128"/>
            <a:ext cx="1611600" cy="1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764704"/>
            <a:ext cx="4104456" cy="2043608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какую посуду нельзя налить воды?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полную.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0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869160"/>
            <a:ext cx="1440160" cy="169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764704"/>
            <a:ext cx="4104456" cy="2043608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По-гречески – алфавит, по-русски- …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Азбука.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0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869160"/>
            <a:ext cx="1440160" cy="169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0" y="980728"/>
            <a:ext cx="4392488" cy="2376264"/>
          </a:xfrm>
          <a:prstGeom prst="cloudCallout">
            <a:avLst>
              <a:gd name="adj1" fmla="val 30531"/>
              <a:gd name="adj2" fmla="val 8121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Материал из которого сделали солдатика из сказки Андерсена?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0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869160"/>
            <a:ext cx="1440160" cy="169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827584" y="1412776"/>
            <a:ext cx="3564904" cy="1944216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Ела-ела дуб, дуб, поломала зуб, зуб.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Пила.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1" name="Picture 2" descr="http://s55.radikal.ru/i147/0810/c6/0b12800bdcb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589240"/>
            <a:ext cx="1282232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D:\клипарты\игрушкиа\4dcd225bfc6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5157192"/>
            <a:ext cx="717923" cy="71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3"/>
            <a:ext cx="9144000" cy="68541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9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07504" y="1196752"/>
            <a:ext cx="4284984" cy="216024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домашнюю птицу, которая может нести золотые яйца?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248" y="2924944"/>
            <a:ext cx="2339752" cy="1008112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Курица.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hobbyka.ru/pictures/1295615183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365104"/>
            <a:ext cx="2314136" cy="203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861048"/>
            <a:ext cx="1656184" cy="2292745"/>
          </a:xfrm>
          <a:prstGeom prst="rect">
            <a:avLst/>
          </a:prstGeom>
          <a:noFill/>
        </p:spPr>
      </p:pic>
      <p:pic>
        <p:nvPicPr>
          <p:cNvPr id="11" name="Picture 2" descr="http://s55.radikal.ru/i147/0810/c6/0b12800bdcb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589240"/>
            <a:ext cx="1282232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D:\клипарты\игрушкиа\4dcd225bfc6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5157192"/>
            <a:ext cx="717923" cy="71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077072"/>
            <a:ext cx="1872208" cy="2426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768</Words>
  <Application>Microsoft Office PowerPoint</Application>
  <PresentationFormat>Экран (4:3)</PresentationFormat>
  <Paragraphs>170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Не водя рукой по линиям, а лишь следя глазами, определи, какие буквы соответствуют числам. Если ты всё сделал верно, у тебя получилась загадка. Как можно быстрее отгадай её.</vt:lpstr>
      <vt:lpstr>Сосчитай голубей.</vt:lpstr>
      <vt:lpstr>Посмотри на квадрат. В одной из клеток стоит машина. Не прикасаясь рукой к таблице, а лишь следя глазами, узнай её путь.</vt:lpstr>
      <vt:lpstr>Посмотри на квадрат. В одной из клеток стоит машина. Не прикасаясь рукой к таблице, а лишь следя глазами, узнай её путь.</vt:lpstr>
      <vt:lpstr>Посмотри на квадрат. В одной из клеток стоит машина. Не прикасаясь рукой к таблице, а лишь следя глазами, узнай её путь.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Перед вами слоговица. Потрудитесь ухитриться Слоговицу разгадать И слова все-все назвать.</vt:lpstr>
      <vt:lpstr>Перед вами слоговица. Потрудитесь ухитриться Слоговицу разгадать И слова все-все назвать.</vt:lpstr>
      <vt:lpstr>Перед вами слоговица. Потрудитесь ухитриться Слоговицу разгадать И слова все-все назвать.</vt:lpstr>
      <vt:lpstr>Маша нанизала на нитку 20 бусинок так, что каждая четвёртая бусинка большая, а остальные – маленькие. Сосчитай, сколько больших и сколько маленьких бусинок на нитке?</vt:lpstr>
      <vt:lpstr>Напиши, кто был бы легче всех, если бы собака была легче жука и тяжелее слона?</vt:lpstr>
      <vt:lpstr>Подумай, если бы лошадь была ниже кролика и выше жирафа, то кто был бы выше всех?</vt:lpstr>
      <vt:lpstr>Миша жил немного ближе к школе, чем Коля, и намного дальше от неё, чем Витя. Напиши, кто жил от школы дальше всех?</vt:lpstr>
      <vt:lpstr>Выбери нужную фигуру из 7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66</cp:revision>
  <dcterms:modified xsi:type="dcterms:W3CDTF">2014-10-09T18:51:13Z</dcterms:modified>
</cp:coreProperties>
</file>