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4" r:id="rId24"/>
    <p:sldId id="285" r:id="rId25"/>
    <p:sldId id="286" r:id="rId26"/>
    <p:sldId id="287" r:id="rId27"/>
    <p:sldId id="288" r:id="rId28"/>
    <p:sldId id="289" r:id="rId29"/>
    <p:sldId id="291" r:id="rId30"/>
    <p:sldId id="292" r:id="rId31"/>
    <p:sldId id="290" r:id="rId32"/>
    <p:sldId id="25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3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429000"/>
            <a:ext cx="1297844" cy="2167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http://img1.liveinternet.ru/images/attach/c/2/69/490/69490770_0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077072"/>
            <a:ext cx="1940731" cy="1590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allday.ru/uploads/posts/2008-11/1226526676_sh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4402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92D05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692696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971600" y="1268760"/>
            <a:ext cx="3744416" cy="1368152"/>
          </a:xfrm>
          <a:prstGeom prst="cloudCallout">
            <a:avLst>
              <a:gd name="adj1" fmla="val 110975"/>
              <a:gd name="adj2" fmla="val 1749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него превратился гадкий утёнок?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1835696" y="2780928"/>
            <a:ext cx="3240360" cy="1296144"/>
          </a:xfrm>
          <a:prstGeom prst="cloudCallout">
            <a:avLst>
              <a:gd name="adj1" fmla="val -72713"/>
              <a:gd name="adj2" fmla="val -17932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Лебедь.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D:\клипарты\школа\4d5cea66f8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2276872"/>
            <a:ext cx="204190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j035664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437112"/>
            <a:ext cx="2280149" cy="18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allday.ru/uploads/posts/2008-11/1226526676_sh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4402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92D05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692696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971600" y="1052736"/>
            <a:ext cx="4392488" cy="2592288"/>
          </a:xfrm>
          <a:prstGeom prst="cloudCallout">
            <a:avLst>
              <a:gd name="adj1" fmla="val 110975"/>
              <a:gd name="adj2" fmla="val 101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Два дачника шли из деревни в город, навстречу им ещё 5 дачников. Сколько дачников шли из деревни в город  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D:\клипарты\школа\4d5cea66f8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2276872"/>
            <a:ext cx="204190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2339752" y="3933056"/>
            <a:ext cx="1656184" cy="1296144"/>
          </a:xfrm>
          <a:prstGeom prst="cloudCallout">
            <a:avLst>
              <a:gd name="adj1" fmla="val -121556"/>
              <a:gd name="adj2" fmla="val -10527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92888" cy="692696"/>
          </a:xfrm>
          <a:prstGeom prst="rect">
            <a:avLst/>
          </a:prstGeom>
          <a:noFill/>
        </p:spPr>
      </p:pic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165304"/>
            <a:ext cx="7920880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Запомни увиденные изображения и нарисуй как можно точнее.</a:t>
            </a:r>
            <a:endParaRPr lang="ru-RU" sz="2400" dirty="0"/>
          </a:p>
        </p:txBody>
      </p:sp>
      <p:pic>
        <p:nvPicPr>
          <p:cNvPr id="3" name="Picture 8" descr="http://img1.liveinternet.ru/images/attach/c/2/69/490/69490770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0486" y="4581128"/>
            <a:ext cx="2643760" cy="2166305"/>
          </a:xfrm>
          <a:prstGeom prst="rect">
            <a:avLst/>
          </a:prstGeom>
          <a:noFill/>
        </p:spPr>
      </p:pic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639" t="57908" b="7090"/>
          <a:stretch>
            <a:fillRect/>
          </a:stretch>
        </p:blipFill>
        <p:spPr bwMode="auto">
          <a:xfrm>
            <a:off x="1547664" y="1628800"/>
            <a:ext cx="610636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92888" cy="692696"/>
          </a:xfrm>
          <a:prstGeom prst="rect">
            <a:avLst/>
          </a:prstGeom>
          <a:noFill/>
        </p:spPr>
      </p:pic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165304"/>
            <a:ext cx="7920880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Запомни увиденные изображения и нарисуй как можно точнее.</a:t>
            </a:r>
            <a:endParaRPr lang="ru-RU" sz="2400" dirty="0"/>
          </a:p>
        </p:txBody>
      </p:sp>
      <p:pic>
        <p:nvPicPr>
          <p:cNvPr id="3" name="Picture 8" descr="http://img1.liveinternet.ru/images/attach/c/2/69/490/69490770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0486" y="4581128"/>
            <a:ext cx="2643760" cy="2166305"/>
          </a:xfrm>
          <a:prstGeom prst="rect">
            <a:avLst/>
          </a:prstGeom>
          <a:noFill/>
        </p:spPr>
      </p:pic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01" t="57908" b="7090"/>
          <a:stretch>
            <a:fillRect/>
          </a:stretch>
        </p:blipFill>
        <p:spPr bwMode="auto">
          <a:xfrm>
            <a:off x="1331640" y="1556792"/>
            <a:ext cx="656204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92888" cy="692696"/>
          </a:xfrm>
          <a:prstGeom prst="rect">
            <a:avLst/>
          </a:prstGeom>
          <a:noFill/>
        </p:spPr>
      </p:pic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165304"/>
            <a:ext cx="7920880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Проверь себя.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3" name="Picture 8" descr="http://img1.liveinternet.ru/images/attach/c/2/69/490/69490770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0486" y="4581128"/>
            <a:ext cx="2643760" cy="2166305"/>
          </a:xfrm>
          <a:prstGeom prst="rect">
            <a:avLst/>
          </a:prstGeom>
          <a:noFill/>
        </p:spPr>
      </p:pic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7639" t="57908" b="7090"/>
          <a:stretch>
            <a:fillRect/>
          </a:stretch>
        </p:blipFill>
        <p:spPr bwMode="auto">
          <a:xfrm>
            <a:off x="2411760" y="1196752"/>
            <a:ext cx="440226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01" t="57908" b="7090"/>
          <a:stretch>
            <a:fillRect/>
          </a:stretch>
        </p:blipFill>
        <p:spPr bwMode="auto">
          <a:xfrm>
            <a:off x="2339752" y="3501008"/>
            <a:ext cx="4608512" cy="2326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Пройди лабиринт, собирая буквы. Запиши слово, которое ты составил.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17032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4" cstate="print"/>
          <a:srcRect r="51065"/>
          <a:stretch>
            <a:fillRect/>
          </a:stretch>
        </p:blipFill>
        <p:spPr bwMode="auto">
          <a:xfrm flipH="1">
            <a:off x="7236296" y="3717032"/>
            <a:ext cx="1282615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D:\Презентации\Математика\Умники и умницы 2 класс\Тетрадь 2 класс\Часть 1. 1- 18 урок\Image000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28830" t="64480" r="35484" b="12177"/>
          <a:stretch>
            <a:fillRect/>
          </a:stretch>
        </p:blipFill>
        <p:spPr bwMode="auto">
          <a:xfrm>
            <a:off x="1763688" y="908720"/>
            <a:ext cx="5328592" cy="492894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491880" y="5949280"/>
            <a:ext cx="2304256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ЗАЯЦ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0880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фигур справа выбери и раскрась такие три, из которых можно составить квадрат, данный на образце слева.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11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3" cstate="print"/>
          <a:srcRect r="51065"/>
          <a:stretch>
            <a:fillRect/>
          </a:stretch>
        </p:blipFill>
        <p:spPr bwMode="auto">
          <a:xfrm flipH="1">
            <a:off x="7236296" y="3717032"/>
            <a:ext cx="1282615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Презентации\Математика\Умники и умницы 2 класс\Тетрадь 2 класс\Часть 1. 1- 18 урок\Image000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4E3E8"/>
              </a:clrFrom>
              <a:clrTo>
                <a:srgbClr val="E4E3E8">
                  <a:alpha val="0"/>
                </a:srgbClr>
              </a:clrTo>
            </a:clrChange>
          </a:blip>
          <a:srcRect l="35493" t="10095" r="20518" b="64559"/>
          <a:stretch>
            <a:fillRect/>
          </a:stretch>
        </p:blipFill>
        <p:spPr bwMode="auto">
          <a:xfrm>
            <a:off x="1619672" y="1340768"/>
            <a:ext cx="5688632" cy="463518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17032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0880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фигур справа выбери и раскрась такие три, из которых можно составить квадрат, данный на образце слева.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851920" y="1412776"/>
            <a:ext cx="1296144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3851920" y="3212976"/>
            <a:ext cx="1296144" cy="1202432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ый треугольник 15"/>
          <p:cNvSpPr/>
          <p:nvPr/>
        </p:nvSpPr>
        <p:spPr>
          <a:xfrm rot="5400000">
            <a:off x="2100911" y="3379808"/>
            <a:ext cx="1269767" cy="648072"/>
          </a:xfrm>
          <a:prstGeom prst="rt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ый треугольник 16"/>
          <p:cNvSpPr/>
          <p:nvPr/>
        </p:nvSpPr>
        <p:spPr>
          <a:xfrm rot="5400000" flipV="1">
            <a:off x="7425314" y="3456007"/>
            <a:ext cx="1296145" cy="666068"/>
          </a:xfrm>
          <a:prstGeom prst="rt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 descr="D:\Презентации\Математика\Умники и умницы 2 класс\Тетрадь 2 класс\Часть 1. 1- 18 урок\Image00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4E3E8"/>
              </a:clrFrom>
              <a:clrTo>
                <a:srgbClr val="E4E3E8">
                  <a:alpha val="0"/>
                </a:srgbClr>
              </a:clrTo>
            </a:clrChange>
          </a:blip>
          <a:srcRect l="45516" t="10653" r="22142" b="83769"/>
          <a:stretch>
            <a:fillRect/>
          </a:stretch>
        </p:blipFill>
        <p:spPr bwMode="auto">
          <a:xfrm>
            <a:off x="611560" y="3068960"/>
            <a:ext cx="7971286" cy="1944216"/>
          </a:xfrm>
          <a:prstGeom prst="rect">
            <a:avLst/>
          </a:prstGeom>
          <a:noFill/>
        </p:spPr>
      </p:pic>
      <p:pic>
        <p:nvPicPr>
          <p:cNvPr id="11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4" cstate="print"/>
          <a:srcRect r="51065"/>
          <a:stretch>
            <a:fillRect/>
          </a:stretch>
        </p:blipFill>
        <p:spPr bwMode="auto">
          <a:xfrm flipH="1">
            <a:off x="6804248" y="4581128"/>
            <a:ext cx="922575" cy="210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4293096"/>
            <a:ext cx="1470323" cy="245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олилиния 18"/>
          <p:cNvSpPr/>
          <p:nvPr/>
        </p:nvSpPr>
        <p:spPr>
          <a:xfrm>
            <a:off x="2436782" y="3287486"/>
            <a:ext cx="360847" cy="795952"/>
          </a:xfrm>
          <a:custGeom>
            <a:avLst/>
            <a:gdLst>
              <a:gd name="connsiteX0" fmla="*/ 12504 w 360847"/>
              <a:gd name="connsiteY0" fmla="*/ 0 h 795952"/>
              <a:gd name="connsiteX1" fmla="*/ 77818 w 360847"/>
              <a:gd name="connsiteY1" fmla="*/ 10885 h 795952"/>
              <a:gd name="connsiteX2" fmla="*/ 110475 w 360847"/>
              <a:gd name="connsiteY2" fmla="*/ 21771 h 795952"/>
              <a:gd name="connsiteX3" fmla="*/ 360847 w 360847"/>
              <a:gd name="connsiteY3" fmla="*/ 32657 h 795952"/>
              <a:gd name="connsiteX4" fmla="*/ 328189 w 360847"/>
              <a:gd name="connsiteY4" fmla="*/ 65314 h 795952"/>
              <a:gd name="connsiteX5" fmla="*/ 295532 w 360847"/>
              <a:gd name="connsiteY5" fmla="*/ 76200 h 795952"/>
              <a:gd name="connsiteX6" fmla="*/ 241104 w 360847"/>
              <a:gd name="connsiteY6" fmla="*/ 97971 h 795952"/>
              <a:gd name="connsiteX7" fmla="*/ 164904 w 360847"/>
              <a:gd name="connsiteY7" fmla="*/ 119743 h 795952"/>
              <a:gd name="connsiteX8" fmla="*/ 77818 w 360847"/>
              <a:gd name="connsiteY8" fmla="*/ 163285 h 795952"/>
              <a:gd name="connsiteX9" fmla="*/ 12504 w 360847"/>
              <a:gd name="connsiteY9" fmla="*/ 185057 h 795952"/>
              <a:gd name="connsiteX10" fmla="*/ 66932 w 360847"/>
              <a:gd name="connsiteY10" fmla="*/ 206828 h 795952"/>
              <a:gd name="connsiteX11" fmla="*/ 99589 w 360847"/>
              <a:gd name="connsiteY11" fmla="*/ 217714 h 795952"/>
              <a:gd name="connsiteX12" fmla="*/ 121361 w 360847"/>
              <a:gd name="connsiteY12" fmla="*/ 239485 h 795952"/>
              <a:gd name="connsiteX13" fmla="*/ 186675 w 360847"/>
              <a:gd name="connsiteY13" fmla="*/ 272143 h 795952"/>
              <a:gd name="connsiteX14" fmla="*/ 197561 w 360847"/>
              <a:gd name="connsiteY14" fmla="*/ 304800 h 795952"/>
              <a:gd name="connsiteX15" fmla="*/ 164904 w 360847"/>
              <a:gd name="connsiteY15" fmla="*/ 315685 h 795952"/>
              <a:gd name="connsiteX16" fmla="*/ 143132 w 360847"/>
              <a:gd name="connsiteY16" fmla="*/ 348343 h 795952"/>
              <a:gd name="connsiteX17" fmla="*/ 110475 w 360847"/>
              <a:gd name="connsiteY17" fmla="*/ 381000 h 795952"/>
              <a:gd name="connsiteX18" fmla="*/ 99589 w 360847"/>
              <a:gd name="connsiteY18" fmla="*/ 413657 h 795952"/>
              <a:gd name="connsiteX19" fmla="*/ 66932 w 360847"/>
              <a:gd name="connsiteY19" fmla="*/ 435428 h 795952"/>
              <a:gd name="connsiteX20" fmla="*/ 45161 w 360847"/>
              <a:gd name="connsiteY20" fmla="*/ 457200 h 795952"/>
              <a:gd name="connsiteX21" fmla="*/ 77818 w 360847"/>
              <a:gd name="connsiteY21" fmla="*/ 468085 h 795952"/>
              <a:gd name="connsiteX22" fmla="*/ 154018 w 360847"/>
              <a:gd name="connsiteY22" fmla="*/ 478971 h 795952"/>
              <a:gd name="connsiteX23" fmla="*/ 110475 w 360847"/>
              <a:gd name="connsiteY23" fmla="*/ 522514 h 795952"/>
              <a:gd name="connsiteX24" fmla="*/ 66932 w 360847"/>
              <a:gd name="connsiteY24" fmla="*/ 566057 h 795952"/>
              <a:gd name="connsiteX25" fmla="*/ 12504 w 360847"/>
              <a:gd name="connsiteY25" fmla="*/ 642257 h 795952"/>
              <a:gd name="connsiteX26" fmla="*/ 45161 w 360847"/>
              <a:gd name="connsiteY26" fmla="*/ 664028 h 795952"/>
              <a:gd name="connsiteX27" fmla="*/ 56047 w 360847"/>
              <a:gd name="connsiteY27" fmla="*/ 696685 h 795952"/>
              <a:gd name="connsiteX28" fmla="*/ 77818 w 360847"/>
              <a:gd name="connsiteY28" fmla="*/ 718457 h 795952"/>
              <a:gd name="connsiteX29" fmla="*/ 56047 w 360847"/>
              <a:gd name="connsiteY29" fmla="*/ 751114 h 795952"/>
              <a:gd name="connsiteX30" fmla="*/ 12504 w 360847"/>
              <a:gd name="connsiteY30" fmla="*/ 783771 h 795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60847" h="795952">
                <a:moveTo>
                  <a:pt x="12504" y="0"/>
                </a:moveTo>
                <a:cubicBezTo>
                  <a:pt x="34275" y="3628"/>
                  <a:pt x="56272" y="6097"/>
                  <a:pt x="77818" y="10885"/>
                </a:cubicBezTo>
                <a:cubicBezTo>
                  <a:pt x="89019" y="13374"/>
                  <a:pt x="99034" y="20891"/>
                  <a:pt x="110475" y="21771"/>
                </a:cubicBezTo>
                <a:cubicBezTo>
                  <a:pt x="193765" y="28178"/>
                  <a:pt x="277390" y="29028"/>
                  <a:pt x="360847" y="32657"/>
                </a:cubicBezTo>
                <a:cubicBezTo>
                  <a:pt x="349961" y="43543"/>
                  <a:pt x="340998" y="56774"/>
                  <a:pt x="328189" y="65314"/>
                </a:cubicBezTo>
                <a:cubicBezTo>
                  <a:pt x="318642" y="71679"/>
                  <a:pt x="306276" y="72171"/>
                  <a:pt x="295532" y="76200"/>
                </a:cubicBezTo>
                <a:cubicBezTo>
                  <a:pt x="277236" y="83061"/>
                  <a:pt x="259400" y="91110"/>
                  <a:pt x="241104" y="97971"/>
                </a:cubicBezTo>
                <a:cubicBezTo>
                  <a:pt x="209868" y="109685"/>
                  <a:pt x="199221" y="111164"/>
                  <a:pt x="164904" y="119743"/>
                </a:cubicBezTo>
                <a:cubicBezTo>
                  <a:pt x="121336" y="148788"/>
                  <a:pt x="136407" y="141980"/>
                  <a:pt x="77818" y="163285"/>
                </a:cubicBezTo>
                <a:cubicBezTo>
                  <a:pt x="56251" y="171128"/>
                  <a:pt x="12504" y="185057"/>
                  <a:pt x="12504" y="185057"/>
                </a:cubicBezTo>
                <a:cubicBezTo>
                  <a:pt x="30647" y="192314"/>
                  <a:pt x="48636" y="199967"/>
                  <a:pt x="66932" y="206828"/>
                </a:cubicBezTo>
                <a:cubicBezTo>
                  <a:pt x="77676" y="210857"/>
                  <a:pt x="89750" y="211810"/>
                  <a:pt x="99589" y="217714"/>
                </a:cubicBezTo>
                <a:cubicBezTo>
                  <a:pt x="108390" y="222994"/>
                  <a:pt x="113347" y="233074"/>
                  <a:pt x="121361" y="239485"/>
                </a:cubicBezTo>
                <a:cubicBezTo>
                  <a:pt x="151509" y="263603"/>
                  <a:pt x="152181" y="260645"/>
                  <a:pt x="186675" y="272143"/>
                </a:cubicBezTo>
                <a:cubicBezTo>
                  <a:pt x="190304" y="283029"/>
                  <a:pt x="202693" y="294537"/>
                  <a:pt x="197561" y="304800"/>
                </a:cubicBezTo>
                <a:cubicBezTo>
                  <a:pt x="192429" y="315063"/>
                  <a:pt x="173864" y="308517"/>
                  <a:pt x="164904" y="315685"/>
                </a:cubicBezTo>
                <a:cubicBezTo>
                  <a:pt x="154688" y="323858"/>
                  <a:pt x="151508" y="338292"/>
                  <a:pt x="143132" y="348343"/>
                </a:cubicBezTo>
                <a:cubicBezTo>
                  <a:pt x="133277" y="360170"/>
                  <a:pt x="121361" y="370114"/>
                  <a:pt x="110475" y="381000"/>
                </a:cubicBezTo>
                <a:cubicBezTo>
                  <a:pt x="106846" y="391886"/>
                  <a:pt x="106757" y="404697"/>
                  <a:pt x="99589" y="413657"/>
                </a:cubicBezTo>
                <a:cubicBezTo>
                  <a:pt x="91416" y="423873"/>
                  <a:pt x="77148" y="427255"/>
                  <a:pt x="66932" y="435428"/>
                </a:cubicBezTo>
                <a:cubicBezTo>
                  <a:pt x="58918" y="441839"/>
                  <a:pt x="52418" y="449943"/>
                  <a:pt x="45161" y="457200"/>
                </a:cubicBezTo>
                <a:cubicBezTo>
                  <a:pt x="56047" y="460828"/>
                  <a:pt x="66566" y="465835"/>
                  <a:pt x="77818" y="468085"/>
                </a:cubicBezTo>
                <a:cubicBezTo>
                  <a:pt x="102978" y="473117"/>
                  <a:pt x="140817" y="456969"/>
                  <a:pt x="154018" y="478971"/>
                </a:cubicBezTo>
                <a:cubicBezTo>
                  <a:pt x="164579" y="496572"/>
                  <a:pt x="110475" y="522514"/>
                  <a:pt x="110475" y="522514"/>
                </a:cubicBezTo>
                <a:cubicBezTo>
                  <a:pt x="85912" y="596202"/>
                  <a:pt x="120523" y="521397"/>
                  <a:pt x="66932" y="566057"/>
                </a:cubicBezTo>
                <a:cubicBezTo>
                  <a:pt x="56805" y="574496"/>
                  <a:pt x="22432" y="627365"/>
                  <a:pt x="12504" y="642257"/>
                </a:cubicBezTo>
                <a:cubicBezTo>
                  <a:pt x="23390" y="649514"/>
                  <a:pt x="36988" y="653812"/>
                  <a:pt x="45161" y="664028"/>
                </a:cubicBezTo>
                <a:cubicBezTo>
                  <a:pt x="52329" y="672988"/>
                  <a:pt x="50143" y="686846"/>
                  <a:pt x="56047" y="696685"/>
                </a:cubicBezTo>
                <a:cubicBezTo>
                  <a:pt x="61327" y="705486"/>
                  <a:pt x="70561" y="711200"/>
                  <a:pt x="77818" y="718457"/>
                </a:cubicBezTo>
                <a:cubicBezTo>
                  <a:pt x="70561" y="729343"/>
                  <a:pt x="66263" y="742941"/>
                  <a:pt x="56047" y="751114"/>
                </a:cubicBezTo>
                <a:cubicBezTo>
                  <a:pt x="0" y="795952"/>
                  <a:pt x="39616" y="729544"/>
                  <a:pt x="12504" y="783771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4005943" y="3439886"/>
            <a:ext cx="886875" cy="917958"/>
          </a:xfrm>
          <a:custGeom>
            <a:avLst/>
            <a:gdLst>
              <a:gd name="connsiteX0" fmla="*/ 435428 w 886875"/>
              <a:gd name="connsiteY0" fmla="*/ 0 h 917958"/>
              <a:gd name="connsiteX1" fmla="*/ 489857 w 886875"/>
              <a:gd name="connsiteY1" fmla="*/ 10885 h 917958"/>
              <a:gd name="connsiteX2" fmla="*/ 533400 w 886875"/>
              <a:gd name="connsiteY2" fmla="*/ 21771 h 917958"/>
              <a:gd name="connsiteX3" fmla="*/ 435428 w 886875"/>
              <a:gd name="connsiteY3" fmla="*/ 54428 h 917958"/>
              <a:gd name="connsiteX4" fmla="*/ 402771 w 886875"/>
              <a:gd name="connsiteY4" fmla="*/ 65314 h 917958"/>
              <a:gd name="connsiteX5" fmla="*/ 370114 w 886875"/>
              <a:gd name="connsiteY5" fmla="*/ 76200 h 917958"/>
              <a:gd name="connsiteX6" fmla="*/ 446314 w 886875"/>
              <a:gd name="connsiteY6" fmla="*/ 141514 h 917958"/>
              <a:gd name="connsiteX7" fmla="*/ 555171 w 886875"/>
              <a:gd name="connsiteY7" fmla="*/ 163285 h 917958"/>
              <a:gd name="connsiteX8" fmla="*/ 489857 w 886875"/>
              <a:gd name="connsiteY8" fmla="*/ 206828 h 917958"/>
              <a:gd name="connsiteX9" fmla="*/ 370114 w 886875"/>
              <a:gd name="connsiteY9" fmla="*/ 239485 h 917958"/>
              <a:gd name="connsiteX10" fmla="*/ 326571 w 886875"/>
              <a:gd name="connsiteY10" fmla="*/ 250371 h 917958"/>
              <a:gd name="connsiteX11" fmla="*/ 304800 w 886875"/>
              <a:gd name="connsiteY11" fmla="*/ 283028 h 917958"/>
              <a:gd name="connsiteX12" fmla="*/ 337457 w 886875"/>
              <a:gd name="connsiteY12" fmla="*/ 293914 h 917958"/>
              <a:gd name="connsiteX13" fmla="*/ 391886 w 886875"/>
              <a:gd name="connsiteY13" fmla="*/ 304800 h 917958"/>
              <a:gd name="connsiteX14" fmla="*/ 533400 w 886875"/>
              <a:gd name="connsiteY14" fmla="*/ 315685 h 917958"/>
              <a:gd name="connsiteX15" fmla="*/ 642257 w 886875"/>
              <a:gd name="connsiteY15" fmla="*/ 348343 h 917958"/>
              <a:gd name="connsiteX16" fmla="*/ 609600 w 886875"/>
              <a:gd name="connsiteY16" fmla="*/ 381000 h 917958"/>
              <a:gd name="connsiteX17" fmla="*/ 566057 w 886875"/>
              <a:gd name="connsiteY17" fmla="*/ 391885 h 917958"/>
              <a:gd name="connsiteX18" fmla="*/ 239486 w 886875"/>
              <a:gd name="connsiteY18" fmla="*/ 413657 h 917958"/>
              <a:gd name="connsiteX19" fmla="*/ 326571 w 886875"/>
              <a:gd name="connsiteY19" fmla="*/ 446314 h 917958"/>
              <a:gd name="connsiteX20" fmla="*/ 370114 w 886875"/>
              <a:gd name="connsiteY20" fmla="*/ 468085 h 917958"/>
              <a:gd name="connsiteX21" fmla="*/ 587828 w 886875"/>
              <a:gd name="connsiteY21" fmla="*/ 478971 h 917958"/>
              <a:gd name="connsiteX22" fmla="*/ 664028 w 886875"/>
              <a:gd name="connsiteY22" fmla="*/ 500743 h 917958"/>
              <a:gd name="connsiteX23" fmla="*/ 740228 w 886875"/>
              <a:gd name="connsiteY23" fmla="*/ 522514 h 917958"/>
              <a:gd name="connsiteX24" fmla="*/ 707571 w 886875"/>
              <a:gd name="connsiteY24" fmla="*/ 555171 h 917958"/>
              <a:gd name="connsiteX25" fmla="*/ 609600 w 886875"/>
              <a:gd name="connsiteY25" fmla="*/ 576943 h 917958"/>
              <a:gd name="connsiteX26" fmla="*/ 185057 w 886875"/>
              <a:gd name="connsiteY26" fmla="*/ 587828 h 917958"/>
              <a:gd name="connsiteX27" fmla="*/ 185057 w 886875"/>
              <a:gd name="connsiteY27" fmla="*/ 620485 h 917958"/>
              <a:gd name="connsiteX28" fmla="*/ 206828 w 886875"/>
              <a:gd name="connsiteY28" fmla="*/ 642257 h 917958"/>
              <a:gd name="connsiteX29" fmla="*/ 631371 w 886875"/>
              <a:gd name="connsiteY29" fmla="*/ 653143 h 917958"/>
              <a:gd name="connsiteX30" fmla="*/ 740228 w 886875"/>
              <a:gd name="connsiteY30" fmla="*/ 685800 h 917958"/>
              <a:gd name="connsiteX31" fmla="*/ 838200 w 886875"/>
              <a:gd name="connsiteY31" fmla="*/ 696685 h 917958"/>
              <a:gd name="connsiteX32" fmla="*/ 881743 w 886875"/>
              <a:gd name="connsiteY32" fmla="*/ 707571 h 917958"/>
              <a:gd name="connsiteX33" fmla="*/ 849086 w 886875"/>
              <a:gd name="connsiteY33" fmla="*/ 718457 h 917958"/>
              <a:gd name="connsiteX34" fmla="*/ 631371 w 886875"/>
              <a:gd name="connsiteY34" fmla="*/ 729343 h 917958"/>
              <a:gd name="connsiteX35" fmla="*/ 141514 w 886875"/>
              <a:gd name="connsiteY35" fmla="*/ 740228 h 917958"/>
              <a:gd name="connsiteX36" fmla="*/ 141514 w 886875"/>
              <a:gd name="connsiteY36" fmla="*/ 762000 h 917958"/>
              <a:gd name="connsiteX37" fmla="*/ 195943 w 886875"/>
              <a:gd name="connsiteY37" fmla="*/ 783771 h 917958"/>
              <a:gd name="connsiteX38" fmla="*/ 609600 w 886875"/>
              <a:gd name="connsiteY38" fmla="*/ 794657 h 917958"/>
              <a:gd name="connsiteX39" fmla="*/ 642257 w 886875"/>
              <a:gd name="connsiteY39" fmla="*/ 805543 h 917958"/>
              <a:gd name="connsiteX40" fmla="*/ 696686 w 886875"/>
              <a:gd name="connsiteY40" fmla="*/ 816428 h 917958"/>
              <a:gd name="connsiteX41" fmla="*/ 729343 w 886875"/>
              <a:gd name="connsiteY41" fmla="*/ 838200 h 917958"/>
              <a:gd name="connsiteX42" fmla="*/ 783771 w 886875"/>
              <a:gd name="connsiteY42" fmla="*/ 849085 h 917958"/>
              <a:gd name="connsiteX43" fmla="*/ 827314 w 886875"/>
              <a:gd name="connsiteY43" fmla="*/ 859971 h 917958"/>
              <a:gd name="connsiteX44" fmla="*/ 674914 w 886875"/>
              <a:gd name="connsiteY44" fmla="*/ 870857 h 917958"/>
              <a:gd name="connsiteX45" fmla="*/ 631371 w 886875"/>
              <a:gd name="connsiteY45" fmla="*/ 881743 h 917958"/>
              <a:gd name="connsiteX46" fmla="*/ 359228 w 886875"/>
              <a:gd name="connsiteY46" fmla="*/ 870857 h 917958"/>
              <a:gd name="connsiteX47" fmla="*/ 174171 w 886875"/>
              <a:gd name="connsiteY47" fmla="*/ 870857 h 917958"/>
              <a:gd name="connsiteX48" fmla="*/ 108857 w 886875"/>
              <a:gd name="connsiteY48" fmla="*/ 903514 h 917958"/>
              <a:gd name="connsiteX49" fmla="*/ 0 w 886875"/>
              <a:gd name="connsiteY49" fmla="*/ 914400 h 9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86875" h="917958">
                <a:moveTo>
                  <a:pt x="435428" y="0"/>
                </a:moveTo>
                <a:cubicBezTo>
                  <a:pt x="453571" y="3628"/>
                  <a:pt x="471795" y="6871"/>
                  <a:pt x="489857" y="10885"/>
                </a:cubicBezTo>
                <a:cubicBezTo>
                  <a:pt x="504462" y="14130"/>
                  <a:pt x="541699" y="9322"/>
                  <a:pt x="533400" y="21771"/>
                </a:cubicBezTo>
                <a:cubicBezTo>
                  <a:pt x="533397" y="21776"/>
                  <a:pt x="451759" y="48985"/>
                  <a:pt x="435428" y="54428"/>
                </a:cubicBezTo>
                <a:lnTo>
                  <a:pt x="402771" y="65314"/>
                </a:lnTo>
                <a:lnTo>
                  <a:pt x="370114" y="76200"/>
                </a:lnTo>
                <a:cubicBezTo>
                  <a:pt x="390395" y="96481"/>
                  <a:pt x="417301" y="129080"/>
                  <a:pt x="446314" y="141514"/>
                </a:cubicBezTo>
                <a:cubicBezTo>
                  <a:pt x="466985" y="150373"/>
                  <a:pt x="540431" y="160829"/>
                  <a:pt x="555171" y="163285"/>
                </a:cubicBezTo>
                <a:cubicBezTo>
                  <a:pt x="447132" y="199299"/>
                  <a:pt x="612169" y="138876"/>
                  <a:pt x="489857" y="206828"/>
                </a:cubicBezTo>
                <a:cubicBezTo>
                  <a:pt x="455868" y="225711"/>
                  <a:pt x="407640" y="231146"/>
                  <a:pt x="370114" y="239485"/>
                </a:cubicBezTo>
                <a:cubicBezTo>
                  <a:pt x="355509" y="242730"/>
                  <a:pt x="341085" y="246742"/>
                  <a:pt x="326571" y="250371"/>
                </a:cubicBezTo>
                <a:cubicBezTo>
                  <a:pt x="319314" y="261257"/>
                  <a:pt x="301627" y="270336"/>
                  <a:pt x="304800" y="283028"/>
                </a:cubicBezTo>
                <a:cubicBezTo>
                  <a:pt x="307583" y="294160"/>
                  <a:pt x="326325" y="291131"/>
                  <a:pt x="337457" y="293914"/>
                </a:cubicBezTo>
                <a:cubicBezTo>
                  <a:pt x="355407" y="298402"/>
                  <a:pt x="373497" y="302757"/>
                  <a:pt x="391886" y="304800"/>
                </a:cubicBezTo>
                <a:cubicBezTo>
                  <a:pt x="438907" y="310024"/>
                  <a:pt x="486229" y="312057"/>
                  <a:pt x="533400" y="315685"/>
                </a:cubicBezTo>
                <a:cubicBezTo>
                  <a:pt x="612907" y="342188"/>
                  <a:pt x="576450" y="331891"/>
                  <a:pt x="642257" y="348343"/>
                </a:cubicBezTo>
                <a:cubicBezTo>
                  <a:pt x="631371" y="359229"/>
                  <a:pt x="622966" y="373362"/>
                  <a:pt x="609600" y="381000"/>
                </a:cubicBezTo>
                <a:cubicBezTo>
                  <a:pt x="596610" y="388423"/>
                  <a:pt x="580662" y="388640"/>
                  <a:pt x="566057" y="391885"/>
                </a:cubicBezTo>
                <a:cubicBezTo>
                  <a:pt x="440092" y="419877"/>
                  <a:pt x="444308" y="405464"/>
                  <a:pt x="239486" y="413657"/>
                </a:cubicBezTo>
                <a:cubicBezTo>
                  <a:pt x="306560" y="458373"/>
                  <a:pt x="232412" y="414928"/>
                  <a:pt x="326571" y="446314"/>
                </a:cubicBezTo>
                <a:cubicBezTo>
                  <a:pt x="341966" y="451446"/>
                  <a:pt x="354012" y="466072"/>
                  <a:pt x="370114" y="468085"/>
                </a:cubicBezTo>
                <a:cubicBezTo>
                  <a:pt x="442215" y="477098"/>
                  <a:pt x="515257" y="475342"/>
                  <a:pt x="587828" y="478971"/>
                </a:cubicBezTo>
                <a:cubicBezTo>
                  <a:pt x="724003" y="513016"/>
                  <a:pt x="554670" y="469498"/>
                  <a:pt x="664028" y="500743"/>
                </a:cubicBezTo>
                <a:cubicBezTo>
                  <a:pt x="759709" y="528080"/>
                  <a:pt x="661928" y="496413"/>
                  <a:pt x="740228" y="522514"/>
                </a:cubicBezTo>
                <a:cubicBezTo>
                  <a:pt x="729342" y="533400"/>
                  <a:pt x="720937" y="547533"/>
                  <a:pt x="707571" y="555171"/>
                </a:cubicBezTo>
                <a:cubicBezTo>
                  <a:pt x="700075" y="559455"/>
                  <a:pt x="611923" y="576837"/>
                  <a:pt x="609600" y="576943"/>
                </a:cubicBezTo>
                <a:cubicBezTo>
                  <a:pt x="468185" y="583371"/>
                  <a:pt x="326571" y="584200"/>
                  <a:pt x="185057" y="587828"/>
                </a:cubicBezTo>
                <a:cubicBezTo>
                  <a:pt x="116228" y="605036"/>
                  <a:pt x="138483" y="589436"/>
                  <a:pt x="185057" y="620485"/>
                </a:cubicBezTo>
                <a:cubicBezTo>
                  <a:pt x="193596" y="626178"/>
                  <a:pt x="196592" y="641508"/>
                  <a:pt x="206828" y="642257"/>
                </a:cubicBezTo>
                <a:cubicBezTo>
                  <a:pt x="348011" y="652588"/>
                  <a:pt x="489857" y="649514"/>
                  <a:pt x="631371" y="653143"/>
                </a:cubicBezTo>
                <a:cubicBezTo>
                  <a:pt x="656791" y="661616"/>
                  <a:pt x="709682" y="681101"/>
                  <a:pt x="740228" y="685800"/>
                </a:cubicBezTo>
                <a:cubicBezTo>
                  <a:pt x="772704" y="690796"/>
                  <a:pt x="805543" y="693057"/>
                  <a:pt x="838200" y="696685"/>
                </a:cubicBezTo>
                <a:cubicBezTo>
                  <a:pt x="852714" y="700314"/>
                  <a:pt x="875052" y="694189"/>
                  <a:pt x="881743" y="707571"/>
                </a:cubicBezTo>
                <a:cubicBezTo>
                  <a:pt x="886875" y="717834"/>
                  <a:pt x="860517" y="717463"/>
                  <a:pt x="849086" y="718457"/>
                </a:cubicBezTo>
                <a:cubicBezTo>
                  <a:pt x="776697" y="724752"/>
                  <a:pt x="703999" y="727108"/>
                  <a:pt x="631371" y="729343"/>
                </a:cubicBezTo>
                <a:lnTo>
                  <a:pt x="141514" y="740228"/>
                </a:lnTo>
                <a:cubicBezTo>
                  <a:pt x="75164" y="756816"/>
                  <a:pt x="91750" y="745412"/>
                  <a:pt x="141514" y="762000"/>
                </a:cubicBezTo>
                <a:cubicBezTo>
                  <a:pt x="160052" y="768179"/>
                  <a:pt x="176450" y="782411"/>
                  <a:pt x="195943" y="783771"/>
                </a:cubicBezTo>
                <a:cubicBezTo>
                  <a:pt x="333542" y="793371"/>
                  <a:pt x="471714" y="791028"/>
                  <a:pt x="609600" y="794657"/>
                </a:cubicBezTo>
                <a:cubicBezTo>
                  <a:pt x="620486" y="798286"/>
                  <a:pt x="631125" y="802760"/>
                  <a:pt x="642257" y="805543"/>
                </a:cubicBezTo>
                <a:cubicBezTo>
                  <a:pt x="660207" y="810030"/>
                  <a:pt x="679362" y="809931"/>
                  <a:pt x="696686" y="816428"/>
                </a:cubicBezTo>
                <a:cubicBezTo>
                  <a:pt x="708936" y="821022"/>
                  <a:pt x="717093" y="833606"/>
                  <a:pt x="729343" y="838200"/>
                </a:cubicBezTo>
                <a:cubicBezTo>
                  <a:pt x="746667" y="844696"/>
                  <a:pt x="765710" y="845071"/>
                  <a:pt x="783771" y="849085"/>
                </a:cubicBezTo>
                <a:cubicBezTo>
                  <a:pt x="798376" y="852330"/>
                  <a:pt x="812800" y="856342"/>
                  <a:pt x="827314" y="859971"/>
                </a:cubicBezTo>
                <a:cubicBezTo>
                  <a:pt x="776514" y="863600"/>
                  <a:pt x="725532" y="865233"/>
                  <a:pt x="674914" y="870857"/>
                </a:cubicBezTo>
                <a:cubicBezTo>
                  <a:pt x="660044" y="872509"/>
                  <a:pt x="646332" y="881743"/>
                  <a:pt x="631371" y="881743"/>
                </a:cubicBezTo>
                <a:cubicBezTo>
                  <a:pt x="540584" y="881743"/>
                  <a:pt x="449942" y="874486"/>
                  <a:pt x="359228" y="870857"/>
                </a:cubicBezTo>
                <a:cubicBezTo>
                  <a:pt x="261084" y="858589"/>
                  <a:pt x="277019" y="853715"/>
                  <a:pt x="174171" y="870857"/>
                </a:cubicBezTo>
                <a:cubicBezTo>
                  <a:pt x="113337" y="880996"/>
                  <a:pt x="169037" y="880947"/>
                  <a:pt x="108857" y="903514"/>
                </a:cubicBezTo>
                <a:cubicBezTo>
                  <a:pt x="70339" y="917958"/>
                  <a:pt x="39884" y="914400"/>
                  <a:pt x="0" y="914400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7979229" y="3309257"/>
            <a:ext cx="337457" cy="870857"/>
          </a:xfrm>
          <a:custGeom>
            <a:avLst/>
            <a:gdLst>
              <a:gd name="connsiteX0" fmla="*/ 0 w 337457"/>
              <a:gd name="connsiteY0" fmla="*/ 0 h 870857"/>
              <a:gd name="connsiteX1" fmla="*/ 293914 w 337457"/>
              <a:gd name="connsiteY1" fmla="*/ 10886 h 870857"/>
              <a:gd name="connsiteX2" fmla="*/ 261257 w 337457"/>
              <a:gd name="connsiteY2" fmla="*/ 21772 h 870857"/>
              <a:gd name="connsiteX3" fmla="*/ 152400 w 337457"/>
              <a:gd name="connsiteY3" fmla="*/ 54429 h 870857"/>
              <a:gd name="connsiteX4" fmla="*/ 54428 w 337457"/>
              <a:gd name="connsiteY4" fmla="*/ 87086 h 870857"/>
              <a:gd name="connsiteX5" fmla="*/ 21771 w 337457"/>
              <a:gd name="connsiteY5" fmla="*/ 97972 h 870857"/>
              <a:gd name="connsiteX6" fmla="*/ 54428 w 337457"/>
              <a:gd name="connsiteY6" fmla="*/ 119743 h 870857"/>
              <a:gd name="connsiteX7" fmla="*/ 119742 w 337457"/>
              <a:gd name="connsiteY7" fmla="*/ 141514 h 870857"/>
              <a:gd name="connsiteX8" fmla="*/ 174171 w 337457"/>
              <a:gd name="connsiteY8" fmla="*/ 174172 h 870857"/>
              <a:gd name="connsiteX9" fmla="*/ 206828 w 337457"/>
              <a:gd name="connsiteY9" fmla="*/ 195943 h 870857"/>
              <a:gd name="connsiteX10" fmla="*/ 304800 w 337457"/>
              <a:gd name="connsiteY10" fmla="*/ 206829 h 870857"/>
              <a:gd name="connsiteX11" fmla="*/ 293914 w 337457"/>
              <a:gd name="connsiteY11" fmla="*/ 239486 h 870857"/>
              <a:gd name="connsiteX12" fmla="*/ 261257 w 337457"/>
              <a:gd name="connsiteY12" fmla="*/ 261257 h 870857"/>
              <a:gd name="connsiteX13" fmla="*/ 206828 w 337457"/>
              <a:gd name="connsiteY13" fmla="*/ 293914 h 870857"/>
              <a:gd name="connsiteX14" fmla="*/ 163285 w 337457"/>
              <a:gd name="connsiteY14" fmla="*/ 337457 h 870857"/>
              <a:gd name="connsiteX15" fmla="*/ 185057 w 337457"/>
              <a:gd name="connsiteY15" fmla="*/ 370114 h 870857"/>
              <a:gd name="connsiteX16" fmla="*/ 250371 w 337457"/>
              <a:gd name="connsiteY16" fmla="*/ 381000 h 870857"/>
              <a:gd name="connsiteX17" fmla="*/ 283028 w 337457"/>
              <a:gd name="connsiteY17" fmla="*/ 391886 h 870857"/>
              <a:gd name="connsiteX18" fmla="*/ 217714 w 337457"/>
              <a:gd name="connsiteY18" fmla="*/ 468086 h 870857"/>
              <a:gd name="connsiteX19" fmla="*/ 195942 w 337457"/>
              <a:gd name="connsiteY19" fmla="*/ 489857 h 870857"/>
              <a:gd name="connsiteX20" fmla="*/ 272142 w 337457"/>
              <a:gd name="connsiteY20" fmla="*/ 544286 h 870857"/>
              <a:gd name="connsiteX21" fmla="*/ 304800 w 337457"/>
              <a:gd name="connsiteY21" fmla="*/ 555172 h 870857"/>
              <a:gd name="connsiteX22" fmla="*/ 261257 w 337457"/>
              <a:gd name="connsiteY22" fmla="*/ 609600 h 870857"/>
              <a:gd name="connsiteX23" fmla="*/ 272142 w 337457"/>
              <a:gd name="connsiteY23" fmla="*/ 653143 h 870857"/>
              <a:gd name="connsiteX24" fmla="*/ 315685 w 337457"/>
              <a:gd name="connsiteY24" fmla="*/ 707572 h 870857"/>
              <a:gd name="connsiteX25" fmla="*/ 293914 w 337457"/>
              <a:gd name="connsiteY25" fmla="*/ 751114 h 870857"/>
              <a:gd name="connsiteX26" fmla="*/ 304800 w 337457"/>
              <a:gd name="connsiteY26" fmla="*/ 783772 h 870857"/>
              <a:gd name="connsiteX27" fmla="*/ 326571 w 337457"/>
              <a:gd name="connsiteY27" fmla="*/ 859972 h 870857"/>
              <a:gd name="connsiteX28" fmla="*/ 337457 w 337457"/>
              <a:gd name="connsiteY28" fmla="*/ 870857 h 87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37457" h="870857">
                <a:moveTo>
                  <a:pt x="0" y="0"/>
                </a:moveTo>
                <a:cubicBezTo>
                  <a:pt x="97971" y="3629"/>
                  <a:pt x="196214" y="2744"/>
                  <a:pt x="293914" y="10886"/>
                </a:cubicBezTo>
                <a:cubicBezTo>
                  <a:pt x="305349" y="11839"/>
                  <a:pt x="271520" y="16640"/>
                  <a:pt x="261257" y="21772"/>
                </a:cubicBezTo>
                <a:cubicBezTo>
                  <a:pt x="182050" y="61376"/>
                  <a:pt x="290976" y="34632"/>
                  <a:pt x="152400" y="54429"/>
                </a:cubicBezTo>
                <a:lnTo>
                  <a:pt x="54428" y="87086"/>
                </a:lnTo>
                <a:lnTo>
                  <a:pt x="21771" y="97972"/>
                </a:lnTo>
                <a:cubicBezTo>
                  <a:pt x="32657" y="105229"/>
                  <a:pt x="42473" y="114430"/>
                  <a:pt x="54428" y="119743"/>
                </a:cubicBezTo>
                <a:cubicBezTo>
                  <a:pt x="75399" y="129063"/>
                  <a:pt x="119742" y="141514"/>
                  <a:pt x="119742" y="141514"/>
                </a:cubicBezTo>
                <a:cubicBezTo>
                  <a:pt x="162267" y="184039"/>
                  <a:pt x="117647" y="145910"/>
                  <a:pt x="174171" y="174172"/>
                </a:cubicBezTo>
                <a:cubicBezTo>
                  <a:pt x="185873" y="180023"/>
                  <a:pt x="194136" y="192770"/>
                  <a:pt x="206828" y="195943"/>
                </a:cubicBezTo>
                <a:cubicBezTo>
                  <a:pt x="238705" y="203912"/>
                  <a:pt x="272143" y="203200"/>
                  <a:pt x="304800" y="206829"/>
                </a:cubicBezTo>
                <a:cubicBezTo>
                  <a:pt x="301171" y="217715"/>
                  <a:pt x="301082" y="230526"/>
                  <a:pt x="293914" y="239486"/>
                </a:cubicBezTo>
                <a:cubicBezTo>
                  <a:pt x="285741" y="249702"/>
                  <a:pt x="271473" y="253084"/>
                  <a:pt x="261257" y="261257"/>
                </a:cubicBezTo>
                <a:cubicBezTo>
                  <a:pt x="218563" y="295412"/>
                  <a:pt x="263541" y="275011"/>
                  <a:pt x="206828" y="293914"/>
                </a:cubicBezTo>
                <a:cubicBezTo>
                  <a:pt x="192314" y="308428"/>
                  <a:pt x="151899" y="320378"/>
                  <a:pt x="163285" y="337457"/>
                </a:cubicBezTo>
                <a:cubicBezTo>
                  <a:pt x="170542" y="348343"/>
                  <a:pt x="173355" y="364263"/>
                  <a:pt x="185057" y="370114"/>
                </a:cubicBezTo>
                <a:cubicBezTo>
                  <a:pt x="204798" y="379985"/>
                  <a:pt x="228825" y="376212"/>
                  <a:pt x="250371" y="381000"/>
                </a:cubicBezTo>
                <a:cubicBezTo>
                  <a:pt x="261572" y="383489"/>
                  <a:pt x="272142" y="388257"/>
                  <a:pt x="283028" y="391886"/>
                </a:cubicBezTo>
                <a:cubicBezTo>
                  <a:pt x="249872" y="441621"/>
                  <a:pt x="270506" y="415294"/>
                  <a:pt x="217714" y="468086"/>
                </a:cubicBezTo>
                <a:lnTo>
                  <a:pt x="195942" y="489857"/>
                </a:lnTo>
                <a:cubicBezTo>
                  <a:pt x="214085" y="544285"/>
                  <a:pt x="195942" y="518886"/>
                  <a:pt x="272142" y="544286"/>
                </a:cubicBezTo>
                <a:lnTo>
                  <a:pt x="304800" y="555172"/>
                </a:lnTo>
                <a:cubicBezTo>
                  <a:pt x="293526" y="566446"/>
                  <a:pt x="263546" y="593577"/>
                  <a:pt x="261257" y="609600"/>
                </a:cubicBezTo>
                <a:cubicBezTo>
                  <a:pt x="259141" y="624411"/>
                  <a:pt x="266249" y="639392"/>
                  <a:pt x="272142" y="653143"/>
                </a:cubicBezTo>
                <a:cubicBezTo>
                  <a:pt x="282440" y="677171"/>
                  <a:pt x="298130" y="690016"/>
                  <a:pt x="315685" y="707572"/>
                </a:cubicBezTo>
                <a:cubicBezTo>
                  <a:pt x="308428" y="722086"/>
                  <a:pt x="296209" y="735050"/>
                  <a:pt x="293914" y="751114"/>
                </a:cubicBezTo>
                <a:cubicBezTo>
                  <a:pt x="292291" y="762474"/>
                  <a:pt x="301648" y="772739"/>
                  <a:pt x="304800" y="783772"/>
                </a:cubicBezTo>
                <a:cubicBezTo>
                  <a:pt x="309451" y="800051"/>
                  <a:pt x="317870" y="842570"/>
                  <a:pt x="326571" y="859972"/>
                </a:cubicBezTo>
                <a:cubicBezTo>
                  <a:pt x="328866" y="864562"/>
                  <a:pt x="333828" y="867229"/>
                  <a:pt x="337457" y="870857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48148E-6 L 0.00018 -0.244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0208 L 0.16146 -0.239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-0.35539 -0.252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  <p:bldP spid="20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0880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фигур справа выбери и раскрась такие три, из которых можно составить квадрат, данный на образце слева.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851920" y="1412776"/>
            <a:ext cx="1296144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3" descr="D:\Презентации\Математика\Умники и умницы 2 класс\Тетрадь 2 класс\Часть 1. 1- 18 урок\Image00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4E3E8"/>
              </a:clrFrom>
              <a:clrTo>
                <a:srgbClr val="E4E3E8">
                  <a:alpha val="0"/>
                </a:srgbClr>
              </a:clrTo>
            </a:clrChange>
          </a:blip>
          <a:srcRect l="45821" t="16827" r="22117" b="77559"/>
          <a:stretch>
            <a:fillRect/>
          </a:stretch>
        </p:blipFill>
        <p:spPr bwMode="auto">
          <a:xfrm>
            <a:off x="755576" y="2924944"/>
            <a:ext cx="7560840" cy="1872208"/>
          </a:xfrm>
          <a:prstGeom prst="rect">
            <a:avLst/>
          </a:prstGeom>
          <a:noFill/>
        </p:spPr>
      </p:pic>
      <p:pic>
        <p:nvPicPr>
          <p:cNvPr id="24" name="Picture 3" descr="D:\Презентации\Математика\Умники и умницы 2 класс\Тетрадь 2 класс\Часть 1. 1- 18 урок\Image00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5E6EA"/>
              </a:clrFrom>
              <a:clrTo>
                <a:srgbClr val="E5E6EA">
                  <a:alpha val="0"/>
                </a:srgbClr>
              </a:clrTo>
            </a:clrChange>
          </a:blip>
          <a:srcRect l="45821" t="18745" r="48413" b="78880"/>
          <a:stretch>
            <a:fillRect/>
          </a:stretch>
        </p:blipFill>
        <p:spPr bwMode="auto">
          <a:xfrm>
            <a:off x="755576" y="3573016"/>
            <a:ext cx="1359768" cy="792088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 rot="19052505">
            <a:off x="3933637" y="3374235"/>
            <a:ext cx="422182" cy="40610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3" descr="D:\Презентации\Математика\Умники и умницы 2 класс\Тетрадь 2 класс\Часть 1. 1- 18 урок\Image00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71740" t="16827" r="22458" b="79959"/>
          <a:stretch>
            <a:fillRect/>
          </a:stretch>
        </p:blipFill>
        <p:spPr bwMode="auto">
          <a:xfrm>
            <a:off x="6876256" y="2924944"/>
            <a:ext cx="1368152" cy="1071736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293096"/>
            <a:ext cx="1470323" cy="245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5" cstate="print"/>
          <a:srcRect r="51065"/>
          <a:stretch>
            <a:fillRect/>
          </a:stretch>
        </p:blipFill>
        <p:spPr bwMode="auto">
          <a:xfrm flipH="1">
            <a:off x="6516216" y="4509120"/>
            <a:ext cx="922575" cy="210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Полилиния 25"/>
          <p:cNvSpPr/>
          <p:nvPr/>
        </p:nvSpPr>
        <p:spPr>
          <a:xfrm>
            <a:off x="903222" y="3722914"/>
            <a:ext cx="1254004" cy="479437"/>
          </a:xfrm>
          <a:custGeom>
            <a:avLst/>
            <a:gdLst>
              <a:gd name="connsiteX0" fmla="*/ 849378 w 1254004"/>
              <a:gd name="connsiteY0" fmla="*/ 0 h 479437"/>
              <a:gd name="connsiteX1" fmla="*/ 882035 w 1254004"/>
              <a:gd name="connsiteY1" fmla="*/ 10886 h 479437"/>
              <a:gd name="connsiteX2" fmla="*/ 1045321 w 1254004"/>
              <a:gd name="connsiteY2" fmla="*/ 21772 h 479437"/>
              <a:gd name="connsiteX3" fmla="*/ 990892 w 1254004"/>
              <a:gd name="connsiteY3" fmla="*/ 32657 h 479437"/>
              <a:gd name="connsiteX4" fmla="*/ 958235 w 1254004"/>
              <a:gd name="connsiteY4" fmla="*/ 43543 h 479437"/>
              <a:gd name="connsiteX5" fmla="*/ 816721 w 1254004"/>
              <a:gd name="connsiteY5" fmla="*/ 54429 h 479437"/>
              <a:gd name="connsiteX6" fmla="*/ 805835 w 1254004"/>
              <a:gd name="connsiteY6" fmla="*/ 87086 h 479437"/>
              <a:gd name="connsiteX7" fmla="*/ 860264 w 1254004"/>
              <a:gd name="connsiteY7" fmla="*/ 97972 h 479437"/>
              <a:gd name="connsiteX8" fmla="*/ 892921 w 1254004"/>
              <a:gd name="connsiteY8" fmla="*/ 108857 h 479437"/>
              <a:gd name="connsiteX9" fmla="*/ 1012664 w 1254004"/>
              <a:gd name="connsiteY9" fmla="*/ 130629 h 479437"/>
              <a:gd name="connsiteX10" fmla="*/ 969121 w 1254004"/>
              <a:gd name="connsiteY10" fmla="*/ 141515 h 479437"/>
              <a:gd name="connsiteX11" fmla="*/ 936464 w 1254004"/>
              <a:gd name="connsiteY11" fmla="*/ 152400 h 479437"/>
              <a:gd name="connsiteX12" fmla="*/ 860264 w 1254004"/>
              <a:gd name="connsiteY12" fmla="*/ 163286 h 479437"/>
              <a:gd name="connsiteX13" fmla="*/ 827607 w 1254004"/>
              <a:gd name="connsiteY13" fmla="*/ 174172 h 479437"/>
              <a:gd name="connsiteX14" fmla="*/ 925578 w 1254004"/>
              <a:gd name="connsiteY14" fmla="*/ 195943 h 479437"/>
              <a:gd name="connsiteX15" fmla="*/ 1023549 w 1254004"/>
              <a:gd name="connsiteY15" fmla="*/ 250372 h 479437"/>
              <a:gd name="connsiteX16" fmla="*/ 1045321 w 1254004"/>
              <a:gd name="connsiteY16" fmla="*/ 272143 h 479437"/>
              <a:gd name="connsiteX17" fmla="*/ 566349 w 1254004"/>
              <a:gd name="connsiteY17" fmla="*/ 283029 h 479437"/>
              <a:gd name="connsiteX18" fmla="*/ 348635 w 1254004"/>
              <a:gd name="connsiteY18" fmla="*/ 293915 h 479437"/>
              <a:gd name="connsiteX19" fmla="*/ 882035 w 1254004"/>
              <a:gd name="connsiteY19" fmla="*/ 315686 h 479437"/>
              <a:gd name="connsiteX20" fmla="*/ 990892 w 1254004"/>
              <a:gd name="connsiteY20" fmla="*/ 348343 h 479437"/>
              <a:gd name="connsiteX21" fmla="*/ 1023549 w 1254004"/>
              <a:gd name="connsiteY21" fmla="*/ 359229 h 479437"/>
              <a:gd name="connsiteX22" fmla="*/ 990892 w 1254004"/>
              <a:gd name="connsiteY22" fmla="*/ 348343 h 479437"/>
              <a:gd name="connsiteX23" fmla="*/ 76492 w 1254004"/>
              <a:gd name="connsiteY23" fmla="*/ 359229 h 479437"/>
              <a:gd name="connsiteX24" fmla="*/ 11178 w 1254004"/>
              <a:gd name="connsiteY24" fmla="*/ 381000 h 479437"/>
              <a:gd name="connsiteX25" fmla="*/ 903807 w 1254004"/>
              <a:gd name="connsiteY25" fmla="*/ 402772 h 479437"/>
              <a:gd name="connsiteX26" fmla="*/ 990892 w 1254004"/>
              <a:gd name="connsiteY26" fmla="*/ 413657 h 479437"/>
              <a:gd name="connsiteX27" fmla="*/ 359521 w 1254004"/>
              <a:gd name="connsiteY27" fmla="*/ 435429 h 479437"/>
              <a:gd name="connsiteX28" fmla="*/ 120035 w 1254004"/>
              <a:gd name="connsiteY28" fmla="*/ 446315 h 479437"/>
              <a:gd name="connsiteX29" fmla="*/ 32949 w 1254004"/>
              <a:gd name="connsiteY29" fmla="*/ 446315 h 47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54004" h="479437">
                <a:moveTo>
                  <a:pt x="849378" y="0"/>
                </a:moveTo>
                <a:cubicBezTo>
                  <a:pt x="860264" y="3629"/>
                  <a:pt x="870631" y="9619"/>
                  <a:pt x="882035" y="10886"/>
                </a:cubicBezTo>
                <a:cubicBezTo>
                  <a:pt x="936251" y="16910"/>
                  <a:pt x="991831" y="11074"/>
                  <a:pt x="1045321" y="21772"/>
                </a:cubicBezTo>
                <a:cubicBezTo>
                  <a:pt x="1063464" y="25401"/>
                  <a:pt x="1008842" y="28170"/>
                  <a:pt x="990892" y="32657"/>
                </a:cubicBezTo>
                <a:cubicBezTo>
                  <a:pt x="979760" y="35440"/>
                  <a:pt x="969621" y="42120"/>
                  <a:pt x="958235" y="43543"/>
                </a:cubicBezTo>
                <a:cubicBezTo>
                  <a:pt x="911290" y="49411"/>
                  <a:pt x="863892" y="50800"/>
                  <a:pt x="816721" y="54429"/>
                </a:cubicBezTo>
                <a:cubicBezTo>
                  <a:pt x="813092" y="65315"/>
                  <a:pt x="797721" y="78972"/>
                  <a:pt x="805835" y="87086"/>
                </a:cubicBezTo>
                <a:cubicBezTo>
                  <a:pt x="818918" y="100169"/>
                  <a:pt x="842314" y="93485"/>
                  <a:pt x="860264" y="97972"/>
                </a:cubicBezTo>
                <a:cubicBezTo>
                  <a:pt x="871396" y="100755"/>
                  <a:pt x="881669" y="106607"/>
                  <a:pt x="892921" y="108857"/>
                </a:cubicBezTo>
                <a:cubicBezTo>
                  <a:pt x="1087911" y="147854"/>
                  <a:pt x="883599" y="98362"/>
                  <a:pt x="1012664" y="130629"/>
                </a:cubicBezTo>
                <a:cubicBezTo>
                  <a:pt x="998150" y="134258"/>
                  <a:pt x="983506" y="137405"/>
                  <a:pt x="969121" y="141515"/>
                </a:cubicBezTo>
                <a:cubicBezTo>
                  <a:pt x="958088" y="144667"/>
                  <a:pt x="947716" y="150150"/>
                  <a:pt x="936464" y="152400"/>
                </a:cubicBezTo>
                <a:cubicBezTo>
                  <a:pt x="911304" y="157432"/>
                  <a:pt x="885664" y="159657"/>
                  <a:pt x="860264" y="163286"/>
                </a:cubicBezTo>
                <a:cubicBezTo>
                  <a:pt x="849378" y="166915"/>
                  <a:pt x="838993" y="172749"/>
                  <a:pt x="827607" y="174172"/>
                </a:cubicBezTo>
                <a:cubicBezTo>
                  <a:pt x="668807" y="194022"/>
                  <a:pt x="533448" y="178118"/>
                  <a:pt x="925578" y="195943"/>
                </a:cubicBezTo>
                <a:cubicBezTo>
                  <a:pt x="1000439" y="245851"/>
                  <a:pt x="966069" y="231211"/>
                  <a:pt x="1023549" y="250372"/>
                </a:cubicBezTo>
                <a:cubicBezTo>
                  <a:pt x="1030806" y="257629"/>
                  <a:pt x="1055558" y="271412"/>
                  <a:pt x="1045321" y="272143"/>
                </a:cubicBezTo>
                <a:cubicBezTo>
                  <a:pt x="886028" y="283521"/>
                  <a:pt x="725970" y="278041"/>
                  <a:pt x="566349" y="283029"/>
                </a:cubicBezTo>
                <a:cubicBezTo>
                  <a:pt x="493722" y="285299"/>
                  <a:pt x="421206" y="290286"/>
                  <a:pt x="348635" y="293915"/>
                </a:cubicBezTo>
                <a:cubicBezTo>
                  <a:pt x="135372" y="364998"/>
                  <a:pt x="330303" y="295981"/>
                  <a:pt x="882035" y="315686"/>
                </a:cubicBezTo>
                <a:cubicBezTo>
                  <a:pt x="900459" y="316344"/>
                  <a:pt x="984066" y="346068"/>
                  <a:pt x="990892" y="348343"/>
                </a:cubicBezTo>
                <a:lnTo>
                  <a:pt x="1023549" y="359229"/>
                </a:lnTo>
                <a:lnTo>
                  <a:pt x="990892" y="348343"/>
                </a:lnTo>
                <a:cubicBezTo>
                  <a:pt x="686092" y="351972"/>
                  <a:pt x="381144" y="349074"/>
                  <a:pt x="76492" y="359229"/>
                </a:cubicBezTo>
                <a:cubicBezTo>
                  <a:pt x="53556" y="359994"/>
                  <a:pt x="11178" y="381000"/>
                  <a:pt x="11178" y="381000"/>
                </a:cubicBezTo>
                <a:cubicBezTo>
                  <a:pt x="331423" y="461063"/>
                  <a:pt x="0" y="381754"/>
                  <a:pt x="903807" y="402772"/>
                </a:cubicBezTo>
                <a:cubicBezTo>
                  <a:pt x="933053" y="403452"/>
                  <a:pt x="961864" y="410029"/>
                  <a:pt x="990892" y="413657"/>
                </a:cubicBezTo>
                <a:cubicBezTo>
                  <a:pt x="1254004" y="479437"/>
                  <a:pt x="1030043" y="419464"/>
                  <a:pt x="359521" y="435429"/>
                </a:cubicBezTo>
                <a:cubicBezTo>
                  <a:pt x="279633" y="437331"/>
                  <a:pt x="199902" y="443653"/>
                  <a:pt x="120035" y="446315"/>
                </a:cubicBezTo>
                <a:cubicBezTo>
                  <a:pt x="91022" y="447282"/>
                  <a:pt x="61978" y="446315"/>
                  <a:pt x="32949" y="446315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3973286" y="3483429"/>
            <a:ext cx="337457" cy="273044"/>
          </a:xfrm>
          <a:custGeom>
            <a:avLst/>
            <a:gdLst>
              <a:gd name="connsiteX0" fmla="*/ 130628 w 337457"/>
              <a:gd name="connsiteY0" fmla="*/ 0 h 273044"/>
              <a:gd name="connsiteX1" fmla="*/ 304800 w 337457"/>
              <a:gd name="connsiteY1" fmla="*/ 10885 h 273044"/>
              <a:gd name="connsiteX2" fmla="*/ 272143 w 337457"/>
              <a:gd name="connsiteY2" fmla="*/ 21771 h 273044"/>
              <a:gd name="connsiteX3" fmla="*/ 0 w 337457"/>
              <a:gd name="connsiteY3" fmla="*/ 32657 h 273044"/>
              <a:gd name="connsiteX4" fmla="*/ 32657 w 337457"/>
              <a:gd name="connsiteY4" fmla="*/ 65314 h 273044"/>
              <a:gd name="connsiteX5" fmla="*/ 65314 w 337457"/>
              <a:gd name="connsiteY5" fmla="*/ 76200 h 273044"/>
              <a:gd name="connsiteX6" fmla="*/ 152400 w 337457"/>
              <a:gd name="connsiteY6" fmla="*/ 97971 h 273044"/>
              <a:gd name="connsiteX7" fmla="*/ 185057 w 337457"/>
              <a:gd name="connsiteY7" fmla="*/ 108857 h 273044"/>
              <a:gd name="connsiteX8" fmla="*/ 337457 w 337457"/>
              <a:gd name="connsiteY8" fmla="*/ 119742 h 273044"/>
              <a:gd name="connsiteX9" fmla="*/ 108857 w 337457"/>
              <a:gd name="connsiteY9" fmla="*/ 152400 h 273044"/>
              <a:gd name="connsiteX10" fmla="*/ 54428 w 337457"/>
              <a:gd name="connsiteY10" fmla="*/ 163285 h 273044"/>
              <a:gd name="connsiteX11" fmla="*/ 108857 w 337457"/>
              <a:gd name="connsiteY11" fmla="*/ 185057 h 273044"/>
              <a:gd name="connsiteX12" fmla="*/ 195943 w 337457"/>
              <a:gd name="connsiteY12" fmla="*/ 206828 h 273044"/>
              <a:gd name="connsiteX13" fmla="*/ 217714 w 337457"/>
              <a:gd name="connsiteY13" fmla="*/ 228600 h 273044"/>
              <a:gd name="connsiteX14" fmla="*/ 250371 w 337457"/>
              <a:gd name="connsiteY14" fmla="*/ 239485 h 273044"/>
              <a:gd name="connsiteX15" fmla="*/ 76200 w 337457"/>
              <a:gd name="connsiteY15" fmla="*/ 272142 h 27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37457" h="273044">
                <a:moveTo>
                  <a:pt x="130628" y="0"/>
                </a:moveTo>
                <a:cubicBezTo>
                  <a:pt x="188685" y="3628"/>
                  <a:pt x="247306" y="2040"/>
                  <a:pt x="304800" y="10885"/>
                </a:cubicBezTo>
                <a:cubicBezTo>
                  <a:pt x="316141" y="12630"/>
                  <a:pt x="283588" y="20953"/>
                  <a:pt x="272143" y="21771"/>
                </a:cubicBezTo>
                <a:cubicBezTo>
                  <a:pt x="181587" y="28239"/>
                  <a:pt x="90714" y="29028"/>
                  <a:pt x="0" y="32657"/>
                </a:cubicBezTo>
                <a:cubicBezTo>
                  <a:pt x="10886" y="43543"/>
                  <a:pt x="19848" y="56775"/>
                  <a:pt x="32657" y="65314"/>
                </a:cubicBezTo>
                <a:cubicBezTo>
                  <a:pt x="42204" y="71679"/>
                  <a:pt x="54244" y="73181"/>
                  <a:pt x="65314" y="76200"/>
                </a:cubicBezTo>
                <a:cubicBezTo>
                  <a:pt x="94182" y="84073"/>
                  <a:pt x="124014" y="88509"/>
                  <a:pt x="152400" y="97971"/>
                </a:cubicBezTo>
                <a:cubicBezTo>
                  <a:pt x="163286" y="101600"/>
                  <a:pt x="173661" y="107516"/>
                  <a:pt x="185057" y="108857"/>
                </a:cubicBezTo>
                <a:cubicBezTo>
                  <a:pt x="235638" y="114808"/>
                  <a:pt x="286657" y="116114"/>
                  <a:pt x="337457" y="119742"/>
                </a:cubicBezTo>
                <a:cubicBezTo>
                  <a:pt x="265787" y="191412"/>
                  <a:pt x="333204" y="133705"/>
                  <a:pt x="108857" y="152400"/>
                </a:cubicBezTo>
                <a:cubicBezTo>
                  <a:pt x="90419" y="153936"/>
                  <a:pt x="72571" y="159657"/>
                  <a:pt x="54428" y="163285"/>
                </a:cubicBezTo>
                <a:cubicBezTo>
                  <a:pt x="72571" y="170542"/>
                  <a:pt x="90180" y="179310"/>
                  <a:pt x="108857" y="185057"/>
                </a:cubicBezTo>
                <a:cubicBezTo>
                  <a:pt x="137456" y="193857"/>
                  <a:pt x="195943" y="206828"/>
                  <a:pt x="195943" y="206828"/>
                </a:cubicBezTo>
                <a:cubicBezTo>
                  <a:pt x="203200" y="214085"/>
                  <a:pt x="208913" y="223320"/>
                  <a:pt x="217714" y="228600"/>
                </a:cubicBezTo>
                <a:cubicBezTo>
                  <a:pt x="227553" y="234504"/>
                  <a:pt x="261660" y="237432"/>
                  <a:pt x="250371" y="239485"/>
                </a:cubicBezTo>
                <a:cubicBezTo>
                  <a:pt x="65792" y="273044"/>
                  <a:pt x="138405" y="209937"/>
                  <a:pt x="76200" y="272142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7008331" y="3094951"/>
            <a:ext cx="1101294" cy="750322"/>
          </a:xfrm>
          <a:custGeom>
            <a:avLst/>
            <a:gdLst>
              <a:gd name="connsiteX0" fmla="*/ 23840 w 1101294"/>
              <a:gd name="connsiteY0" fmla="*/ 18363 h 750322"/>
              <a:gd name="connsiteX1" fmla="*/ 676983 w 1101294"/>
              <a:gd name="connsiteY1" fmla="*/ 18363 h 750322"/>
              <a:gd name="connsiteX2" fmla="*/ 709640 w 1101294"/>
              <a:gd name="connsiteY2" fmla="*/ 29249 h 750322"/>
              <a:gd name="connsiteX3" fmla="*/ 774955 w 1101294"/>
              <a:gd name="connsiteY3" fmla="*/ 40135 h 750322"/>
              <a:gd name="connsiteX4" fmla="*/ 1003555 w 1101294"/>
              <a:gd name="connsiteY4" fmla="*/ 51020 h 750322"/>
              <a:gd name="connsiteX5" fmla="*/ 1090640 w 1101294"/>
              <a:gd name="connsiteY5" fmla="*/ 61906 h 750322"/>
              <a:gd name="connsiteX6" fmla="*/ 1057983 w 1101294"/>
              <a:gd name="connsiteY6" fmla="*/ 72792 h 750322"/>
              <a:gd name="connsiteX7" fmla="*/ 774955 w 1101294"/>
              <a:gd name="connsiteY7" fmla="*/ 61906 h 750322"/>
              <a:gd name="connsiteX8" fmla="*/ 557240 w 1101294"/>
              <a:gd name="connsiteY8" fmla="*/ 40135 h 750322"/>
              <a:gd name="connsiteX9" fmla="*/ 110926 w 1101294"/>
              <a:gd name="connsiteY9" fmla="*/ 51020 h 750322"/>
              <a:gd name="connsiteX10" fmla="*/ 67383 w 1101294"/>
              <a:gd name="connsiteY10" fmla="*/ 61906 h 750322"/>
              <a:gd name="connsiteX11" fmla="*/ 100040 w 1101294"/>
              <a:gd name="connsiteY11" fmla="*/ 94563 h 750322"/>
              <a:gd name="connsiteX12" fmla="*/ 219783 w 1101294"/>
              <a:gd name="connsiteY12" fmla="*/ 105449 h 750322"/>
              <a:gd name="connsiteX13" fmla="*/ 927355 w 1101294"/>
              <a:gd name="connsiteY13" fmla="*/ 116335 h 750322"/>
              <a:gd name="connsiteX14" fmla="*/ 981783 w 1101294"/>
              <a:gd name="connsiteY14" fmla="*/ 127220 h 750322"/>
              <a:gd name="connsiteX15" fmla="*/ 600783 w 1101294"/>
              <a:gd name="connsiteY15" fmla="*/ 148992 h 750322"/>
              <a:gd name="connsiteX16" fmla="*/ 535469 w 1101294"/>
              <a:gd name="connsiteY16" fmla="*/ 159878 h 750322"/>
              <a:gd name="connsiteX17" fmla="*/ 437498 w 1101294"/>
              <a:gd name="connsiteY17" fmla="*/ 170763 h 750322"/>
              <a:gd name="connsiteX18" fmla="*/ 165355 w 1101294"/>
              <a:gd name="connsiteY18" fmla="*/ 181649 h 750322"/>
              <a:gd name="connsiteX19" fmla="*/ 600783 w 1101294"/>
              <a:gd name="connsiteY19" fmla="*/ 170763 h 750322"/>
              <a:gd name="connsiteX20" fmla="*/ 774955 w 1101294"/>
              <a:gd name="connsiteY20" fmla="*/ 170763 h 750322"/>
              <a:gd name="connsiteX21" fmla="*/ 807612 w 1101294"/>
              <a:gd name="connsiteY21" fmla="*/ 192535 h 750322"/>
              <a:gd name="connsiteX22" fmla="*/ 894698 w 1101294"/>
              <a:gd name="connsiteY22" fmla="*/ 214306 h 750322"/>
              <a:gd name="connsiteX23" fmla="*/ 938240 w 1101294"/>
              <a:gd name="connsiteY23" fmla="*/ 225192 h 750322"/>
              <a:gd name="connsiteX24" fmla="*/ 905583 w 1101294"/>
              <a:gd name="connsiteY24" fmla="*/ 236078 h 750322"/>
              <a:gd name="connsiteX25" fmla="*/ 764069 w 1101294"/>
              <a:gd name="connsiteY25" fmla="*/ 257849 h 750322"/>
              <a:gd name="connsiteX26" fmla="*/ 774955 w 1101294"/>
              <a:gd name="connsiteY26" fmla="*/ 290506 h 750322"/>
              <a:gd name="connsiteX27" fmla="*/ 905583 w 1101294"/>
              <a:gd name="connsiteY27" fmla="*/ 301392 h 750322"/>
              <a:gd name="connsiteX28" fmla="*/ 938240 w 1101294"/>
              <a:gd name="connsiteY28" fmla="*/ 312278 h 750322"/>
              <a:gd name="connsiteX29" fmla="*/ 927355 w 1101294"/>
              <a:gd name="connsiteY29" fmla="*/ 399363 h 750322"/>
              <a:gd name="connsiteX30" fmla="*/ 960012 w 1101294"/>
              <a:gd name="connsiteY30" fmla="*/ 410249 h 750322"/>
              <a:gd name="connsiteX31" fmla="*/ 851155 w 1101294"/>
              <a:gd name="connsiteY31" fmla="*/ 432020 h 750322"/>
              <a:gd name="connsiteX32" fmla="*/ 818498 w 1101294"/>
              <a:gd name="connsiteY32" fmla="*/ 312278 h 750322"/>
              <a:gd name="connsiteX33" fmla="*/ 785840 w 1101294"/>
              <a:gd name="connsiteY33" fmla="*/ 290506 h 750322"/>
              <a:gd name="connsiteX34" fmla="*/ 731412 w 1101294"/>
              <a:gd name="connsiteY34" fmla="*/ 236078 h 750322"/>
              <a:gd name="connsiteX35" fmla="*/ 709640 w 1101294"/>
              <a:gd name="connsiteY35" fmla="*/ 214306 h 750322"/>
              <a:gd name="connsiteX36" fmla="*/ 633440 w 1101294"/>
              <a:gd name="connsiteY36" fmla="*/ 192535 h 750322"/>
              <a:gd name="connsiteX37" fmla="*/ 568126 w 1101294"/>
              <a:gd name="connsiteY37" fmla="*/ 170763 h 750322"/>
              <a:gd name="connsiteX38" fmla="*/ 535469 w 1101294"/>
              <a:gd name="connsiteY38" fmla="*/ 159878 h 750322"/>
              <a:gd name="connsiteX39" fmla="*/ 502812 w 1101294"/>
              <a:gd name="connsiteY39" fmla="*/ 170763 h 750322"/>
              <a:gd name="connsiteX40" fmla="*/ 481040 w 1101294"/>
              <a:gd name="connsiteY40" fmla="*/ 192535 h 750322"/>
              <a:gd name="connsiteX41" fmla="*/ 448383 w 1101294"/>
              <a:gd name="connsiteY41" fmla="*/ 214306 h 750322"/>
              <a:gd name="connsiteX42" fmla="*/ 393955 w 1101294"/>
              <a:gd name="connsiteY42" fmla="*/ 257849 h 750322"/>
              <a:gd name="connsiteX43" fmla="*/ 328640 w 1101294"/>
              <a:gd name="connsiteY43" fmla="*/ 279620 h 750322"/>
              <a:gd name="connsiteX44" fmla="*/ 306869 w 1101294"/>
              <a:gd name="connsiteY44" fmla="*/ 301392 h 750322"/>
              <a:gd name="connsiteX45" fmla="*/ 263326 w 1101294"/>
              <a:gd name="connsiteY45" fmla="*/ 323163 h 750322"/>
              <a:gd name="connsiteX46" fmla="*/ 165355 w 1101294"/>
              <a:gd name="connsiteY46" fmla="*/ 344935 h 750322"/>
              <a:gd name="connsiteX47" fmla="*/ 132698 w 1101294"/>
              <a:gd name="connsiteY47" fmla="*/ 355820 h 750322"/>
              <a:gd name="connsiteX48" fmla="*/ 317755 w 1101294"/>
              <a:gd name="connsiteY48" fmla="*/ 366706 h 750322"/>
              <a:gd name="connsiteX49" fmla="*/ 274212 w 1101294"/>
              <a:gd name="connsiteY49" fmla="*/ 388478 h 750322"/>
              <a:gd name="connsiteX50" fmla="*/ 176240 w 1101294"/>
              <a:gd name="connsiteY50" fmla="*/ 410249 h 750322"/>
              <a:gd name="connsiteX51" fmla="*/ 100040 w 1101294"/>
              <a:gd name="connsiteY51" fmla="*/ 464678 h 750322"/>
              <a:gd name="connsiteX52" fmla="*/ 121812 w 1101294"/>
              <a:gd name="connsiteY52" fmla="*/ 497335 h 750322"/>
              <a:gd name="connsiteX53" fmla="*/ 154469 w 1101294"/>
              <a:gd name="connsiteY53" fmla="*/ 508220 h 750322"/>
              <a:gd name="connsiteX54" fmla="*/ 78269 w 1101294"/>
              <a:gd name="connsiteY54" fmla="*/ 551763 h 750322"/>
              <a:gd name="connsiteX55" fmla="*/ 56498 w 1101294"/>
              <a:gd name="connsiteY55" fmla="*/ 573535 h 750322"/>
              <a:gd name="connsiteX56" fmla="*/ 89155 w 1101294"/>
              <a:gd name="connsiteY56" fmla="*/ 627963 h 750322"/>
              <a:gd name="connsiteX57" fmla="*/ 154469 w 1101294"/>
              <a:gd name="connsiteY57" fmla="*/ 671506 h 750322"/>
              <a:gd name="connsiteX58" fmla="*/ 110926 w 1101294"/>
              <a:gd name="connsiteY58" fmla="*/ 693278 h 750322"/>
              <a:gd name="connsiteX59" fmla="*/ 78269 w 1101294"/>
              <a:gd name="connsiteY59" fmla="*/ 704163 h 750322"/>
              <a:gd name="connsiteX60" fmla="*/ 100040 w 1101294"/>
              <a:gd name="connsiteY60" fmla="*/ 725935 h 750322"/>
              <a:gd name="connsiteX61" fmla="*/ 241555 w 1101294"/>
              <a:gd name="connsiteY61" fmla="*/ 736820 h 750322"/>
              <a:gd name="connsiteX62" fmla="*/ 295983 w 1101294"/>
              <a:gd name="connsiteY62" fmla="*/ 747706 h 750322"/>
              <a:gd name="connsiteX63" fmla="*/ 317755 w 1101294"/>
              <a:gd name="connsiteY63" fmla="*/ 725935 h 750322"/>
              <a:gd name="connsiteX64" fmla="*/ 285098 w 1101294"/>
              <a:gd name="connsiteY64" fmla="*/ 649735 h 750322"/>
              <a:gd name="connsiteX65" fmla="*/ 263326 w 1101294"/>
              <a:gd name="connsiteY65" fmla="*/ 627963 h 750322"/>
              <a:gd name="connsiteX66" fmla="*/ 187126 w 1101294"/>
              <a:gd name="connsiteY66" fmla="*/ 529992 h 750322"/>
              <a:gd name="connsiteX67" fmla="*/ 154469 w 1101294"/>
              <a:gd name="connsiteY67" fmla="*/ 519106 h 750322"/>
              <a:gd name="connsiteX68" fmla="*/ 110926 w 1101294"/>
              <a:gd name="connsiteY68" fmla="*/ 529992 h 750322"/>
              <a:gd name="connsiteX69" fmla="*/ 67383 w 1101294"/>
              <a:gd name="connsiteY69" fmla="*/ 551763 h 750322"/>
              <a:gd name="connsiteX70" fmla="*/ 34726 w 1101294"/>
              <a:gd name="connsiteY70" fmla="*/ 562649 h 750322"/>
              <a:gd name="connsiteX71" fmla="*/ 34726 w 1101294"/>
              <a:gd name="connsiteY71" fmla="*/ 627963 h 750322"/>
              <a:gd name="connsiteX72" fmla="*/ 78269 w 1101294"/>
              <a:gd name="connsiteY72" fmla="*/ 595306 h 750322"/>
              <a:gd name="connsiteX73" fmla="*/ 89155 w 1101294"/>
              <a:gd name="connsiteY73" fmla="*/ 540878 h 750322"/>
              <a:gd name="connsiteX74" fmla="*/ 45612 w 1101294"/>
              <a:gd name="connsiteY74" fmla="*/ 464678 h 750322"/>
              <a:gd name="connsiteX75" fmla="*/ 23840 w 1101294"/>
              <a:gd name="connsiteY75" fmla="*/ 399363 h 750322"/>
              <a:gd name="connsiteX76" fmla="*/ 23840 w 1101294"/>
              <a:gd name="connsiteY76" fmla="*/ 246963 h 750322"/>
              <a:gd name="connsiteX77" fmla="*/ 67383 w 1101294"/>
              <a:gd name="connsiteY77" fmla="*/ 225192 h 750322"/>
              <a:gd name="connsiteX78" fmla="*/ 121812 w 1101294"/>
              <a:gd name="connsiteY78" fmla="*/ 236078 h 750322"/>
              <a:gd name="connsiteX79" fmla="*/ 176240 w 1101294"/>
              <a:gd name="connsiteY79" fmla="*/ 268735 h 750322"/>
              <a:gd name="connsiteX80" fmla="*/ 208898 w 1101294"/>
              <a:gd name="connsiteY80" fmla="*/ 279620 h 750322"/>
              <a:gd name="connsiteX81" fmla="*/ 187126 w 1101294"/>
              <a:gd name="connsiteY81" fmla="*/ 301392 h 750322"/>
              <a:gd name="connsiteX82" fmla="*/ 132698 w 1101294"/>
              <a:gd name="connsiteY82" fmla="*/ 344935 h 750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101294" h="750322">
                <a:moveTo>
                  <a:pt x="23840" y="18363"/>
                </a:moveTo>
                <a:cubicBezTo>
                  <a:pt x="329882" y="3062"/>
                  <a:pt x="282168" y="0"/>
                  <a:pt x="676983" y="18363"/>
                </a:cubicBezTo>
                <a:cubicBezTo>
                  <a:pt x="688445" y="18896"/>
                  <a:pt x="698439" y="26760"/>
                  <a:pt x="709640" y="29249"/>
                </a:cubicBezTo>
                <a:cubicBezTo>
                  <a:pt x="731186" y="34037"/>
                  <a:pt x="752943" y="38505"/>
                  <a:pt x="774955" y="40135"/>
                </a:cubicBezTo>
                <a:cubicBezTo>
                  <a:pt x="851033" y="45770"/>
                  <a:pt x="927355" y="47392"/>
                  <a:pt x="1003555" y="51020"/>
                </a:cubicBezTo>
                <a:cubicBezTo>
                  <a:pt x="1032583" y="54649"/>
                  <a:pt x="1063478" y="51041"/>
                  <a:pt x="1090640" y="61906"/>
                </a:cubicBezTo>
                <a:cubicBezTo>
                  <a:pt x="1101294" y="66168"/>
                  <a:pt x="1069458" y="72792"/>
                  <a:pt x="1057983" y="72792"/>
                </a:cubicBezTo>
                <a:cubicBezTo>
                  <a:pt x="963571" y="72792"/>
                  <a:pt x="869244" y="66741"/>
                  <a:pt x="774955" y="61906"/>
                </a:cubicBezTo>
                <a:cubicBezTo>
                  <a:pt x="654651" y="55736"/>
                  <a:pt x="654899" y="54085"/>
                  <a:pt x="557240" y="40135"/>
                </a:cubicBezTo>
                <a:cubicBezTo>
                  <a:pt x="408469" y="43763"/>
                  <a:pt x="259595" y="44413"/>
                  <a:pt x="110926" y="51020"/>
                </a:cubicBezTo>
                <a:cubicBezTo>
                  <a:pt x="95980" y="51684"/>
                  <a:pt x="71012" y="47392"/>
                  <a:pt x="67383" y="61906"/>
                </a:cubicBezTo>
                <a:cubicBezTo>
                  <a:pt x="63649" y="76841"/>
                  <a:pt x="85238" y="90334"/>
                  <a:pt x="100040" y="94563"/>
                </a:cubicBezTo>
                <a:cubicBezTo>
                  <a:pt x="138577" y="105574"/>
                  <a:pt x="179718" y="104395"/>
                  <a:pt x="219783" y="105449"/>
                </a:cubicBezTo>
                <a:cubicBezTo>
                  <a:pt x="455587" y="111655"/>
                  <a:pt x="691498" y="112706"/>
                  <a:pt x="927355" y="116335"/>
                </a:cubicBezTo>
                <a:cubicBezTo>
                  <a:pt x="945498" y="119963"/>
                  <a:pt x="1000193" y="125379"/>
                  <a:pt x="981783" y="127220"/>
                </a:cubicBezTo>
                <a:cubicBezTo>
                  <a:pt x="855207" y="139878"/>
                  <a:pt x="600783" y="148992"/>
                  <a:pt x="600783" y="148992"/>
                </a:cubicBezTo>
                <a:cubicBezTo>
                  <a:pt x="579012" y="152621"/>
                  <a:pt x="557347" y="156961"/>
                  <a:pt x="535469" y="159878"/>
                </a:cubicBezTo>
                <a:cubicBezTo>
                  <a:pt x="502899" y="164221"/>
                  <a:pt x="470299" y="168834"/>
                  <a:pt x="437498" y="170763"/>
                </a:cubicBezTo>
                <a:cubicBezTo>
                  <a:pt x="346868" y="176094"/>
                  <a:pt x="74568" y="181649"/>
                  <a:pt x="165355" y="181649"/>
                </a:cubicBezTo>
                <a:cubicBezTo>
                  <a:pt x="310543" y="181649"/>
                  <a:pt x="455640" y="174392"/>
                  <a:pt x="600783" y="170763"/>
                </a:cubicBezTo>
                <a:cubicBezTo>
                  <a:pt x="675422" y="160101"/>
                  <a:pt x="695137" y="150809"/>
                  <a:pt x="774955" y="170763"/>
                </a:cubicBezTo>
                <a:cubicBezTo>
                  <a:pt x="787647" y="173936"/>
                  <a:pt x="795317" y="188064"/>
                  <a:pt x="807612" y="192535"/>
                </a:cubicBezTo>
                <a:cubicBezTo>
                  <a:pt x="835733" y="202761"/>
                  <a:pt x="865669" y="207049"/>
                  <a:pt x="894698" y="214306"/>
                </a:cubicBezTo>
                <a:lnTo>
                  <a:pt x="938240" y="225192"/>
                </a:lnTo>
                <a:cubicBezTo>
                  <a:pt x="927354" y="228821"/>
                  <a:pt x="916715" y="233295"/>
                  <a:pt x="905583" y="236078"/>
                </a:cubicBezTo>
                <a:cubicBezTo>
                  <a:pt x="855721" y="248543"/>
                  <a:pt x="816936" y="251240"/>
                  <a:pt x="764069" y="257849"/>
                </a:cubicBezTo>
                <a:cubicBezTo>
                  <a:pt x="767698" y="268735"/>
                  <a:pt x="763988" y="287131"/>
                  <a:pt x="774955" y="290506"/>
                </a:cubicBezTo>
                <a:cubicBezTo>
                  <a:pt x="816716" y="303356"/>
                  <a:pt x="862273" y="295617"/>
                  <a:pt x="905583" y="301392"/>
                </a:cubicBezTo>
                <a:cubicBezTo>
                  <a:pt x="916957" y="302909"/>
                  <a:pt x="927354" y="308649"/>
                  <a:pt x="938240" y="312278"/>
                </a:cubicBezTo>
                <a:cubicBezTo>
                  <a:pt x="896512" y="374871"/>
                  <a:pt x="868391" y="369881"/>
                  <a:pt x="927355" y="399363"/>
                </a:cubicBezTo>
                <a:cubicBezTo>
                  <a:pt x="937618" y="404495"/>
                  <a:pt x="949126" y="406620"/>
                  <a:pt x="960012" y="410249"/>
                </a:cubicBezTo>
                <a:cubicBezTo>
                  <a:pt x="900242" y="470019"/>
                  <a:pt x="935942" y="460283"/>
                  <a:pt x="851155" y="432020"/>
                </a:cubicBezTo>
                <a:cubicBezTo>
                  <a:pt x="847760" y="415046"/>
                  <a:pt x="831246" y="320776"/>
                  <a:pt x="818498" y="312278"/>
                </a:cubicBezTo>
                <a:lnTo>
                  <a:pt x="785840" y="290506"/>
                </a:lnTo>
                <a:cubicBezTo>
                  <a:pt x="748518" y="234522"/>
                  <a:pt x="783249" y="277547"/>
                  <a:pt x="731412" y="236078"/>
                </a:cubicBezTo>
                <a:cubicBezTo>
                  <a:pt x="723398" y="229667"/>
                  <a:pt x="718441" y="219587"/>
                  <a:pt x="709640" y="214306"/>
                </a:cubicBezTo>
                <a:cubicBezTo>
                  <a:pt x="697442" y="206987"/>
                  <a:pt x="642934" y="195383"/>
                  <a:pt x="633440" y="192535"/>
                </a:cubicBezTo>
                <a:cubicBezTo>
                  <a:pt x="611459" y="185941"/>
                  <a:pt x="589897" y="178020"/>
                  <a:pt x="568126" y="170763"/>
                </a:cubicBezTo>
                <a:lnTo>
                  <a:pt x="535469" y="159878"/>
                </a:lnTo>
                <a:cubicBezTo>
                  <a:pt x="524583" y="163506"/>
                  <a:pt x="512651" y="164860"/>
                  <a:pt x="502812" y="170763"/>
                </a:cubicBezTo>
                <a:cubicBezTo>
                  <a:pt x="494011" y="176043"/>
                  <a:pt x="489054" y="186124"/>
                  <a:pt x="481040" y="192535"/>
                </a:cubicBezTo>
                <a:cubicBezTo>
                  <a:pt x="470824" y="200708"/>
                  <a:pt x="458599" y="206133"/>
                  <a:pt x="448383" y="214306"/>
                </a:cubicBezTo>
                <a:cubicBezTo>
                  <a:pt x="420107" y="236927"/>
                  <a:pt x="431652" y="241095"/>
                  <a:pt x="393955" y="257849"/>
                </a:cubicBezTo>
                <a:cubicBezTo>
                  <a:pt x="372984" y="267169"/>
                  <a:pt x="328640" y="279620"/>
                  <a:pt x="328640" y="279620"/>
                </a:cubicBezTo>
                <a:cubicBezTo>
                  <a:pt x="321383" y="286877"/>
                  <a:pt x="315408" y="295699"/>
                  <a:pt x="306869" y="301392"/>
                </a:cubicBezTo>
                <a:cubicBezTo>
                  <a:pt x="293367" y="310393"/>
                  <a:pt x="278520" y="317465"/>
                  <a:pt x="263326" y="323163"/>
                </a:cubicBezTo>
                <a:cubicBezTo>
                  <a:pt x="240977" y="331544"/>
                  <a:pt x="186046" y="339762"/>
                  <a:pt x="165355" y="344935"/>
                </a:cubicBezTo>
                <a:cubicBezTo>
                  <a:pt x="154223" y="347718"/>
                  <a:pt x="143584" y="352192"/>
                  <a:pt x="132698" y="355820"/>
                </a:cubicBezTo>
                <a:cubicBezTo>
                  <a:pt x="194384" y="359449"/>
                  <a:pt x="257545" y="352811"/>
                  <a:pt x="317755" y="366706"/>
                </a:cubicBezTo>
                <a:cubicBezTo>
                  <a:pt x="333567" y="370355"/>
                  <a:pt x="289128" y="382086"/>
                  <a:pt x="274212" y="388478"/>
                </a:cubicBezTo>
                <a:cubicBezTo>
                  <a:pt x="240109" y="403093"/>
                  <a:pt x="215376" y="403726"/>
                  <a:pt x="176240" y="410249"/>
                </a:cubicBezTo>
                <a:cubicBezTo>
                  <a:pt x="100040" y="435649"/>
                  <a:pt x="118183" y="410249"/>
                  <a:pt x="100040" y="464678"/>
                </a:cubicBezTo>
                <a:cubicBezTo>
                  <a:pt x="107297" y="475564"/>
                  <a:pt x="111596" y="489162"/>
                  <a:pt x="121812" y="497335"/>
                </a:cubicBezTo>
                <a:cubicBezTo>
                  <a:pt x="130772" y="504503"/>
                  <a:pt x="154469" y="496746"/>
                  <a:pt x="154469" y="508220"/>
                </a:cubicBezTo>
                <a:cubicBezTo>
                  <a:pt x="154469" y="540649"/>
                  <a:pt x="94730" y="547648"/>
                  <a:pt x="78269" y="551763"/>
                </a:cubicBezTo>
                <a:cubicBezTo>
                  <a:pt x="71012" y="559020"/>
                  <a:pt x="58511" y="563471"/>
                  <a:pt x="56498" y="573535"/>
                </a:cubicBezTo>
                <a:cubicBezTo>
                  <a:pt x="52421" y="593921"/>
                  <a:pt x="75555" y="617763"/>
                  <a:pt x="89155" y="627963"/>
                </a:cubicBezTo>
                <a:cubicBezTo>
                  <a:pt x="110088" y="643662"/>
                  <a:pt x="154469" y="671506"/>
                  <a:pt x="154469" y="671506"/>
                </a:cubicBezTo>
                <a:cubicBezTo>
                  <a:pt x="139955" y="678763"/>
                  <a:pt x="125842" y="686886"/>
                  <a:pt x="110926" y="693278"/>
                </a:cubicBezTo>
                <a:cubicBezTo>
                  <a:pt x="100379" y="697798"/>
                  <a:pt x="81898" y="693277"/>
                  <a:pt x="78269" y="704163"/>
                </a:cubicBezTo>
                <a:cubicBezTo>
                  <a:pt x="75023" y="713899"/>
                  <a:pt x="89976" y="723922"/>
                  <a:pt x="100040" y="725935"/>
                </a:cubicBezTo>
                <a:cubicBezTo>
                  <a:pt x="146432" y="735213"/>
                  <a:pt x="194383" y="733192"/>
                  <a:pt x="241555" y="736820"/>
                </a:cubicBezTo>
                <a:cubicBezTo>
                  <a:pt x="259698" y="740449"/>
                  <a:pt x="277667" y="750322"/>
                  <a:pt x="295983" y="747706"/>
                </a:cubicBezTo>
                <a:cubicBezTo>
                  <a:pt x="306143" y="746255"/>
                  <a:pt x="315742" y="735999"/>
                  <a:pt x="317755" y="725935"/>
                </a:cubicBezTo>
                <a:cubicBezTo>
                  <a:pt x="319988" y="714771"/>
                  <a:pt x="286190" y="651374"/>
                  <a:pt x="285098" y="649735"/>
                </a:cubicBezTo>
                <a:cubicBezTo>
                  <a:pt x="279405" y="641195"/>
                  <a:pt x="270583" y="635220"/>
                  <a:pt x="263326" y="627963"/>
                </a:cubicBezTo>
                <a:cubicBezTo>
                  <a:pt x="246752" y="594814"/>
                  <a:pt x="226670" y="543174"/>
                  <a:pt x="187126" y="529992"/>
                </a:cubicBezTo>
                <a:lnTo>
                  <a:pt x="154469" y="519106"/>
                </a:lnTo>
                <a:cubicBezTo>
                  <a:pt x="139955" y="522735"/>
                  <a:pt x="124934" y="524739"/>
                  <a:pt x="110926" y="529992"/>
                </a:cubicBezTo>
                <a:cubicBezTo>
                  <a:pt x="95732" y="535690"/>
                  <a:pt x="82298" y="545371"/>
                  <a:pt x="67383" y="551763"/>
                </a:cubicBezTo>
                <a:cubicBezTo>
                  <a:pt x="56836" y="556283"/>
                  <a:pt x="45612" y="559020"/>
                  <a:pt x="34726" y="562649"/>
                </a:cubicBezTo>
                <a:cubicBezTo>
                  <a:pt x="34726" y="562649"/>
                  <a:pt x="5697" y="627963"/>
                  <a:pt x="34726" y="627963"/>
                </a:cubicBezTo>
                <a:cubicBezTo>
                  <a:pt x="52869" y="627963"/>
                  <a:pt x="63755" y="606192"/>
                  <a:pt x="78269" y="595306"/>
                </a:cubicBezTo>
                <a:cubicBezTo>
                  <a:pt x="81898" y="577163"/>
                  <a:pt x="91198" y="559267"/>
                  <a:pt x="89155" y="540878"/>
                </a:cubicBezTo>
                <a:cubicBezTo>
                  <a:pt x="85937" y="511919"/>
                  <a:pt x="56709" y="489645"/>
                  <a:pt x="45612" y="464678"/>
                </a:cubicBezTo>
                <a:cubicBezTo>
                  <a:pt x="36291" y="443707"/>
                  <a:pt x="31097" y="421135"/>
                  <a:pt x="23840" y="399363"/>
                </a:cubicBezTo>
                <a:cubicBezTo>
                  <a:pt x="15854" y="351447"/>
                  <a:pt x="0" y="294643"/>
                  <a:pt x="23840" y="246963"/>
                </a:cubicBezTo>
                <a:cubicBezTo>
                  <a:pt x="31097" y="232449"/>
                  <a:pt x="52869" y="232449"/>
                  <a:pt x="67383" y="225192"/>
                </a:cubicBezTo>
                <a:cubicBezTo>
                  <a:pt x="85526" y="228821"/>
                  <a:pt x="104633" y="229206"/>
                  <a:pt x="121812" y="236078"/>
                </a:cubicBezTo>
                <a:cubicBezTo>
                  <a:pt x="141457" y="243936"/>
                  <a:pt x="157316" y="259273"/>
                  <a:pt x="176240" y="268735"/>
                </a:cubicBezTo>
                <a:cubicBezTo>
                  <a:pt x="186503" y="273867"/>
                  <a:pt x="198012" y="275992"/>
                  <a:pt x="208898" y="279620"/>
                </a:cubicBezTo>
                <a:cubicBezTo>
                  <a:pt x="201641" y="286877"/>
                  <a:pt x="195337" y="295234"/>
                  <a:pt x="187126" y="301392"/>
                </a:cubicBezTo>
                <a:cubicBezTo>
                  <a:pt x="126385" y="346948"/>
                  <a:pt x="94593" y="344935"/>
                  <a:pt x="132698" y="344935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-0.33455 -0.235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7.40741E-7 L 0.33073 -0.231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2222E-6 L 0.03889 -0.2314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0880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фигур справа выбери и раскрась такие три, из которых можно составить квадрат, данный на образце слева.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851920" y="1412776"/>
            <a:ext cx="1296144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3" cstate="print"/>
          <a:srcRect r="51065"/>
          <a:stretch>
            <a:fillRect/>
          </a:stretch>
        </p:blipFill>
        <p:spPr bwMode="auto">
          <a:xfrm flipH="1">
            <a:off x="6516216" y="4509120"/>
            <a:ext cx="922575" cy="210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Равнобедренный треугольник 16"/>
          <p:cNvSpPr/>
          <p:nvPr/>
        </p:nvSpPr>
        <p:spPr>
          <a:xfrm>
            <a:off x="3923928" y="3573016"/>
            <a:ext cx="1224136" cy="576064"/>
          </a:xfrm>
          <a:prstGeom prst="triangle">
            <a:avLst>
              <a:gd name="adj" fmla="val 50057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ый треугольник 18"/>
          <p:cNvSpPr/>
          <p:nvPr/>
        </p:nvSpPr>
        <p:spPr>
          <a:xfrm rot="5400000">
            <a:off x="827584" y="2852936"/>
            <a:ext cx="1296144" cy="1296144"/>
          </a:xfrm>
          <a:prstGeom prst="rt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rot="16200000">
            <a:off x="7488324" y="3248980"/>
            <a:ext cx="1296144" cy="648072"/>
          </a:xfrm>
          <a:prstGeom prst="triangle">
            <a:avLst>
              <a:gd name="adj" fmla="val 46895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3" descr="D:\Презентации\Математика\Умники и умницы 2 класс\Тетрадь 2 класс\Часть 1. 1- 18 урок\Image000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4E3E8"/>
              </a:clrFrom>
              <a:clrTo>
                <a:srgbClr val="E4E3E8">
                  <a:alpha val="0"/>
                </a:srgbClr>
              </a:clrTo>
            </a:clrChange>
          </a:blip>
          <a:srcRect l="45516" t="23145" r="22188" b="71005"/>
          <a:stretch>
            <a:fillRect/>
          </a:stretch>
        </p:blipFill>
        <p:spPr bwMode="auto">
          <a:xfrm>
            <a:off x="611560" y="2780928"/>
            <a:ext cx="7871028" cy="2016224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4293096"/>
            <a:ext cx="1470323" cy="245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олилиния 21"/>
          <p:cNvSpPr/>
          <p:nvPr/>
        </p:nvSpPr>
        <p:spPr>
          <a:xfrm>
            <a:off x="903514" y="2982686"/>
            <a:ext cx="947057" cy="957943"/>
          </a:xfrm>
          <a:custGeom>
            <a:avLst/>
            <a:gdLst>
              <a:gd name="connsiteX0" fmla="*/ 0 w 947057"/>
              <a:gd name="connsiteY0" fmla="*/ 0 h 957943"/>
              <a:gd name="connsiteX1" fmla="*/ 43543 w 947057"/>
              <a:gd name="connsiteY1" fmla="*/ 10885 h 957943"/>
              <a:gd name="connsiteX2" fmla="*/ 76200 w 947057"/>
              <a:gd name="connsiteY2" fmla="*/ 21771 h 957943"/>
              <a:gd name="connsiteX3" fmla="*/ 141515 w 947057"/>
              <a:gd name="connsiteY3" fmla="*/ 32657 h 957943"/>
              <a:gd name="connsiteX4" fmla="*/ 478972 w 947057"/>
              <a:gd name="connsiteY4" fmla="*/ 32657 h 957943"/>
              <a:gd name="connsiteX5" fmla="*/ 805543 w 947057"/>
              <a:gd name="connsiteY5" fmla="*/ 43543 h 957943"/>
              <a:gd name="connsiteX6" fmla="*/ 914400 w 947057"/>
              <a:gd name="connsiteY6" fmla="*/ 54428 h 957943"/>
              <a:gd name="connsiteX7" fmla="*/ 947057 w 947057"/>
              <a:gd name="connsiteY7" fmla="*/ 65314 h 957943"/>
              <a:gd name="connsiteX8" fmla="*/ 914400 w 947057"/>
              <a:gd name="connsiteY8" fmla="*/ 87085 h 957943"/>
              <a:gd name="connsiteX9" fmla="*/ 805543 w 947057"/>
              <a:gd name="connsiteY9" fmla="*/ 130628 h 957943"/>
              <a:gd name="connsiteX10" fmla="*/ 772886 w 947057"/>
              <a:gd name="connsiteY10" fmla="*/ 141514 h 957943"/>
              <a:gd name="connsiteX11" fmla="*/ 653143 w 947057"/>
              <a:gd name="connsiteY11" fmla="*/ 152400 h 957943"/>
              <a:gd name="connsiteX12" fmla="*/ 555172 w 947057"/>
              <a:gd name="connsiteY12" fmla="*/ 174171 h 957943"/>
              <a:gd name="connsiteX13" fmla="*/ 141515 w 947057"/>
              <a:gd name="connsiteY13" fmla="*/ 185057 h 957943"/>
              <a:gd name="connsiteX14" fmla="*/ 32657 w 947057"/>
              <a:gd name="connsiteY14" fmla="*/ 217714 h 957943"/>
              <a:gd name="connsiteX15" fmla="*/ 21772 w 947057"/>
              <a:gd name="connsiteY15" fmla="*/ 250371 h 957943"/>
              <a:gd name="connsiteX16" fmla="*/ 65315 w 947057"/>
              <a:gd name="connsiteY16" fmla="*/ 261257 h 957943"/>
              <a:gd name="connsiteX17" fmla="*/ 130629 w 947057"/>
              <a:gd name="connsiteY17" fmla="*/ 272143 h 957943"/>
              <a:gd name="connsiteX18" fmla="*/ 195943 w 947057"/>
              <a:gd name="connsiteY18" fmla="*/ 293914 h 957943"/>
              <a:gd name="connsiteX19" fmla="*/ 272143 w 947057"/>
              <a:gd name="connsiteY19" fmla="*/ 315685 h 957943"/>
              <a:gd name="connsiteX20" fmla="*/ 315686 w 947057"/>
              <a:gd name="connsiteY20" fmla="*/ 326571 h 957943"/>
              <a:gd name="connsiteX21" fmla="*/ 381000 w 947057"/>
              <a:gd name="connsiteY21" fmla="*/ 348343 h 957943"/>
              <a:gd name="connsiteX22" fmla="*/ 424543 w 947057"/>
              <a:gd name="connsiteY22" fmla="*/ 337457 h 957943"/>
              <a:gd name="connsiteX23" fmla="*/ 544286 w 947057"/>
              <a:gd name="connsiteY23" fmla="*/ 359228 h 957943"/>
              <a:gd name="connsiteX24" fmla="*/ 435429 w 947057"/>
              <a:gd name="connsiteY24" fmla="*/ 424543 h 957943"/>
              <a:gd name="connsiteX25" fmla="*/ 315686 w 947057"/>
              <a:gd name="connsiteY25" fmla="*/ 457200 h 957943"/>
              <a:gd name="connsiteX26" fmla="*/ 250372 w 947057"/>
              <a:gd name="connsiteY26" fmla="*/ 478971 h 957943"/>
              <a:gd name="connsiteX27" fmla="*/ 217715 w 947057"/>
              <a:gd name="connsiteY27" fmla="*/ 489857 h 957943"/>
              <a:gd name="connsiteX28" fmla="*/ 87086 w 947057"/>
              <a:gd name="connsiteY28" fmla="*/ 522514 h 957943"/>
              <a:gd name="connsiteX29" fmla="*/ 54429 w 947057"/>
              <a:gd name="connsiteY29" fmla="*/ 533400 h 957943"/>
              <a:gd name="connsiteX30" fmla="*/ 32657 w 947057"/>
              <a:gd name="connsiteY30" fmla="*/ 555171 h 957943"/>
              <a:gd name="connsiteX31" fmla="*/ 141515 w 947057"/>
              <a:gd name="connsiteY31" fmla="*/ 576943 h 957943"/>
              <a:gd name="connsiteX32" fmla="*/ 293915 w 947057"/>
              <a:gd name="connsiteY32" fmla="*/ 598714 h 957943"/>
              <a:gd name="connsiteX33" fmla="*/ 326572 w 947057"/>
              <a:gd name="connsiteY33" fmla="*/ 631371 h 957943"/>
              <a:gd name="connsiteX34" fmla="*/ 391886 w 947057"/>
              <a:gd name="connsiteY34" fmla="*/ 653143 h 957943"/>
              <a:gd name="connsiteX35" fmla="*/ 195943 w 947057"/>
              <a:gd name="connsiteY35" fmla="*/ 674914 h 957943"/>
              <a:gd name="connsiteX36" fmla="*/ 87086 w 947057"/>
              <a:gd name="connsiteY36" fmla="*/ 696685 h 957943"/>
              <a:gd name="connsiteX37" fmla="*/ 0 w 947057"/>
              <a:gd name="connsiteY37" fmla="*/ 772885 h 957943"/>
              <a:gd name="connsiteX38" fmla="*/ 32657 w 947057"/>
              <a:gd name="connsiteY38" fmla="*/ 794657 h 957943"/>
              <a:gd name="connsiteX39" fmla="*/ 108857 w 947057"/>
              <a:gd name="connsiteY39" fmla="*/ 838200 h 957943"/>
              <a:gd name="connsiteX40" fmla="*/ 130629 w 947057"/>
              <a:gd name="connsiteY40" fmla="*/ 859971 h 957943"/>
              <a:gd name="connsiteX41" fmla="*/ 108857 w 947057"/>
              <a:gd name="connsiteY41" fmla="*/ 881743 h 957943"/>
              <a:gd name="connsiteX42" fmla="*/ 43543 w 947057"/>
              <a:gd name="connsiteY42" fmla="*/ 925285 h 957943"/>
              <a:gd name="connsiteX43" fmla="*/ 0 w 947057"/>
              <a:gd name="connsiteY43" fmla="*/ 957943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947057" h="957943">
                <a:moveTo>
                  <a:pt x="0" y="0"/>
                </a:moveTo>
                <a:cubicBezTo>
                  <a:pt x="14514" y="3628"/>
                  <a:pt x="29158" y="6775"/>
                  <a:pt x="43543" y="10885"/>
                </a:cubicBezTo>
                <a:cubicBezTo>
                  <a:pt x="54576" y="14037"/>
                  <a:pt x="64999" y="19282"/>
                  <a:pt x="76200" y="21771"/>
                </a:cubicBezTo>
                <a:cubicBezTo>
                  <a:pt x="97746" y="26559"/>
                  <a:pt x="119743" y="29028"/>
                  <a:pt x="141515" y="32657"/>
                </a:cubicBezTo>
                <a:cubicBezTo>
                  <a:pt x="274444" y="76968"/>
                  <a:pt x="128819" y="32657"/>
                  <a:pt x="478972" y="32657"/>
                </a:cubicBezTo>
                <a:cubicBezTo>
                  <a:pt x="587889" y="32657"/>
                  <a:pt x="696686" y="39914"/>
                  <a:pt x="805543" y="43543"/>
                </a:cubicBezTo>
                <a:cubicBezTo>
                  <a:pt x="841829" y="47171"/>
                  <a:pt x="878357" y="48883"/>
                  <a:pt x="914400" y="54428"/>
                </a:cubicBezTo>
                <a:cubicBezTo>
                  <a:pt x="925741" y="56173"/>
                  <a:pt x="947057" y="53839"/>
                  <a:pt x="947057" y="65314"/>
                </a:cubicBezTo>
                <a:cubicBezTo>
                  <a:pt x="947057" y="78397"/>
                  <a:pt x="926279" y="81603"/>
                  <a:pt x="914400" y="87085"/>
                </a:cubicBezTo>
                <a:cubicBezTo>
                  <a:pt x="878916" y="103462"/>
                  <a:pt x="842618" y="118269"/>
                  <a:pt x="805543" y="130628"/>
                </a:cubicBezTo>
                <a:cubicBezTo>
                  <a:pt x="794657" y="134257"/>
                  <a:pt x="784245" y="139891"/>
                  <a:pt x="772886" y="141514"/>
                </a:cubicBezTo>
                <a:cubicBezTo>
                  <a:pt x="733210" y="147182"/>
                  <a:pt x="693057" y="148771"/>
                  <a:pt x="653143" y="152400"/>
                </a:cubicBezTo>
                <a:cubicBezTo>
                  <a:pt x="633801" y="157235"/>
                  <a:pt x="572144" y="173382"/>
                  <a:pt x="555172" y="174171"/>
                </a:cubicBezTo>
                <a:cubicBezTo>
                  <a:pt x="417388" y="180580"/>
                  <a:pt x="279401" y="181428"/>
                  <a:pt x="141515" y="185057"/>
                </a:cubicBezTo>
                <a:cubicBezTo>
                  <a:pt x="62007" y="211559"/>
                  <a:pt x="98464" y="201262"/>
                  <a:pt x="32657" y="217714"/>
                </a:cubicBezTo>
                <a:cubicBezTo>
                  <a:pt x="29029" y="228600"/>
                  <a:pt x="14887" y="241192"/>
                  <a:pt x="21772" y="250371"/>
                </a:cubicBezTo>
                <a:cubicBezTo>
                  <a:pt x="30749" y="262340"/>
                  <a:pt x="50644" y="258323"/>
                  <a:pt x="65315" y="261257"/>
                </a:cubicBezTo>
                <a:cubicBezTo>
                  <a:pt x="86958" y="265586"/>
                  <a:pt x="109216" y="266790"/>
                  <a:pt x="130629" y="272143"/>
                </a:cubicBezTo>
                <a:cubicBezTo>
                  <a:pt x="152893" y="277709"/>
                  <a:pt x="173877" y="287610"/>
                  <a:pt x="195943" y="293914"/>
                </a:cubicBezTo>
                <a:lnTo>
                  <a:pt x="272143" y="315685"/>
                </a:lnTo>
                <a:cubicBezTo>
                  <a:pt x="286577" y="319621"/>
                  <a:pt x="301356" y="322272"/>
                  <a:pt x="315686" y="326571"/>
                </a:cubicBezTo>
                <a:cubicBezTo>
                  <a:pt x="337667" y="333166"/>
                  <a:pt x="381000" y="348343"/>
                  <a:pt x="381000" y="348343"/>
                </a:cubicBezTo>
                <a:cubicBezTo>
                  <a:pt x="395514" y="344714"/>
                  <a:pt x="409582" y="337457"/>
                  <a:pt x="424543" y="337457"/>
                </a:cubicBezTo>
                <a:cubicBezTo>
                  <a:pt x="486085" y="337457"/>
                  <a:pt x="498360" y="343920"/>
                  <a:pt x="544286" y="359228"/>
                </a:cubicBezTo>
                <a:cubicBezTo>
                  <a:pt x="497859" y="390180"/>
                  <a:pt x="482288" y="404461"/>
                  <a:pt x="435429" y="424543"/>
                </a:cubicBezTo>
                <a:cubicBezTo>
                  <a:pt x="402488" y="438661"/>
                  <a:pt x="340620" y="448889"/>
                  <a:pt x="315686" y="457200"/>
                </a:cubicBezTo>
                <a:lnTo>
                  <a:pt x="250372" y="478971"/>
                </a:lnTo>
                <a:cubicBezTo>
                  <a:pt x="239486" y="482600"/>
                  <a:pt x="229033" y="487971"/>
                  <a:pt x="217715" y="489857"/>
                </a:cubicBezTo>
                <a:cubicBezTo>
                  <a:pt x="129766" y="504515"/>
                  <a:pt x="173337" y="493764"/>
                  <a:pt x="87086" y="522514"/>
                </a:cubicBezTo>
                <a:lnTo>
                  <a:pt x="54429" y="533400"/>
                </a:lnTo>
                <a:cubicBezTo>
                  <a:pt x="47172" y="540657"/>
                  <a:pt x="23477" y="550581"/>
                  <a:pt x="32657" y="555171"/>
                </a:cubicBezTo>
                <a:cubicBezTo>
                  <a:pt x="65755" y="571720"/>
                  <a:pt x="106409" y="565242"/>
                  <a:pt x="141515" y="576943"/>
                </a:cubicBezTo>
                <a:cubicBezTo>
                  <a:pt x="212194" y="600501"/>
                  <a:pt x="162745" y="586789"/>
                  <a:pt x="293915" y="598714"/>
                </a:cubicBezTo>
                <a:cubicBezTo>
                  <a:pt x="304801" y="609600"/>
                  <a:pt x="313115" y="623895"/>
                  <a:pt x="326572" y="631371"/>
                </a:cubicBezTo>
                <a:cubicBezTo>
                  <a:pt x="346633" y="642516"/>
                  <a:pt x="391886" y="653143"/>
                  <a:pt x="391886" y="653143"/>
                </a:cubicBezTo>
                <a:cubicBezTo>
                  <a:pt x="289570" y="678720"/>
                  <a:pt x="395142" y="654994"/>
                  <a:pt x="195943" y="674914"/>
                </a:cubicBezTo>
                <a:cubicBezTo>
                  <a:pt x="151465" y="679362"/>
                  <a:pt x="127915" y="686478"/>
                  <a:pt x="87086" y="696685"/>
                </a:cubicBezTo>
                <a:cubicBezTo>
                  <a:pt x="23406" y="760365"/>
                  <a:pt x="54006" y="736882"/>
                  <a:pt x="0" y="772885"/>
                </a:cubicBezTo>
                <a:cubicBezTo>
                  <a:pt x="10886" y="780142"/>
                  <a:pt x="21298" y="788166"/>
                  <a:pt x="32657" y="794657"/>
                </a:cubicBezTo>
                <a:cubicBezTo>
                  <a:pt x="71777" y="817012"/>
                  <a:pt x="75698" y="811673"/>
                  <a:pt x="108857" y="838200"/>
                </a:cubicBezTo>
                <a:cubicBezTo>
                  <a:pt x="116871" y="844611"/>
                  <a:pt x="123372" y="852714"/>
                  <a:pt x="130629" y="859971"/>
                </a:cubicBezTo>
                <a:cubicBezTo>
                  <a:pt x="123372" y="867228"/>
                  <a:pt x="117068" y="875585"/>
                  <a:pt x="108857" y="881743"/>
                </a:cubicBezTo>
                <a:cubicBezTo>
                  <a:pt x="87924" y="897442"/>
                  <a:pt x="62045" y="906783"/>
                  <a:pt x="43543" y="925285"/>
                </a:cubicBezTo>
                <a:cubicBezTo>
                  <a:pt x="16035" y="952795"/>
                  <a:pt x="30952" y="942467"/>
                  <a:pt x="0" y="957943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4114800" y="3712029"/>
            <a:ext cx="849086" cy="457200"/>
          </a:xfrm>
          <a:custGeom>
            <a:avLst/>
            <a:gdLst>
              <a:gd name="connsiteX0" fmla="*/ 0 w 849086"/>
              <a:gd name="connsiteY0" fmla="*/ 402771 h 457200"/>
              <a:gd name="connsiteX1" fmla="*/ 65314 w 849086"/>
              <a:gd name="connsiteY1" fmla="*/ 413657 h 457200"/>
              <a:gd name="connsiteX2" fmla="*/ 108857 w 849086"/>
              <a:gd name="connsiteY2" fmla="*/ 435428 h 457200"/>
              <a:gd name="connsiteX3" fmla="*/ 185057 w 849086"/>
              <a:gd name="connsiteY3" fmla="*/ 457200 h 457200"/>
              <a:gd name="connsiteX4" fmla="*/ 283029 w 849086"/>
              <a:gd name="connsiteY4" fmla="*/ 446314 h 457200"/>
              <a:gd name="connsiteX5" fmla="*/ 304800 w 849086"/>
              <a:gd name="connsiteY5" fmla="*/ 424542 h 457200"/>
              <a:gd name="connsiteX6" fmla="*/ 337457 w 849086"/>
              <a:gd name="connsiteY6" fmla="*/ 413657 h 457200"/>
              <a:gd name="connsiteX7" fmla="*/ 391886 w 849086"/>
              <a:gd name="connsiteY7" fmla="*/ 402771 h 457200"/>
              <a:gd name="connsiteX8" fmla="*/ 435429 w 849086"/>
              <a:gd name="connsiteY8" fmla="*/ 391885 h 457200"/>
              <a:gd name="connsiteX9" fmla="*/ 587829 w 849086"/>
              <a:gd name="connsiteY9" fmla="*/ 402771 h 457200"/>
              <a:gd name="connsiteX10" fmla="*/ 849086 w 849086"/>
              <a:gd name="connsiteY10" fmla="*/ 381000 h 457200"/>
              <a:gd name="connsiteX11" fmla="*/ 816429 w 849086"/>
              <a:gd name="connsiteY11" fmla="*/ 391885 h 457200"/>
              <a:gd name="connsiteX12" fmla="*/ 642257 w 849086"/>
              <a:gd name="connsiteY12" fmla="*/ 370114 h 457200"/>
              <a:gd name="connsiteX13" fmla="*/ 576943 w 849086"/>
              <a:gd name="connsiteY13" fmla="*/ 381000 h 457200"/>
              <a:gd name="connsiteX14" fmla="*/ 97971 w 849086"/>
              <a:gd name="connsiteY14" fmla="*/ 359228 h 457200"/>
              <a:gd name="connsiteX15" fmla="*/ 293914 w 849086"/>
              <a:gd name="connsiteY15" fmla="*/ 337457 h 457200"/>
              <a:gd name="connsiteX16" fmla="*/ 391886 w 849086"/>
              <a:gd name="connsiteY16" fmla="*/ 315685 h 457200"/>
              <a:gd name="connsiteX17" fmla="*/ 446314 w 849086"/>
              <a:gd name="connsiteY17" fmla="*/ 304800 h 457200"/>
              <a:gd name="connsiteX18" fmla="*/ 478971 w 849086"/>
              <a:gd name="connsiteY18" fmla="*/ 293914 h 457200"/>
              <a:gd name="connsiteX19" fmla="*/ 544286 w 849086"/>
              <a:gd name="connsiteY19" fmla="*/ 283028 h 457200"/>
              <a:gd name="connsiteX20" fmla="*/ 598714 w 849086"/>
              <a:gd name="connsiteY20" fmla="*/ 272142 h 457200"/>
              <a:gd name="connsiteX21" fmla="*/ 250371 w 849086"/>
              <a:gd name="connsiteY21" fmla="*/ 239485 h 457200"/>
              <a:gd name="connsiteX22" fmla="*/ 293914 w 849086"/>
              <a:gd name="connsiteY22" fmla="*/ 217714 h 457200"/>
              <a:gd name="connsiteX23" fmla="*/ 555171 w 849086"/>
              <a:gd name="connsiteY23" fmla="*/ 195942 h 457200"/>
              <a:gd name="connsiteX24" fmla="*/ 620486 w 849086"/>
              <a:gd name="connsiteY24" fmla="*/ 185057 h 457200"/>
              <a:gd name="connsiteX25" fmla="*/ 587829 w 849086"/>
              <a:gd name="connsiteY25" fmla="*/ 174171 h 457200"/>
              <a:gd name="connsiteX26" fmla="*/ 555171 w 849086"/>
              <a:gd name="connsiteY26" fmla="*/ 152400 h 457200"/>
              <a:gd name="connsiteX27" fmla="*/ 489857 w 849086"/>
              <a:gd name="connsiteY27" fmla="*/ 141514 h 457200"/>
              <a:gd name="connsiteX28" fmla="*/ 315686 w 849086"/>
              <a:gd name="connsiteY28" fmla="*/ 130628 h 457200"/>
              <a:gd name="connsiteX29" fmla="*/ 478971 w 849086"/>
              <a:gd name="connsiteY29" fmla="*/ 108857 h 457200"/>
              <a:gd name="connsiteX30" fmla="*/ 511629 w 849086"/>
              <a:gd name="connsiteY30" fmla="*/ 97971 h 457200"/>
              <a:gd name="connsiteX31" fmla="*/ 478971 w 849086"/>
              <a:gd name="connsiteY31" fmla="*/ 65314 h 457200"/>
              <a:gd name="connsiteX32" fmla="*/ 489857 w 849086"/>
              <a:gd name="connsiteY32" fmla="*/ 32657 h 457200"/>
              <a:gd name="connsiteX33" fmla="*/ 522514 w 849086"/>
              <a:gd name="connsiteY33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9086" h="457200">
                <a:moveTo>
                  <a:pt x="0" y="402771"/>
                </a:moveTo>
                <a:cubicBezTo>
                  <a:pt x="21771" y="406400"/>
                  <a:pt x="44173" y="407315"/>
                  <a:pt x="65314" y="413657"/>
                </a:cubicBezTo>
                <a:cubicBezTo>
                  <a:pt x="80857" y="418320"/>
                  <a:pt x="93942" y="429036"/>
                  <a:pt x="108857" y="435428"/>
                </a:cubicBezTo>
                <a:cubicBezTo>
                  <a:pt x="130723" y="444799"/>
                  <a:pt x="162958" y="451675"/>
                  <a:pt x="185057" y="457200"/>
                </a:cubicBezTo>
                <a:cubicBezTo>
                  <a:pt x="217714" y="453571"/>
                  <a:pt x="251329" y="454960"/>
                  <a:pt x="283029" y="446314"/>
                </a:cubicBezTo>
                <a:cubicBezTo>
                  <a:pt x="292931" y="443614"/>
                  <a:pt x="295999" y="429822"/>
                  <a:pt x="304800" y="424542"/>
                </a:cubicBezTo>
                <a:cubicBezTo>
                  <a:pt x="314639" y="418638"/>
                  <a:pt x="326325" y="416440"/>
                  <a:pt x="337457" y="413657"/>
                </a:cubicBezTo>
                <a:cubicBezTo>
                  <a:pt x="355407" y="409170"/>
                  <a:pt x="373824" y="406785"/>
                  <a:pt x="391886" y="402771"/>
                </a:cubicBezTo>
                <a:cubicBezTo>
                  <a:pt x="406491" y="399525"/>
                  <a:pt x="420915" y="395514"/>
                  <a:pt x="435429" y="391885"/>
                </a:cubicBezTo>
                <a:cubicBezTo>
                  <a:pt x="486229" y="395514"/>
                  <a:pt x="536900" y="402771"/>
                  <a:pt x="587829" y="402771"/>
                </a:cubicBezTo>
                <a:cubicBezTo>
                  <a:pt x="711745" y="402771"/>
                  <a:pt x="747738" y="395477"/>
                  <a:pt x="849086" y="381000"/>
                </a:cubicBezTo>
                <a:cubicBezTo>
                  <a:pt x="838200" y="384628"/>
                  <a:pt x="827888" y="392488"/>
                  <a:pt x="816429" y="391885"/>
                </a:cubicBezTo>
                <a:cubicBezTo>
                  <a:pt x="758001" y="388810"/>
                  <a:pt x="642257" y="370114"/>
                  <a:pt x="642257" y="370114"/>
                </a:cubicBezTo>
                <a:cubicBezTo>
                  <a:pt x="620486" y="373743"/>
                  <a:pt x="599015" y="381000"/>
                  <a:pt x="576943" y="381000"/>
                </a:cubicBezTo>
                <a:cubicBezTo>
                  <a:pt x="398224" y="381000"/>
                  <a:pt x="267110" y="370504"/>
                  <a:pt x="97971" y="359228"/>
                </a:cubicBezTo>
                <a:cubicBezTo>
                  <a:pt x="187630" y="329342"/>
                  <a:pt x="94216" y="357426"/>
                  <a:pt x="293914" y="337457"/>
                </a:cubicBezTo>
                <a:cubicBezTo>
                  <a:pt x="323763" y="334472"/>
                  <a:pt x="362131" y="322297"/>
                  <a:pt x="391886" y="315685"/>
                </a:cubicBezTo>
                <a:cubicBezTo>
                  <a:pt x="409947" y="311671"/>
                  <a:pt x="428364" y="309287"/>
                  <a:pt x="446314" y="304800"/>
                </a:cubicBezTo>
                <a:cubicBezTo>
                  <a:pt x="457446" y="302017"/>
                  <a:pt x="467770" y="296403"/>
                  <a:pt x="478971" y="293914"/>
                </a:cubicBezTo>
                <a:cubicBezTo>
                  <a:pt x="500517" y="289126"/>
                  <a:pt x="522570" y="286976"/>
                  <a:pt x="544286" y="283028"/>
                </a:cubicBezTo>
                <a:cubicBezTo>
                  <a:pt x="562490" y="279718"/>
                  <a:pt x="580571" y="275771"/>
                  <a:pt x="598714" y="272142"/>
                </a:cubicBezTo>
                <a:cubicBezTo>
                  <a:pt x="427070" y="229231"/>
                  <a:pt x="541525" y="251617"/>
                  <a:pt x="250371" y="239485"/>
                </a:cubicBezTo>
                <a:cubicBezTo>
                  <a:pt x="264885" y="232228"/>
                  <a:pt x="277850" y="220009"/>
                  <a:pt x="293914" y="217714"/>
                </a:cubicBezTo>
                <a:cubicBezTo>
                  <a:pt x="380423" y="205355"/>
                  <a:pt x="468972" y="210307"/>
                  <a:pt x="555171" y="195942"/>
                </a:cubicBezTo>
                <a:lnTo>
                  <a:pt x="620486" y="185057"/>
                </a:lnTo>
                <a:cubicBezTo>
                  <a:pt x="609600" y="181428"/>
                  <a:pt x="598092" y="179303"/>
                  <a:pt x="587829" y="174171"/>
                </a:cubicBezTo>
                <a:cubicBezTo>
                  <a:pt x="576127" y="168320"/>
                  <a:pt x="567583" y="156537"/>
                  <a:pt x="555171" y="152400"/>
                </a:cubicBezTo>
                <a:cubicBezTo>
                  <a:pt x="534232" y="145420"/>
                  <a:pt x="511838" y="143512"/>
                  <a:pt x="489857" y="141514"/>
                </a:cubicBezTo>
                <a:cubicBezTo>
                  <a:pt x="431926" y="136247"/>
                  <a:pt x="373743" y="134257"/>
                  <a:pt x="315686" y="130628"/>
                </a:cubicBezTo>
                <a:cubicBezTo>
                  <a:pt x="383692" y="123827"/>
                  <a:pt x="418851" y="123887"/>
                  <a:pt x="478971" y="108857"/>
                </a:cubicBezTo>
                <a:cubicBezTo>
                  <a:pt x="490103" y="106074"/>
                  <a:pt x="500743" y="101600"/>
                  <a:pt x="511629" y="97971"/>
                </a:cubicBezTo>
                <a:cubicBezTo>
                  <a:pt x="500743" y="87085"/>
                  <a:pt x="492337" y="72952"/>
                  <a:pt x="478971" y="65314"/>
                </a:cubicBezTo>
                <a:cubicBezTo>
                  <a:pt x="437151" y="41417"/>
                  <a:pt x="394529" y="70788"/>
                  <a:pt x="489857" y="32657"/>
                </a:cubicBezTo>
                <a:lnTo>
                  <a:pt x="522514" y="0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7956750" y="3145971"/>
            <a:ext cx="467675" cy="827315"/>
          </a:xfrm>
          <a:custGeom>
            <a:avLst/>
            <a:gdLst>
              <a:gd name="connsiteX0" fmla="*/ 272850 w 467675"/>
              <a:gd name="connsiteY0" fmla="*/ 0 h 827315"/>
              <a:gd name="connsiteX1" fmla="*/ 381707 w 467675"/>
              <a:gd name="connsiteY1" fmla="*/ 10886 h 827315"/>
              <a:gd name="connsiteX2" fmla="*/ 414364 w 467675"/>
              <a:gd name="connsiteY2" fmla="*/ 21772 h 827315"/>
              <a:gd name="connsiteX3" fmla="*/ 381707 w 467675"/>
              <a:gd name="connsiteY3" fmla="*/ 32658 h 827315"/>
              <a:gd name="connsiteX4" fmla="*/ 316393 w 467675"/>
              <a:gd name="connsiteY4" fmla="*/ 87086 h 827315"/>
              <a:gd name="connsiteX5" fmla="*/ 283736 w 467675"/>
              <a:gd name="connsiteY5" fmla="*/ 97972 h 827315"/>
              <a:gd name="connsiteX6" fmla="*/ 251079 w 467675"/>
              <a:gd name="connsiteY6" fmla="*/ 130629 h 827315"/>
              <a:gd name="connsiteX7" fmla="*/ 218421 w 467675"/>
              <a:gd name="connsiteY7" fmla="*/ 141515 h 827315"/>
              <a:gd name="connsiteX8" fmla="*/ 142221 w 467675"/>
              <a:gd name="connsiteY8" fmla="*/ 174172 h 827315"/>
              <a:gd name="connsiteX9" fmla="*/ 131336 w 467675"/>
              <a:gd name="connsiteY9" fmla="*/ 206829 h 827315"/>
              <a:gd name="connsiteX10" fmla="*/ 327279 w 467675"/>
              <a:gd name="connsiteY10" fmla="*/ 217715 h 827315"/>
              <a:gd name="connsiteX11" fmla="*/ 272850 w 467675"/>
              <a:gd name="connsiteY11" fmla="*/ 239486 h 827315"/>
              <a:gd name="connsiteX12" fmla="*/ 218421 w 467675"/>
              <a:gd name="connsiteY12" fmla="*/ 283029 h 827315"/>
              <a:gd name="connsiteX13" fmla="*/ 66021 w 467675"/>
              <a:gd name="connsiteY13" fmla="*/ 326572 h 827315"/>
              <a:gd name="connsiteX14" fmla="*/ 33364 w 467675"/>
              <a:gd name="connsiteY14" fmla="*/ 337458 h 827315"/>
              <a:gd name="connsiteX15" fmla="*/ 174879 w 467675"/>
              <a:gd name="connsiteY15" fmla="*/ 370115 h 827315"/>
              <a:gd name="connsiteX16" fmla="*/ 283736 w 467675"/>
              <a:gd name="connsiteY16" fmla="*/ 359229 h 827315"/>
              <a:gd name="connsiteX17" fmla="*/ 359936 w 467675"/>
              <a:gd name="connsiteY17" fmla="*/ 348343 h 827315"/>
              <a:gd name="connsiteX18" fmla="*/ 327279 w 467675"/>
              <a:gd name="connsiteY18" fmla="*/ 359229 h 827315"/>
              <a:gd name="connsiteX19" fmla="*/ 251079 w 467675"/>
              <a:gd name="connsiteY19" fmla="*/ 402772 h 827315"/>
              <a:gd name="connsiteX20" fmla="*/ 174879 w 467675"/>
              <a:gd name="connsiteY20" fmla="*/ 435429 h 827315"/>
              <a:gd name="connsiteX21" fmla="*/ 142221 w 467675"/>
              <a:gd name="connsiteY21" fmla="*/ 457200 h 827315"/>
              <a:gd name="connsiteX22" fmla="*/ 66021 w 467675"/>
              <a:gd name="connsiteY22" fmla="*/ 478972 h 827315"/>
              <a:gd name="connsiteX23" fmla="*/ 33364 w 467675"/>
              <a:gd name="connsiteY23" fmla="*/ 500743 h 827315"/>
              <a:gd name="connsiteX24" fmla="*/ 338164 w 467675"/>
              <a:gd name="connsiteY24" fmla="*/ 511629 h 827315"/>
              <a:gd name="connsiteX25" fmla="*/ 272850 w 467675"/>
              <a:gd name="connsiteY25" fmla="*/ 533400 h 827315"/>
              <a:gd name="connsiteX26" fmla="*/ 229307 w 467675"/>
              <a:gd name="connsiteY26" fmla="*/ 576943 h 827315"/>
              <a:gd name="connsiteX27" fmla="*/ 153107 w 467675"/>
              <a:gd name="connsiteY27" fmla="*/ 631372 h 827315"/>
              <a:gd name="connsiteX28" fmla="*/ 185764 w 467675"/>
              <a:gd name="connsiteY28" fmla="*/ 642258 h 827315"/>
              <a:gd name="connsiteX29" fmla="*/ 251079 w 467675"/>
              <a:gd name="connsiteY29" fmla="*/ 685800 h 827315"/>
              <a:gd name="connsiteX30" fmla="*/ 316393 w 467675"/>
              <a:gd name="connsiteY30" fmla="*/ 707572 h 827315"/>
              <a:gd name="connsiteX31" fmla="*/ 261964 w 467675"/>
              <a:gd name="connsiteY31" fmla="*/ 783772 h 827315"/>
              <a:gd name="connsiteX32" fmla="*/ 338164 w 467675"/>
              <a:gd name="connsiteY32" fmla="*/ 816429 h 827315"/>
              <a:gd name="connsiteX33" fmla="*/ 338164 w 467675"/>
              <a:gd name="connsiteY33" fmla="*/ 827315 h 82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67675" h="827315">
                <a:moveTo>
                  <a:pt x="272850" y="0"/>
                </a:moveTo>
                <a:cubicBezTo>
                  <a:pt x="309136" y="3629"/>
                  <a:pt x="345664" y="5341"/>
                  <a:pt x="381707" y="10886"/>
                </a:cubicBezTo>
                <a:cubicBezTo>
                  <a:pt x="393048" y="12631"/>
                  <a:pt x="414364" y="10297"/>
                  <a:pt x="414364" y="21772"/>
                </a:cubicBezTo>
                <a:cubicBezTo>
                  <a:pt x="414364" y="33247"/>
                  <a:pt x="391970" y="27526"/>
                  <a:pt x="381707" y="32658"/>
                </a:cubicBezTo>
                <a:cubicBezTo>
                  <a:pt x="310477" y="68273"/>
                  <a:pt x="388618" y="38936"/>
                  <a:pt x="316393" y="87086"/>
                </a:cubicBezTo>
                <a:cubicBezTo>
                  <a:pt x="306846" y="93451"/>
                  <a:pt x="294622" y="94343"/>
                  <a:pt x="283736" y="97972"/>
                </a:cubicBezTo>
                <a:cubicBezTo>
                  <a:pt x="272850" y="108858"/>
                  <a:pt x="263888" y="122090"/>
                  <a:pt x="251079" y="130629"/>
                </a:cubicBezTo>
                <a:cubicBezTo>
                  <a:pt x="241531" y="136994"/>
                  <a:pt x="228968" y="136995"/>
                  <a:pt x="218421" y="141515"/>
                </a:cubicBezTo>
                <a:cubicBezTo>
                  <a:pt x="124260" y="181870"/>
                  <a:pt x="218811" y="148642"/>
                  <a:pt x="142221" y="174172"/>
                </a:cubicBezTo>
                <a:cubicBezTo>
                  <a:pt x="138593" y="185058"/>
                  <a:pt x="119913" y="205741"/>
                  <a:pt x="131336" y="206829"/>
                </a:cubicBezTo>
                <a:cubicBezTo>
                  <a:pt x="262048" y="219278"/>
                  <a:pt x="467675" y="155316"/>
                  <a:pt x="327279" y="217715"/>
                </a:cubicBezTo>
                <a:cubicBezTo>
                  <a:pt x="309423" y="225651"/>
                  <a:pt x="290993" y="232229"/>
                  <a:pt x="272850" y="239486"/>
                </a:cubicBezTo>
                <a:cubicBezTo>
                  <a:pt x="254753" y="257584"/>
                  <a:pt x="243143" y="272042"/>
                  <a:pt x="218421" y="283029"/>
                </a:cubicBezTo>
                <a:cubicBezTo>
                  <a:pt x="155518" y="310985"/>
                  <a:pt x="135215" y="303507"/>
                  <a:pt x="66021" y="326572"/>
                </a:cubicBezTo>
                <a:lnTo>
                  <a:pt x="33364" y="337458"/>
                </a:lnTo>
                <a:cubicBezTo>
                  <a:pt x="123020" y="367343"/>
                  <a:pt x="75960" y="355983"/>
                  <a:pt x="174879" y="370115"/>
                </a:cubicBezTo>
                <a:lnTo>
                  <a:pt x="283736" y="359229"/>
                </a:lnTo>
                <a:cubicBezTo>
                  <a:pt x="309218" y="356231"/>
                  <a:pt x="334278" y="348343"/>
                  <a:pt x="359936" y="348343"/>
                </a:cubicBezTo>
                <a:cubicBezTo>
                  <a:pt x="371411" y="348343"/>
                  <a:pt x="337826" y="354709"/>
                  <a:pt x="327279" y="359229"/>
                </a:cubicBezTo>
                <a:cubicBezTo>
                  <a:pt x="261477" y="387430"/>
                  <a:pt x="305749" y="371532"/>
                  <a:pt x="251079" y="402772"/>
                </a:cubicBezTo>
                <a:cubicBezTo>
                  <a:pt x="92558" y="493356"/>
                  <a:pt x="296975" y="374382"/>
                  <a:pt x="174879" y="435429"/>
                </a:cubicBezTo>
                <a:cubicBezTo>
                  <a:pt x="163177" y="441280"/>
                  <a:pt x="154246" y="452046"/>
                  <a:pt x="142221" y="457200"/>
                </a:cubicBezTo>
                <a:cubicBezTo>
                  <a:pt x="93394" y="478126"/>
                  <a:pt x="108387" y="457789"/>
                  <a:pt x="66021" y="478972"/>
                </a:cubicBezTo>
                <a:cubicBezTo>
                  <a:pt x="54319" y="484823"/>
                  <a:pt x="44250" y="493486"/>
                  <a:pt x="33364" y="500743"/>
                </a:cubicBezTo>
                <a:cubicBezTo>
                  <a:pt x="166166" y="567145"/>
                  <a:pt x="0" y="492843"/>
                  <a:pt x="338164" y="511629"/>
                </a:cubicBezTo>
                <a:cubicBezTo>
                  <a:pt x="361078" y="512902"/>
                  <a:pt x="272850" y="533400"/>
                  <a:pt x="272850" y="533400"/>
                </a:cubicBezTo>
                <a:cubicBezTo>
                  <a:pt x="258336" y="547914"/>
                  <a:pt x="247666" y="567763"/>
                  <a:pt x="229307" y="576943"/>
                </a:cubicBezTo>
                <a:cubicBezTo>
                  <a:pt x="171995" y="605600"/>
                  <a:pt x="197239" y="587240"/>
                  <a:pt x="153107" y="631372"/>
                </a:cubicBezTo>
                <a:cubicBezTo>
                  <a:pt x="163993" y="635001"/>
                  <a:pt x="175733" y="636686"/>
                  <a:pt x="185764" y="642258"/>
                </a:cubicBezTo>
                <a:cubicBezTo>
                  <a:pt x="208637" y="654965"/>
                  <a:pt x="226256" y="677525"/>
                  <a:pt x="251079" y="685800"/>
                </a:cubicBezTo>
                <a:lnTo>
                  <a:pt x="316393" y="707572"/>
                </a:lnTo>
                <a:cubicBezTo>
                  <a:pt x="264736" y="759229"/>
                  <a:pt x="279341" y="731642"/>
                  <a:pt x="261964" y="783772"/>
                </a:cubicBezTo>
                <a:cubicBezTo>
                  <a:pt x="295274" y="792100"/>
                  <a:pt x="313106" y="791371"/>
                  <a:pt x="338164" y="816429"/>
                </a:cubicBezTo>
                <a:lnTo>
                  <a:pt x="338164" y="827315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3.33333E-6 L 0.33073 -0.209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-0.00382 -0.209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3.33333E-6 L -0.36215 -0.2203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2" grpId="0" animBg="1"/>
      <p:bldP spid="23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allday.ru/uploads/posts/2008-11/1226526676_sh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522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188640"/>
            <a:ext cx="4402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92D05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692696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355976" y="1268760"/>
            <a:ext cx="3312368" cy="1368152"/>
          </a:xfrm>
          <a:prstGeom prst="cloudCallout">
            <a:avLst>
              <a:gd name="adj1" fmla="val -114180"/>
              <a:gd name="adj2" fmla="val 1829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Дом для птицы?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427984" y="2708920"/>
            <a:ext cx="2952328" cy="1296144"/>
          </a:xfrm>
          <a:prstGeom prst="cloudCallout">
            <a:avLst>
              <a:gd name="adj1" fmla="val 62606"/>
              <a:gd name="adj2" fmla="val 726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Гнездо, скворечник.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1" descr="D:\клипарты\животные\цып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797152"/>
            <a:ext cx="2140123" cy="85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D:\клипарты\школа\4d5cea66f81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7428" y="2636912"/>
            <a:ext cx="220657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0880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фигур справа выбери и раскрась такие три, из которых можно составить квадрат, данный на образце слева.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851920" y="1412776"/>
            <a:ext cx="1296144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3" cstate="print"/>
          <a:srcRect r="51065"/>
          <a:stretch>
            <a:fillRect/>
          </a:stretch>
        </p:blipFill>
        <p:spPr bwMode="auto">
          <a:xfrm flipH="1">
            <a:off x="6516216" y="4509120"/>
            <a:ext cx="922575" cy="210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293096"/>
            <a:ext cx="1470323" cy="245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971600" y="3068960"/>
            <a:ext cx="432048" cy="129614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rot="16200000">
            <a:off x="5302932" y="3274132"/>
            <a:ext cx="1274440" cy="864096"/>
          </a:xfrm>
          <a:prstGeom prst="rt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 rot="5400000">
            <a:off x="1990564" y="3274132"/>
            <a:ext cx="1274440" cy="864096"/>
          </a:xfrm>
          <a:prstGeom prst="rt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 descr="D:\Презентации\Математика\Умники и умницы 2 класс\Тетрадь 2 класс\Часть 1. 1- 18 урок\Image000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4E3E8"/>
              </a:clrFrom>
              <a:clrTo>
                <a:srgbClr val="E4E3E8">
                  <a:alpha val="0"/>
                </a:srgbClr>
              </a:clrTo>
            </a:clrChange>
          </a:blip>
          <a:srcRect l="45516" t="29783" r="22188" b="65099"/>
          <a:stretch>
            <a:fillRect/>
          </a:stretch>
        </p:blipFill>
        <p:spPr bwMode="auto">
          <a:xfrm>
            <a:off x="827584" y="3068960"/>
            <a:ext cx="7710395" cy="1728192"/>
          </a:xfrm>
          <a:prstGeom prst="rect">
            <a:avLst/>
          </a:prstGeom>
          <a:noFill/>
        </p:spPr>
      </p:pic>
      <p:sp>
        <p:nvSpPr>
          <p:cNvPr id="13" name="Полилиния 12"/>
          <p:cNvSpPr/>
          <p:nvPr/>
        </p:nvSpPr>
        <p:spPr>
          <a:xfrm>
            <a:off x="1034143" y="3178629"/>
            <a:ext cx="319420" cy="1130408"/>
          </a:xfrm>
          <a:custGeom>
            <a:avLst/>
            <a:gdLst>
              <a:gd name="connsiteX0" fmla="*/ 0 w 319420"/>
              <a:gd name="connsiteY0" fmla="*/ 0 h 1130408"/>
              <a:gd name="connsiteX1" fmla="*/ 87086 w 319420"/>
              <a:gd name="connsiteY1" fmla="*/ 10885 h 1130408"/>
              <a:gd name="connsiteX2" fmla="*/ 293914 w 319420"/>
              <a:gd name="connsiteY2" fmla="*/ 21771 h 1130408"/>
              <a:gd name="connsiteX3" fmla="*/ 228600 w 319420"/>
              <a:gd name="connsiteY3" fmla="*/ 43542 h 1130408"/>
              <a:gd name="connsiteX4" fmla="*/ 195943 w 319420"/>
              <a:gd name="connsiteY4" fmla="*/ 54428 h 1130408"/>
              <a:gd name="connsiteX5" fmla="*/ 76200 w 319420"/>
              <a:gd name="connsiteY5" fmla="*/ 76200 h 1130408"/>
              <a:gd name="connsiteX6" fmla="*/ 21771 w 319420"/>
              <a:gd name="connsiteY6" fmla="*/ 87085 h 1130408"/>
              <a:gd name="connsiteX7" fmla="*/ 54428 w 319420"/>
              <a:gd name="connsiteY7" fmla="*/ 108857 h 1130408"/>
              <a:gd name="connsiteX8" fmla="*/ 152400 w 319420"/>
              <a:gd name="connsiteY8" fmla="*/ 130628 h 1130408"/>
              <a:gd name="connsiteX9" fmla="*/ 185057 w 319420"/>
              <a:gd name="connsiteY9" fmla="*/ 141514 h 1130408"/>
              <a:gd name="connsiteX10" fmla="*/ 239486 w 319420"/>
              <a:gd name="connsiteY10" fmla="*/ 152400 h 1130408"/>
              <a:gd name="connsiteX11" fmla="*/ 272143 w 319420"/>
              <a:gd name="connsiteY11" fmla="*/ 174171 h 1130408"/>
              <a:gd name="connsiteX12" fmla="*/ 239486 w 319420"/>
              <a:gd name="connsiteY12" fmla="*/ 185057 h 1130408"/>
              <a:gd name="connsiteX13" fmla="*/ 185057 w 319420"/>
              <a:gd name="connsiteY13" fmla="*/ 195942 h 1130408"/>
              <a:gd name="connsiteX14" fmla="*/ 152400 w 319420"/>
              <a:gd name="connsiteY14" fmla="*/ 206828 h 1130408"/>
              <a:gd name="connsiteX15" fmla="*/ 65314 w 319420"/>
              <a:gd name="connsiteY15" fmla="*/ 217714 h 1130408"/>
              <a:gd name="connsiteX16" fmla="*/ 10886 w 319420"/>
              <a:gd name="connsiteY16" fmla="*/ 261257 h 1130408"/>
              <a:gd name="connsiteX17" fmla="*/ 43543 w 319420"/>
              <a:gd name="connsiteY17" fmla="*/ 293914 h 1130408"/>
              <a:gd name="connsiteX18" fmla="*/ 130628 w 319420"/>
              <a:gd name="connsiteY18" fmla="*/ 326571 h 1130408"/>
              <a:gd name="connsiteX19" fmla="*/ 261257 w 319420"/>
              <a:gd name="connsiteY19" fmla="*/ 348342 h 1130408"/>
              <a:gd name="connsiteX20" fmla="*/ 228600 w 319420"/>
              <a:gd name="connsiteY20" fmla="*/ 370114 h 1130408"/>
              <a:gd name="connsiteX21" fmla="*/ 206828 w 319420"/>
              <a:gd name="connsiteY21" fmla="*/ 391885 h 1130408"/>
              <a:gd name="connsiteX22" fmla="*/ 130628 w 319420"/>
              <a:gd name="connsiteY22" fmla="*/ 413657 h 1130408"/>
              <a:gd name="connsiteX23" fmla="*/ 97971 w 319420"/>
              <a:gd name="connsiteY23" fmla="*/ 435428 h 1130408"/>
              <a:gd name="connsiteX24" fmla="*/ 43543 w 319420"/>
              <a:gd name="connsiteY24" fmla="*/ 446314 h 1130408"/>
              <a:gd name="connsiteX25" fmla="*/ 108857 w 319420"/>
              <a:gd name="connsiteY25" fmla="*/ 468085 h 1130408"/>
              <a:gd name="connsiteX26" fmla="*/ 174171 w 319420"/>
              <a:gd name="connsiteY26" fmla="*/ 489857 h 1130408"/>
              <a:gd name="connsiteX27" fmla="*/ 206828 w 319420"/>
              <a:gd name="connsiteY27" fmla="*/ 500742 h 1130408"/>
              <a:gd name="connsiteX28" fmla="*/ 261257 w 319420"/>
              <a:gd name="connsiteY28" fmla="*/ 511628 h 1130408"/>
              <a:gd name="connsiteX29" fmla="*/ 283028 w 319420"/>
              <a:gd name="connsiteY29" fmla="*/ 533400 h 1130408"/>
              <a:gd name="connsiteX30" fmla="*/ 239486 w 319420"/>
              <a:gd name="connsiteY30" fmla="*/ 587828 h 1130408"/>
              <a:gd name="connsiteX31" fmla="*/ 185057 w 319420"/>
              <a:gd name="connsiteY31" fmla="*/ 620485 h 1130408"/>
              <a:gd name="connsiteX32" fmla="*/ 119743 w 319420"/>
              <a:gd name="connsiteY32" fmla="*/ 653142 h 1130408"/>
              <a:gd name="connsiteX33" fmla="*/ 87086 w 319420"/>
              <a:gd name="connsiteY33" fmla="*/ 674914 h 1130408"/>
              <a:gd name="connsiteX34" fmla="*/ 32657 w 319420"/>
              <a:gd name="connsiteY34" fmla="*/ 685800 h 1130408"/>
              <a:gd name="connsiteX35" fmla="*/ 54428 w 319420"/>
              <a:gd name="connsiteY35" fmla="*/ 718457 h 1130408"/>
              <a:gd name="connsiteX36" fmla="*/ 152400 w 319420"/>
              <a:gd name="connsiteY36" fmla="*/ 772885 h 1130408"/>
              <a:gd name="connsiteX37" fmla="*/ 250371 w 319420"/>
              <a:gd name="connsiteY37" fmla="*/ 805542 h 1130408"/>
              <a:gd name="connsiteX38" fmla="*/ 239486 w 319420"/>
              <a:gd name="connsiteY38" fmla="*/ 838200 h 1130408"/>
              <a:gd name="connsiteX39" fmla="*/ 163286 w 319420"/>
              <a:gd name="connsiteY39" fmla="*/ 859971 h 1130408"/>
              <a:gd name="connsiteX40" fmla="*/ 97971 w 319420"/>
              <a:gd name="connsiteY40" fmla="*/ 881742 h 1130408"/>
              <a:gd name="connsiteX41" fmla="*/ 65314 w 319420"/>
              <a:gd name="connsiteY41" fmla="*/ 903514 h 1130408"/>
              <a:gd name="connsiteX42" fmla="*/ 76200 w 319420"/>
              <a:gd name="connsiteY42" fmla="*/ 936171 h 1130408"/>
              <a:gd name="connsiteX43" fmla="*/ 152400 w 319420"/>
              <a:gd name="connsiteY43" fmla="*/ 990600 h 1130408"/>
              <a:gd name="connsiteX44" fmla="*/ 195943 w 319420"/>
              <a:gd name="connsiteY44" fmla="*/ 1001485 h 1130408"/>
              <a:gd name="connsiteX45" fmla="*/ 250371 w 319420"/>
              <a:gd name="connsiteY45" fmla="*/ 1045028 h 1130408"/>
              <a:gd name="connsiteX46" fmla="*/ 283028 w 319420"/>
              <a:gd name="connsiteY46" fmla="*/ 1055914 h 1130408"/>
              <a:gd name="connsiteX47" fmla="*/ 315686 w 319420"/>
              <a:gd name="connsiteY47" fmla="*/ 1088571 h 1130408"/>
              <a:gd name="connsiteX48" fmla="*/ 272143 w 319420"/>
              <a:gd name="connsiteY48" fmla="*/ 1099457 h 1130408"/>
              <a:gd name="connsiteX49" fmla="*/ 152400 w 319420"/>
              <a:gd name="connsiteY49" fmla="*/ 1110342 h 1130408"/>
              <a:gd name="connsiteX50" fmla="*/ 32657 w 319420"/>
              <a:gd name="connsiteY50" fmla="*/ 1121228 h 1130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19420" h="1130408">
                <a:moveTo>
                  <a:pt x="0" y="0"/>
                </a:moveTo>
                <a:cubicBezTo>
                  <a:pt x="29029" y="3628"/>
                  <a:pt x="57911" y="8724"/>
                  <a:pt x="87086" y="10885"/>
                </a:cubicBezTo>
                <a:cubicBezTo>
                  <a:pt x="155935" y="15985"/>
                  <a:pt x="226644" y="6247"/>
                  <a:pt x="293914" y="21771"/>
                </a:cubicBezTo>
                <a:cubicBezTo>
                  <a:pt x="316275" y="26931"/>
                  <a:pt x="250371" y="36285"/>
                  <a:pt x="228600" y="43542"/>
                </a:cubicBezTo>
                <a:lnTo>
                  <a:pt x="195943" y="54428"/>
                </a:lnTo>
                <a:cubicBezTo>
                  <a:pt x="129327" y="76634"/>
                  <a:pt x="190493" y="58617"/>
                  <a:pt x="76200" y="76200"/>
                </a:cubicBezTo>
                <a:cubicBezTo>
                  <a:pt x="57913" y="79013"/>
                  <a:pt x="39914" y="83457"/>
                  <a:pt x="21771" y="87085"/>
                </a:cubicBezTo>
                <a:cubicBezTo>
                  <a:pt x="32657" y="94342"/>
                  <a:pt x="42403" y="103703"/>
                  <a:pt x="54428" y="108857"/>
                </a:cubicBezTo>
                <a:cubicBezTo>
                  <a:pt x="70066" y="115559"/>
                  <a:pt x="140010" y="127530"/>
                  <a:pt x="152400" y="130628"/>
                </a:cubicBezTo>
                <a:cubicBezTo>
                  <a:pt x="163532" y="133411"/>
                  <a:pt x="173925" y="138731"/>
                  <a:pt x="185057" y="141514"/>
                </a:cubicBezTo>
                <a:cubicBezTo>
                  <a:pt x="203007" y="146002"/>
                  <a:pt x="221343" y="148771"/>
                  <a:pt x="239486" y="152400"/>
                </a:cubicBezTo>
                <a:cubicBezTo>
                  <a:pt x="250372" y="159657"/>
                  <a:pt x="272143" y="161088"/>
                  <a:pt x="272143" y="174171"/>
                </a:cubicBezTo>
                <a:cubicBezTo>
                  <a:pt x="272143" y="185646"/>
                  <a:pt x="250618" y="182274"/>
                  <a:pt x="239486" y="185057"/>
                </a:cubicBezTo>
                <a:cubicBezTo>
                  <a:pt x="221536" y="189544"/>
                  <a:pt x="203007" y="191455"/>
                  <a:pt x="185057" y="195942"/>
                </a:cubicBezTo>
                <a:cubicBezTo>
                  <a:pt x="173925" y="198725"/>
                  <a:pt x="163689" y="204775"/>
                  <a:pt x="152400" y="206828"/>
                </a:cubicBezTo>
                <a:cubicBezTo>
                  <a:pt x="123617" y="212061"/>
                  <a:pt x="94343" y="214085"/>
                  <a:pt x="65314" y="217714"/>
                </a:cubicBezTo>
                <a:cubicBezTo>
                  <a:pt x="49468" y="222996"/>
                  <a:pt x="5703" y="230159"/>
                  <a:pt x="10886" y="261257"/>
                </a:cubicBezTo>
                <a:cubicBezTo>
                  <a:pt x="13417" y="276442"/>
                  <a:pt x="31016" y="284966"/>
                  <a:pt x="43543" y="293914"/>
                </a:cubicBezTo>
                <a:cubicBezTo>
                  <a:pt x="77362" y="318070"/>
                  <a:pt x="92645" y="315718"/>
                  <a:pt x="130628" y="326571"/>
                </a:cubicBezTo>
                <a:cubicBezTo>
                  <a:pt x="211862" y="349781"/>
                  <a:pt x="102046" y="330653"/>
                  <a:pt x="261257" y="348342"/>
                </a:cubicBezTo>
                <a:cubicBezTo>
                  <a:pt x="250371" y="355599"/>
                  <a:pt x="238816" y="361941"/>
                  <a:pt x="228600" y="370114"/>
                </a:cubicBezTo>
                <a:cubicBezTo>
                  <a:pt x="220586" y="376525"/>
                  <a:pt x="215629" y="386605"/>
                  <a:pt x="206828" y="391885"/>
                </a:cubicBezTo>
                <a:cubicBezTo>
                  <a:pt x="195672" y="398578"/>
                  <a:pt x="138763" y="411623"/>
                  <a:pt x="130628" y="413657"/>
                </a:cubicBezTo>
                <a:cubicBezTo>
                  <a:pt x="119742" y="420914"/>
                  <a:pt x="110221" y="430834"/>
                  <a:pt x="97971" y="435428"/>
                </a:cubicBezTo>
                <a:cubicBezTo>
                  <a:pt x="80647" y="441925"/>
                  <a:pt x="37692" y="428762"/>
                  <a:pt x="43543" y="446314"/>
                </a:cubicBezTo>
                <a:cubicBezTo>
                  <a:pt x="50800" y="468085"/>
                  <a:pt x="87086" y="460828"/>
                  <a:pt x="108857" y="468085"/>
                </a:cubicBezTo>
                <a:lnTo>
                  <a:pt x="174171" y="489857"/>
                </a:lnTo>
                <a:cubicBezTo>
                  <a:pt x="185057" y="493485"/>
                  <a:pt x="195576" y="498492"/>
                  <a:pt x="206828" y="500742"/>
                </a:cubicBezTo>
                <a:lnTo>
                  <a:pt x="261257" y="511628"/>
                </a:lnTo>
                <a:cubicBezTo>
                  <a:pt x="268514" y="518885"/>
                  <a:pt x="281015" y="523336"/>
                  <a:pt x="283028" y="533400"/>
                </a:cubicBezTo>
                <a:cubicBezTo>
                  <a:pt x="289578" y="566147"/>
                  <a:pt x="257095" y="573741"/>
                  <a:pt x="239486" y="587828"/>
                </a:cubicBezTo>
                <a:cubicBezTo>
                  <a:pt x="196792" y="621983"/>
                  <a:pt x="241770" y="601582"/>
                  <a:pt x="185057" y="620485"/>
                </a:cubicBezTo>
                <a:cubicBezTo>
                  <a:pt x="91466" y="682881"/>
                  <a:pt x="209881" y="608073"/>
                  <a:pt x="119743" y="653142"/>
                </a:cubicBezTo>
                <a:cubicBezTo>
                  <a:pt x="108041" y="658993"/>
                  <a:pt x="99336" y="670320"/>
                  <a:pt x="87086" y="674914"/>
                </a:cubicBezTo>
                <a:cubicBezTo>
                  <a:pt x="69762" y="681411"/>
                  <a:pt x="50800" y="682171"/>
                  <a:pt x="32657" y="685800"/>
                </a:cubicBezTo>
                <a:cubicBezTo>
                  <a:pt x="39914" y="696686"/>
                  <a:pt x="44582" y="709842"/>
                  <a:pt x="54428" y="718457"/>
                </a:cubicBezTo>
                <a:cubicBezTo>
                  <a:pt x="122323" y="777865"/>
                  <a:pt x="97975" y="749560"/>
                  <a:pt x="152400" y="772885"/>
                </a:cubicBezTo>
                <a:cubicBezTo>
                  <a:pt x="231273" y="806688"/>
                  <a:pt x="158617" y="787192"/>
                  <a:pt x="250371" y="805542"/>
                </a:cubicBezTo>
                <a:cubicBezTo>
                  <a:pt x="246743" y="816428"/>
                  <a:pt x="247600" y="830086"/>
                  <a:pt x="239486" y="838200"/>
                </a:cubicBezTo>
                <a:cubicBezTo>
                  <a:pt x="234262" y="843424"/>
                  <a:pt x="163686" y="859851"/>
                  <a:pt x="163286" y="859971"/>
                </a:cubicBezTo>
                <a:cubicBezTo>
                  <a:pt x="141305" y="866565"/>
                  <a:pt x="97971" y="881742"/>
                  <a:pt x="97971" y="881742"/>
                </a:cubicBezTo>
                <a:cubicBezTo>
                  <a:pt x="87085" y="888999"/>
                  <a:pt x="70173" y="891367"/>
                  <a:pt x="65314" y="903514"/>
                </a:cubicBezTo>
                <a:cubicBezTo>
                  <a:pt x="61053" y="914168"/>
                  <a:pt x="68854" y="927356"/>
                  <a:pt x="76200" y="936171"/>
                </a:cubicBezTo>
                <a:cubicBezTo>
                  <a:pt x="78263" y="938647"/>
                  <a:pt x="142106" y="986188"/>
                  <a:pt x="152400" y="990600"/>
                </a:cubicBezTo>
                <a:cubicBezTo>
                  <a:pt x="166151" y="996493"/>
                  <a:pt x="181429" y="997857"/>
                  <a:pt x="195943" y="1001485"/>
                </a:cubicBezTo>
                <a:cubicBezTo>
                  <a:pt x="216194" y="1021737"/>
                  <a:pt x="222905" y="1031295"/>
                  <a:pt x="250371" y="1045028"/>
                </a:cubicBezTo>
                <a:cubicBezTo>
                  <a:pt x="260634" y="1050160"/>
                  <a:pt x="272142" y="1052285"/>
                  <a:pt x="283028" y="1055914"/>
                </a:cubicBezTo>
                <a:cubicBezTo>
                  <a:pt x="293914" y="1066800"/>
                  <a:pt x="319420" y="1073636"/>
                  <a:pt x="315686" y="1088571"/>
                </a:cubicBezTo>
                <a:cubicBezTo>
                  <a:pt x="312058" y="1103085"/>
                  <a:pt x="286973" y="1097480"/>
                  <a:pt x="272143" y="1099457"/>
                </a:cubicBezTo>
                <a:cubicBezTo>
                  <a:pt x="232416" y="1104754"/>
                  <a:pt x="192314" y="1106714"/>
                  <a:pt x="152400" y="1110342"/>
                </a:cubicBezTo>
                <a:cubicBezTo>
                  <a:pt x="92204" y="1130408"/>
                  <a:pt x="131218" y="1121228"/>
                  <a:pt x="32657" y="1121228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2169412" y="3189514"/>
            <a:ext cx="693531" cy="936172"/>
          </a:xfrm>
          <a:custGeom>
            <a:avLst/>
            <a:gdLst>
              <a:gd name="connsiteX0" fmla="*/ 83931 w 693531"/>
              <a:gd name="connsiteY0" fmla="*/ 0 h 936172"/>
              <a:gd name="connsiteX1" fmla="*/ 160131 w 693531"/>
              <a:gd name="connsiteY1" fmla="*/ 21772 h 936172"/>
              <a:gd name="connsiteX2" fmla="*/ 247217 w 693531"/>
              <a:gd name="connsiteY2" fmla="*/ 43543 h 936172"/>
              <a:gd name="connsiteX3" fmla="*/ 649988 w 693531"/>
              <a:gd name="connsiteY3" fmla="*/ 21772 h 936172"/>
              <a:gd name="connsiteX4" fmla="*/ 693531 w 693531"/>
              <a:gd name="connsiteY4" fmla="*/ 32657 h 936172"/>
              <a:gd name="connsiteX5" fmla="*/ 606445 w 693531"/>
              <a:gd name="connsiteY5" fmla="*/ 65315 h 936172"/>
              <a:gd name="connsiteX6" fmla="*/ 530245 w 693531"/>
              <a:gd name="connsiteY6" fmla="*/ 87086 h 936172"/>
              <a:gd name="connsiteX7" fmla="*/ 464931 w 693531"/>
              <a:gd name="connsiteY7" fmla="*/ 97972 h 936172"/>
              <a:gd name="connsiteX8" fmla="*/ 40388 w 693531"/>
              <a:gd name="connsiteY8" fmla="*/ 108857 h 936172"/>
              <a:gd name="connsiteX9" fmla="*/ 138359 w 693531"/>
              <a:gd name="connsiteY9" fmla="*/ 130629 h 936172"/>
              <a:gd name="connsiteX10" fmla="*/ 236331 w 693531"/>
              <a:gd name="connsiteY10" fmla="*/ 152400 h 936172"/>
              <a:gd name="connsiteX11" fmla="*/ 312531 w 693531"/>
              <a:gd name="connsiteY11" fmla="*/ 174172 h 936172"/>
              <a:gd name="connsiteX12" fmla="*/ 606445 w 693531"/>
              <a:gd name="connsiteY12" fmla="*/ 185057 h 936172"/>
              <a:gd name="connsiteX13" fmla="*/ 530245 w 693531"/>
              <a:gd name="connsiteY13" fmla="*/ 217715 h 936172"/>
              <a:gd name="connsiteX14" fmla="*/ 486702 w 693531"/>
              <a:gd name="connsiteY14" fmla="*/ 228600 h 936172"/>
              <a:gd name="connsiteX15" fmla="*/ 454045 w 693531"/>
              <a:gd name="connsiteY15" fmla="*/ 239486 h 936172"/>
              <a:gd name="connsiteX16" fmla="*/ 410502 w 693531"/>
              <a:gd name="connsiteY16" fmla="*/ 250372 h 936172"/>
              <a:gd name="connsiteX17" fmla="*/ 377845 w 693531"/>
              <a:gd name="connsiteY17" fmla="*/ 261257 h 936172"/>
              <a:gd name="connsiteX18" fmla="*/ 225445 w 693531"/>
              <a:gd name="connsiteY18" fmla="*/ 272143 h 936172"/>
              <a:gd name="connsiteX19" fmla="*/ 192788 w 693531"/>
              <a:gd name="connsiteY19" fmla="*/ 283029 h 936172"/>
              <a:gd name="connsiteX20" fmla="*/ 94817 w 693531"/>
              <a:gd name="connsiteY20" fmla="*/ 304800 h 936172"/>
              <a:gd name="connsiteX21" fmla="*/ 149245 w 693531"/>
              <a:gd name="connsiteY21" fmla="*/ 326572 h 936172"/>
              <a:gd name="connsiteX22" fmla="*/ 225445 w 693531"/>
              <a:gd name="connsiteY22" fmla="*/ 337457 h 936172"/>
              <a:gd name="connsiteX23" fmla="*/ 290759 w 693531"/>
              <a:gd name="connsiteY23" fmla="*/ 381000 h 936172"/>
              <a:gd name="connsiteX24" fmla="*/ 388731 w 693531"/>
              <a:gd name="connsiteY24" fmla="*/ 402772 h 936172"/>
              <a:gd name="connsiteX25" fmla="*/ 301645 w 693531"/>
              <a:gd name="connsiteY25" fmla="*/ 468086 h 936172"/>
              <a:gd name="connsiteX26" fmla="*/ 236331 w 693531"/>
              <a:gd name="connsiteY26" fmla="*/ 489857 h 936172"/>
              <a:gd name="connsiteX27" fmla="*/ 203674 w 693531"/>
              <a:gd name="connsiteY27" fmla="*/ 500743 h 936172"/>
              <a:gd name="connsiteX28" fmla="*/ 73045 w 693531"/>
              <a:gd name="connsiteY28" fmla="*/ 511629 h 936172"/>
              <a:gd name="connsiteX29" fmla="*/ 138359 w 693531"/>
              <a:gd name="connsiteY29" fmla="*/ 533400 h 936172"/>
              <a:gd name="connsiteX30" fmla="*/ 268988 w 693531"/>
              <a:gd name="connsiteY30" fmla="*/ 555172 h 936172"/>
              <a:gd name="connsiteX31" fmla="*/ 203674 w 693531"/>
              <a:gd name="connsiteY31" fmla="*/ 631372 h 936172"/>
              <a:gd name="connsiteX32" fmla="*/ 171017 w 693531"/>
              <a:gd name="connsiteY32" fmla="*/ 653143 h 936172"/>
              <a:gd name="connsiteX33" fmla="*/ 116588 w 693531"/>
              <a:gd name="connsiteY33" fmla="*/ 664029 h 936172"/>
              <a:gd name="connsiteX34" fmla="*/ 83931 w 693531"/>
              <a:gd name="connsiteY34" fmla="*/ 674915 h 936172"/>
              <a:gd name="connsiteX35" fmla="*/ 116588 w 693531"/>
              <a:gd name="connsiteY35" fmla="*/ 685800 h 936172"/>
              <a:gd name="connsiteX36" fmla="*/ 192788 w 693531"/>
              <a:gd name="connsiteY36" fmla="*/ 696686 h 936172"/>
              <a:gd name="connsiteX37" fmla="*/ 181902 w 693531"/>
              <a:gd name="connsiteY37" fmla="*/ 751115 h 936172"/>
              <a:gd name="connsiteX38" fmla="*/ 73045 w 693531"/>
              <a:gd name="connsiteY38" fmla="*/ 783772 h 936172"/>
              <a:gd name="connsiteX39" fmla="*/ 94817 w 693531"/>
              <a:gd name="connsiteY39" fmla="*/ 805543 h 936172"/>
              <a:gd name="connsiteX40" fmla="*/ 127474 w 693531"/>
              <a:gd name="connsiteY40" fmla="*/ 816429 h 936172"/>
              <a:gd name="connsiteX41" fmla="*/ 116588 w 693531"/>
              <a:gd name="connsiteY41" fmla="*/ 859972 h 936172"/>
              <a:gd name="connsiteX42" fmla="*/ 73045 w 693531"/>
              <a:gd name="connsiteY42" fmla="*/ 925286 h 936172"/>
              <a:gd name="connsiteX43" fmla="*/ 83931 w 693531"/>
              <a:gd name="connsiteY43" fmla="*/ 936172 h 93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93531" h="936172">
                <a:moveTo>
                  <a:pt x="83931" y="0"/>
                </a:moveTo>
                <a:lnTo>
                  <a:pt x="160131" y="21772"/>
                </a:lnTo>
                <a:cubicBezTo>
                  <a:pt x="189043" y="29482"/>
                  <a:pt x="247217" y="43543"/>
                  <a:pt x="247217" y="43543"/>
                </a:cubicBezTo>
                <a:cubicBezTo>
                  <a:pt x="411159" y="25327"/>
                  <a:pt x="420867" y="21772"/>
                  <a:pt x="649988" y="21772"/>
                </a:cubicBezTo>
                <a:cubicBezTo>
                  <a:pt x="664949" y="21772"/>
                  <a:pt x="679017" y="29029"/>
                  <a:pt x="693531" y="32657"/>
                </a:cubicBezTo>
                <a:cubicBezTo>
                  <a:pt x="613247" y="52728"/>
                  <a:pt x="686145" y="31158"/>
                  <a:pt x="606445" y="65315"/>
                </a:cubicBezTo>
                <a:cubicBezTo>
                  <a:pt x="588293" y="73094"/>
                  <a:pt x="547501" y="83635"/>
                  <a:pt x="530245" y="87086"/>
                </a:cubicBezTo>
                <a:cubicBezTo>
                  <a:pt x="508602" y="91415"/>
                  <a:pt x="486981" y="96992"/>
                  <a:pt x="464931" y="97972"/>
                </a:cubicBezTo>
                <a:cubicBezTo>
                  <a:pt x="323510" y="104257"/>
                  <a:pt x="181902" y="105229"/>
                  <a:pt x="40388" y="108857"/>
                </a:cubicBezTo>
                <a:cubicBezTo>
                  <a:pt x="204550" y="141690"/>
                  <a:pt x="0" y="99882"/>
                  <a:pt x="138359" y="130629"/>
                </a:cubicBezTo>
                <a:cubicBezTo>
                  <a:pt x="188852" y="141850"/>
                  <a:pt x="189883" y="139130"/>
                  <a:pt x="236331" y="152400"/>
                </a:cubicBezTo>
                <a:cubicBezTo>
                  <a:pt x="258106" y="158621"/>
                  <a:pt x="290551" y="172754"/>
                  <a:pt x="312531" y="174172"/>
                </a:cubicBezTo>
                <a:cubicBezTo>
                  <a:pt x="410366" y="180484"/>
                  <a:pt x="508474" y="181429"/>
                  <a:pt x="606445" y="185057"/>
                </a:cubicBezTo>
                <a:cubicBezTo>
                  <a:pt x="481427" y="216312"/>
                  <a:pt x="635499" y="172606"/>
                  <a:pt x="530245" y="217715"/>
                </a:cubicBezTo>
                <a:cubicBezTo>
                  <a:pt x="516494" y="223608"/>
                  <a:pt x="501087" y="224490"/>
                  <a:pt x="486702" y="228600"/>
                </a:cubicBezTo>
                <a:cubicBezTo>
                  <a:pt x="475669" y="231752"/>
                  <a:pt x="465078" y="236334"/>
                  <a:pt x="454045" y="239486"/>
                </a:cubicBezTo>
                <a:cubicBezTo>
                  <a:pt x="439660" y="243596"/>
                  <a:pt x="424887" y="246262"/>
                  <a:pt x="410502" y="250372"/>
                </a:cubicBezTo>
                <a:cubicBezTo>
                  <a:pt x="399469" y="253524"/>
                  <a:pt x="389241" y="259916"/>
                  <a:pt x="377845" y="261257"/>
                </a:cubicBezTo>
                <a:cubicBezTo>
                  <a:pt x="327264" y="267208"/>
                  <a:pt x="276245" y="268514"/>
                  <a:pt x="225445" y="272143"/>
                </a:cubicBezTo>
                <a:cubicBezTo>
                  <a:pt x="214559" y="275772"/>
                  <a:pt x="203821" y="279877"/>
                  <a:pt x="192788" y="283029"/>
                </a:cubicBezTo>
                <a:cubicBezTo>
                  <a:pt x="156913" y="293279"/>
                  <a:pt x="132235" y="297317"/>
                  <a:pt x="94817" y="304800"/>
                </a:cubicBezTo>
                <a:cubicBezTo>
                  <a:pt x="112960" y="312057"/>
                  <a:pt x="130288" y="321833"/>
                  <a:pt x="149245" y="326572"/>
                </a:cubicBezTo>
                <a:cubicBezTo>
                  <a:pt x="174137" y="332795"/>
                  <a:pt x="201497" y="328246"/>
                  <a:pt x="225445" y="337457"/>
                </a:cubicBezTo>
                <a:cubicBezTo>
                  <a:pt x="249867" y="346850"/>
                  <a:pt x="265374" y="374654"/>
                  <a:pt x="290759" y="381000"/>
                </a:cubicBezTo>
                <a:cubicBezTo>
                  <a:pt x="352252" y="396374"/>
                  <a:pt x="319631" y="388952"/>
                  <a:pt x="388731" y="402772"/>
                </a:cubicBezTo>
                <a:cubicBezTo>
                  <a:pt x="362942" y="428560"/>
                  <a:pt x="338568" y="455778"/>
                  <a:pt x="301645" y="468086"/>
                </a:cubicBezTo>
                <a:lnTo>
                  <a:pt x="236331" y="489857"/>
                </a:lnTo>
                <a:cubicBezTo>
                  <a:pt x="225445" y="493486"/>
                  <a:pt x="215109" y="499790"/>
                  <a:pt x="203674" y="500743"/>
                </a:cubicBezTo>
                <a:lnTo>
                  <a:pt x="73045" y="511629"/>
                </a:lnTo>
                <a:cubicBezTo>
                  <a:pt x="94816" y="518886"/>
                  <a:pt x="115856" y="528899"/>
                  <a:pt x="138359" y="533400"/>
                </a:cubicBezTo>
                <a:cubicBezTo>
                  <a:pt x="217948" y="549318"/>
                  <a:pt x="174472" y="541669"/>
                  <a:pt x="268988" y="555172"/>
                </a:cubicBezTo>
                <a:cubicBezTo>
                  <a:pt x="249291" y="584718"/>
                  <a:pt x="235351" y="610255"/>
                  <a:pt x="203674" y="631372"/>
                </a:cubicBezTo>
                <a:cubicBezTo>
                  <a:pt x="192788" y="638629"/>
                  <a:pt x="183267" y="648549"/>
                  <a:pt x="171017" y="653143"/>
                </a:cubicBezTo>
                <a:cubicBezTo>
                  <a:pt x="153693" y="659640"/>
                  <a:pt x="134538" y="659541"/>
                  <a:pt x="116588" y="664029"/>
                </a:cubicBezTo>
                <a:cubicBezTo>
                  <a:pt x="105456" y="666812"/>
                  <a:pt x="94817" y="671286"/>
                  <a:pt x="83931" y="674915"/>
                </a:cubicBezTo>
                <a:cubicBezTo>
                  <a:pt x="94817" y="678543"/>
                  <a:pt x="105336" y="683550"/>
                  <a:pt x="116588" y="685800"/>
                </a:cubicBezTo>
                <a:cubicBezTo>
                  <a:pt x="141748" y="690832"/>
                  <a:pt x="174645" y="678543"/>
                  <a:pt x="192788" y="696686"/>
                </a:cubicBezTo>
                <a:cubicBezTo>
                  <a:pt x="205871" y="709769"/>
                  <a:pt x="194985" y="738032"/>
                  <a:pt x="181902" y="751115"/>
                </a:cubicBezTo>
                <a:cubicBezTo>
                  <a:pt x="173069" y="759948"/>
                  <a:pt x="92777" y="778839"/>
                  <a:pt x="73045" y="783772"/>
                </a:cubicBezTo>
                <a:cubicBezTo>
                  <a:pt x="80302" y="791029"/>
                  <a:pt x="86016" y="800263"/>
                  <a:pt x="94817" y="805543"/>
                </a:cubicBezTo>
                <a:cubicBezTo>
                  <a:pt x="104656" y="811447"/>
                  <a:pt x="123213" y="805775"/>
                  <a:pt x="127474" y="816429"/>
                </a:cubicBezTo>
                <a:cubicBezTo>
                  <a:pt x="133030" y="830320"/>
                  <a:pt x="123279" y="846590"/>
                  <a:pt x="116588" y="859972"/>
                </a:cubicBezTo>
                <a:cubicBezTo>
                  <a:pt x="104886" y="883375"/>
                  <a:pt x="54543" y="906784"/>
                  <a:pt x="73045" y="925286"/>
                </a:cubicBezTo>
                <a:lnTo>
                  <a:pt x="83931" y="936172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5649686" y="3534670"/>
            <a:ext cx="632735" cy="755428"/>
          </a:xfrm>
          <a:custGeom>
            <a:avLst/>
            <a:gdLst>
              <a:gd name="connsiteX0" fmla="*/ 500743 w 632735"/>
              <a:gd name="connsiteY0" fmla="*/ 3187 h 755428"/>
              <a:gd name="connsiteX1" fmla="*/ 620485 w 632735"/>
              <a:gd name="connsiteY1" fmla="*/ 14073 h 755428"/>
              <a:gd name="connsiteX2" fmla="*/ 587828 w 632735"/>
              <a:gd name="connsiteY2" fmla="*/ 35844 h 755428"/>
              <a:gd name="connsiteX3" fmla="*/ 555171 w 632735"/>
              <a:gd name="connsiteY3" fmla="*/ 46730 h 755428"/>
              <a:gd name="connsiteX4" fmla="*/ 522514 w 632735"/>
              <a:gd name="connsiteY4" fmla="*/ 68501 h 755428"/>
              <a:gd name="connsiteX5" fmla="*/ 457200 w 632735"/>
              <a:gd name="connsiteY5" fmla="*/ 90273 h 755428"/>
              <a:gd name="connsiteX6" fmla="*/ 478971 w 632735"/>
              <a:gd name="connsiteY6" fmla="*/ 133816 h 755428"/>
              <a:gd name="connsiteX7" fmla="*/ 576943 w 632735"/>
              <a:gd name="connsiteY7" fmla="*/ 177359 h 755428"/>
              <a:gd name="connsiteX8" fmla="*/ 566057 w 632735"/>
              <a:gd name="connsiteY8" fmla="*/ 210016 h 755428"/>
              <a:gd name="connsiteX9" fmla="*/ 522514 w 632735"/>
              <a:gd name="connsiteY9" fmla="*/ 220901 h 755428"/>
              <a:gd name="connsiteX10" fmla="*/ 435428 w 632735"/>
              <a:gd name="connsiteY10" fmla="*/ 242673 h 755428"/>
              <a:gd name="connsiteX11" fmla="*/ 381000 w 632735"/>
              <a:gd name="connsiteY11" fmla="*/ 275330 h 755428"/>
              <a:gd name="connsiteX12" fmla="*/ 293914 w 632735"/>
              <a:gd name="connsiteY12" fmla="*/ 286216 h 755428"/>
              <a:gd name="connsiteX13" fmla="*/ 326571 w 632735"/>
              <a:gd name="connsiteY13" fmla="*/ 307987 h 755428"/>
              <a:gd name="connsiteX14" fmla="*/ 359228 w 632735"/>
              <a:gd name="connsiteY14" fmla="*/ 318873 h 755428"/>
              <a:gd name="connsiteX15" fmla="*/ 413657 w 632735"/>
              <a:gd name="connsiteY15" fmla="*/ 340644 h 755428"/>
              <a:gd name="connsiteX16" fmla="*/ 468085 w 632735"/>
              <a:gd name="connsiteY16" fmla="*/ 351530 h 755428"/>
              <a:gd name="connsiteX17" fmla="*/ 544285 w 632735"/>
              <a:gd name="connsiteY17" fmla="*/ 384187 h 755428"/>
              <a:gd name="connsiteX18" fmla="*/ 457200 w 632735"/>
              <a:gd name="connsiteY18" fmla="*/ 460387 h 755428"/>
              <a:gd name="connsiteX19" fmla="*/ 413657 w 632735"/>
              <a:gd name="connsiteY19" fmla="*/ 471273 h 755428"/>
              <a:gd name="connsiteX20" fmla="*/ 348343 w 632735"/>
              <a:gd name="connsiteY20" fmla="*/ 493044 h 755428"/>
              <a:gd name="connsiteX21" fmla="*/ 315685 w 632735"/>
              <a:gd name="connsiteY21" fmla="*/ 503930 h 755428"/>
              <a:gd name="connsiteX22" fmla="*/ 195943 w 632735"/>
              <a:gd name="connsiteY22" fmla="*/ 514816 h 755428"/>
              <a:gd name="connsiteX23" fmla="*/ 326571 w 632735"/>
              <a:gd name="connsiteY23" fmla="*/ 547473 h 755428"/>
              <a:gd name="connsiteX24" fmla="*/ 511628 w 632735"/>
              <a:gd name="connsiteY24" fmla="*/ 569244 h 755428"/>
              <a:gd name="connsiteX25" fmla="*/ 544285 w 632735"/>
              <a:gd name="connsiteY25" fmla="*/ 580130 h 755428"/>
              <a:gd name="connsiteX26" fmla="*/ 533400 w 632735"/>
              <a:gd name="connsiteY26" fmla="*/ 612787 h 755428"/>
              <a:gd name="connsiteX27" fmla="*/ 457200 w 632735"/>
              <a:gd name="connsiteY27" fmla="*/ 645444 h 755428"/>
              <a:gd name="connsiteX28" fmla="*/ 87085 w 632735"/>
              <a:gd name="connsiteY28" fmla="*/ 656330 h 755428"/>
              <a:gd name="connsiteX29" fmla="*/ 43543 w 632735"/>
              <a:gd name="connsiteY29" fmla="*/ 667216 h 755428"/>
              <a:gd name="connsiteX30" fmla="*/ 141514 w 632735"/>
              <a:gd name="connsiteY30" fmla="*/ 678101 h 755428"/>
              <a:gd name="connsiteX31" fmla="*/ 185057 w 632735"/>
              <a:gd name="connsiteY31" fmla="*/ 688987 h 755428"/>
              <a:gd name="connsiteX32" fmla="*/ 446314 w 632735"/>
              <a:gd name="connsiteY32" fmla="*/ 710759 h 755428"/>
              <a:gd name="connsiteX33" fmla="*/ 250371 w 632735"/>
              <a:gd name="connsiteY33" fmla="*/ 743416 h 755428"/>
              <a:gd name="connsiteX34" fmla="*/ 174171 w 632735"/>
              <a:gd name="connsiteY34" fmla="*/ 754301 h 755428"/>
              <a:gd name="connsiteX35" fmla="*/ 119743 w 632735"/>
              <a:gd name="connsiteY35" fmla="*/ 743416 h 755428"/>
              <a:gd name="connsiteX36" fmla="*/ 10885 w 632735"/>
              <a:gd name="connsiteY36" fmla="*/ 754301 h 755428"/>
              <a:gd name="connsiteX37" fmla="*/ 0 w 632735"/>
              <a:gd name="connsiteY37" fmla="*/ 754301 h 75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32735" h="755428">
                <a:moveTo>
                  <a:pt x="500743" y="3187"/>
                </a:moveTo>
                <a:cubicBezTo>
                  <a:pt x="540657" y="6816"/>
                  <a:pt x="582958" y="0"/>
                  <a:pt x="620485" y="14073"/>
                </a:cubicBezTo>
                <a:cubicBezTo>
                  <a:pt x="632735" y="18667"/>
                  <a:pt x="599530" y="29993"/>
                  <a:pt x="587828" y="35844"/>
                </a:cubicBezTo>
                <a:cubicBezTo>
                  <a:pt x="577565" y="40976"/>
                  <a:pt x="565434" y="41598"/>
                  <a:pt x="555171" y="46730"/>
                </a:cubicBezTo>
                <a:cubicBezTo>
                  <a:pt x="543469" y="52581"/>
                  <a:pt x="534469" y="63188"/>
                  <a:pt x="522514" y="68501"/>
                </a:cubicBezTo>
                <a:cubicBezTo>
                  <a:pt x="501543" y="77822"/>
                  <a:pt x="457200" y="90273"/>
                  <a:pt x="457200" y="90273"/>
                </a:cubicBezTo>
                <a:cubicBezTo>
                  <a:pt x="464457" y="104787"/>
                  <a:pt x="468410" y="121495"/>
                  <a:pt x="478971" y="133816"/>
                </a:cubicBezTo>
                <a:cubicBezTo>
                  <a:pt x="512167" y="172544"/>
                  <a:pt x="530371" y="168044"/>
                  <a:pt x="576943" y="177359"/>
                </a:cubicBezTo>
                <a:cubicBezTo>
                  <a:pt x="573314" y="188245"/>
                  <a:pt x="575017" y="202848"/>
                  <a:pt x="566057" y="210016"/>
                </a:cubicBezTo>
                <a:cubicBezTo>
                  <a:pt x="554374" y="219362"/>
                  <a:pt x="536899" y="216791"/>
                  <a:pt x="522514" y="220901"/>
                </a:cubicBezTo>
                <a:cubicBezTo>
                  <a:pt x="444398" y="243220"/>
                  <a:pt x="546107" y="220537"/>
                  <a:pt x="435428" y="242673"/>
                </a:cubicBezTo>
                <a:cubicBezTo>
                  <a:pt x="417285" y="253559"/>
                  <a:pt x="401222" y="269108"/>
                  <a:pt x="381000" y="275330"/>
                </a:cubicBezTo>
                <a:cubicBezTo>
                  <a:pt x="353039" y="283933"/>
                  <a:pt x="319000" y="271165"/>
                  <a:pt x="293914" y="286216"/>
                </a:cubicBezTo>
                <a:cubicBezTo>
                  <a:pt x="282695" y="292947"/>
                  <a:pt x="314869" y="302136"/>
                  <a:pt x="326571" y="307987"/>
                </a:cubicBezTo>
                <a:cubicBezTo>
                  <a:pt x="336834" y="313119"/>
                  <a:pt x="348484" y="314844"/>
                  <a:pt x="359228" y="318873"/>
                </a:cubicBezTo>
                <a:cubicBezTo>
                  <a:pt x="377524" y="325734"/>
                  <a:pt x="394941" y="335029"/>
                  <a:pt x="413657" y="340644"/>
                </a:cubicBezTo>
                <a:cubicBezTo>
                  <a:pt x="431379" y="345960"/>
                  <a:pt x="450135" y="347043"/>
                  <a:pt x="468085" y="351530"/>
                </a:cubicBezTo>
                <a:cubicBezTo>
                  <a:pt x="500121" y="359539"/>
                  <a:pt x="513130" y="368609"/>
                  <a:pt x="544285" y="384187"/>
                </a:cubicBezTo>
                <a:cubicBezTo>
                  <a:pt x="524734" y="403738"/>
                  <a:pt x="488705" y="446885"/>
                  <a:pt x="457200" y="460387"/>
                </a:cubicBezTo>
                <a:cubicBezTo>
                  <a:pt x="443449" y="466280"/>
                  <a:pt x="427987" y="466974"/>
                  <a:pt x="413657" y="471273"/>
                </a:cubicBezTo>
                <a:cubicBezTo>
                  <a:pt x="391676" y="477867"/>
                  <a:pt x="370114" y="485787"/>
                  <a:pt x="348343" y="493044"/>
                </a:cubicBezTo>
                <a:cubicBezTo>
                  <a:pt x="337457" y="496673"/>
                  <a:pt x="327113" y="502891"/>
                  <a:pt x="315685" y="503930"/>
                </a:cubicBezTo>
                <a:lnTo>
                  <a:pt x="195943" y="514816"/>
                </a:lnTo>
                <a:cubicBezTo>
                  <a:pt x="366834" y="543296"/>
                  <a:pt x="154081" y="504349"/>
                  <a:pt x="326571" y="547473"/>
                </a:cubicBezTo>
                <a:cubicBezTo>
                  <a:pt x="376501" y="559956"/>
                  <a:pt x="469625" y="565426"/>
                  <a:pt x="511628" y="569244"/>
                </a:cubicBezTo>
                <a:cubicBezTo>
                  <a:pt x="522514" y="572873"/>
                  <a:pt x="539153" y="569867"/>
                  <a:pt x="544285" y="580130"/>
                </a:cubicBezTo>
                <a:cubicBezTo>
                  <a:pt x="549417" y="590393"/>
                  <a:pt x="540568" y="603827"/>
                  <a:pt x="533400" y="612787"/>
                </a:cubicBezTo>
                <a:cubicBezTo>
                  <a:pt x="518374" y="631570"/>
                  <a:pt x="479039" y="644295"/>
                  <a:pt x="457200" y="645444"/>
                </a:cubicBezTo>
                <a:cubicBezTo>
                  <a:pt x="333946" y="651931"/>
                  <a:pt x="210457" y="652701"/>
                  <a:pt x="87085" y="656330"/>
                </a:cubicBezTo>
                <a:cubicBezTo>
                  <a:pt x="72571" y="659959"/>
                  <a:pt x="29652" y="661660"/>
                  <a:pt x="43543" y="667216"/>
                </a:cubicBezTo>
                <a:cubicBezTo>
                  <a:pt x="74051" y="679419"/>
                  <a:pt x="109038" y="673105"/>
                  <a:pt x="141514" y="678101"/>
                </a:cubicBezTo>
                <a:cubicBezTo>
                  <a:pt x="156301" y="680376"/>
                  <a:pt x="170246" y="686871"/>
                  <a:pt x="185057" y="688987"/>
                </a:cubicBezTo>
                <a:cubicBezTo>
                  <a:pt x="248871" y="698103"/>
                  <a:pt x="391223" y="706824"/>
                  <a:pt x="446314" y="710759"/>
                </a:cubicBezTo>
                <a:cubicBezTo>
                  <a:pt x="624994" y="755428"/>
                  <a:pt x="563300" y="731380"/>
                  <a:pt x="250371" y="743416"/>
                </a:cubicBezTo>
                <a:cubicBezTo>
                  <a:pt x="224971" y="747044"/>
                  <a:pt x="199829" y="754301"/>
                  <a:pt x="174171" y="754301"/>
                </a:cubicBezTo>
                <a:cubicBezTo>
                  <a:pt x="155669" y="754301"/>
                  <a:pt x="138245" y="743416"/>
                  <a:pt x="119743" y="743416"/>
                </a:cubicBezTo>
                <a:cubicBezTo>
                  <a:pt x="83276" y="743416"/>
                  <a:pt x="47202" y="751000"/>
                  <a:pt x="10885" y="754301"/>
                </a:cubicBezTo>
                <a:cubicBezTo>
                  <a:pt x="7272" y="754629"/>
                  <a:pt x="3628" y="754301"/>
                  <a:pt x="0" y="754301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0.31493 -0.241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386 -0.24166 " pathEditMode="relative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L 0.22848 -0.2414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92888" cy="692696"/>
          </a:xfrm>
          <a:prstGeom prst="rect">
            <a:avLst/>
          </a:prstGeom>
          <a:noFill/>
        </p:spPr>
      </p:pic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165304"/>
            <a:ext cx="7920880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1296144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Какой вид сверху соответствует данной пирамидке? Раскрась кольца пирамидки, если синее кольцо находится между красным и жёлтым. Жёлтое – между зелёным и синим. Красное – между коричневым и синим.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8" descr="http://img1.liveinternet.ru/images/attach/c/2/69/490/69490770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0486" y="4581128"/>
            <a:ext cx="2643760" cy="2166305"/>
          </a:xfrm>
          <a:prstGeom prst="rect">
            <a:avLst/>
          </a:prstGeom>
          <a:noFill/>
        </p:spPr>
      </p:pic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D:\Презентации\Математика\Умники и умницы 2 класс\Тетрадь 2 класс\Часть 1. 1- 18 урок\Image000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CDCE6"/>
              </a:clrFrom>
              <a:clrTo>
                <a:srgbClr val="DCDCE6">
                  <a:alpha val="0"/>
                </a:srgbClr>
              </a:clrTo>
            </a:clrChange>
          </a:blip>
          <a:srcRect l="26530" t="45837" r="4239" b="44171"/>
          <a:stretch>
            <a:fillRect/>
          </a:stretch>
        </p:blipFill>
        <p:spPr bwMode="auto">
          <a:xfrm>
            <a:off x="971600" y="2060848"/>
            <a:ext cx="7409623" cy="1512168"/>
          </a:xfrm>
          <a:prstGeom prst="rect">
            <a:avLst/>
          </a:prstGeom>
          <a:noFill/>
        </p:spPr>
      </p:pic>
      <p:pic>
        <p:nvPicPr>
          <p:cNvPr id="12" name="Picture 3" descr="D:\Презентации\Математика\Умники и умницы 2 класс\Тетрадь 2 класс\Часть 1. 1- 18 урок\Image000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FEEF3"/>
              </a:clrFrom>
              <a:clrTo>
                <a:srgbClr val="EFEEF3">
                  <a:alpha val="0"/>
                </a:srgbClr>
              </a:clrTo>
            </a:clrChange>
          </a:blip>
          <a:srcRect l="12401" t="45837" r="73470" b="45170"/>
          <a:stretch>
            <a:fillRect/>
          </a:stretch>
        </p:blipFill>
        <p:spPr bwMode="auto">
          <a:xfrm>
            <a:off x="2987824" y="3645024"/>
            <a:ext cx="2640293" cy="2376264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7452320" y="3573016"/>
            <a:ext cx="216024" cy="2663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3707759" y="4974771"/>
            <a:ext cx="1233876" cy="219258"/>
          </a:xfrm>
          <a:custGeom>
            <a:avLst/>
            <a:gdLst>
              <a:gd name="connsiteX0" fmla="*/ 69584 w 1233876"/>
              <a:gd name="connsiteY0" fmla="*/ 0 h 219258"/>
              <a:gd name="connsiteX1" fmla="*/ 1114612 w 1233876"/>
              <a:gd name="connsiteY1" fmla="*/ 10886 h 219258"/>
              <a:gd name="connsiteX2" fmla="*/ 1081955 w 1233876"/>
              <a:gd name="connsiteY2" fmla="*/ 21772 h 219258"/>
              <a:gd name="connsiteX3" fmla="*/ 1005755 w 1233876"/>
              <a:gd name="connsiteY3" fmla="*/ 32658 h 219258"/>
              <a:gd name="connsiteX4" fmla="*/ 69584 w 1233876"/>
              <a:gd name="connsiteY4" fmla="*/ 54429 h 219258"/>
              <a:gd name="connsiteX5" fmla="*/ 58698 w 1233876"/>
              <a:gd name="connsiteY5" fmla="*/ 97972 h 219258"/>
              <a:gd name="connsiteX6" fmla="*/ 156670 w 1233876"/>
              <a:gd name="connsiteY6" fmla="*/ 130629 h 219258"/>
              <a:gd name="connsiteX7" fmla="*/ 189327 w 1233876"/>
              <a:gd name="connsiteY7" fmla="*/ 141515 h 219258"/>
              <a:gd name="connsiteX8" fmla="*/ 363498 w 1233876"/>
              <a:gd name="connsiteY8" fmla="*/ 130629 h 219258"/>
              <a:gd name="connsiteX9" fmla="*/ 417927 w 1233876"/>
              <a:gd name="connsiteY9" fmla="*/ 119743 h 219258"/>
              <a:gd name="connsiteX10" fmla="*/ 1169041 w 1233876"/>
              <a:gd name="connsiteY10" fmla="*/ 130629 h 219258"/>
              <a:gd name="connsiteX11" fmla="*/ 1136384 w 1233876"/>
              <a:gd name="connsiteY11" fmla="*/ 152400 h 219258"/>
              <a:gd name="connsiteX12" fmla="*/ 929555 w 1233876"/>
              <a:gd name="connsiteY12" fmla="*/ 163286 h 219258"/>
              <a:gd name="connsiteX13" fmla="*/ 47812 w 1233876"/>
              <a:gd name="connsiteY13" fmla="*/ 163286 h 219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33876" h="219258">
                <a:moveTo>
                  <a:pt x="69584" y="0"/>
                </a:moveTo>
                <a:lnTo>
                  <a:pt x="1114612" y="10886"/>
                </a:lnTo>
                <a:cubicBezTo>
                  <a:pt x="1126084" y="11133"/>
                  <a:pt x="1093207" y="19522"/>
                  <a:pt x="1081955" y="21772"/>
                </a:cubicBezTo>
                <a:cubicBezTo>
                  <a:pt x="1056795" y="26804"/>
                  <a:pt x="1031400" y="31831"/>
                  <a:pt x="1005755" y="32658"/>
                </a:cubicBezTo>
                <a:lnTo>
                  <a:pt x="69584" y="54429"/>
                </a:lnTo>
                <a:cubicBezTo>
                  <a:pt x="51320" y="60517"/>
                  <a:pt x="0" y="65955"/>
                  <a:pt x="58698" y="97972"/>
                </a:cubicBezTo>
                <a:cubicBezTo>
                  <a:pt x="88919" y="114456"/>
                  <a:pt x="124013" y="119743"/>
                  <a:pt x="156670" y="130629"/>
                </a:cubicBezTo>
                <a:lnTo>
                  <a:pt x="189327" y="141515"/>
                </a:lnTo>
                <a:cubicBezTo>
                  <a:pt x="247384" y="137886"/>
                  <a:pt x="305590" y="136144"/>
                  <a:pt x="363498" y="130629"/>
                </a:cubicBezTo>
                <a:cubicBezTo>
                  <a:pt x="381917" y="128875"/>
                  <a:pt x="399425" y="119743"/>
                  <a:pt x="417927" y="119743"/>
                </a:cubicBezTo>
                <a:cubicBezTo>
                  <a:pt x="668325" y="119743"/>
                  <a:pt x="918670" y="127000"/>
                  <a:pt x="1169041" y="130629"/>
                </a:cubicBezTo>
                <a:cubicBezTo>
                  <a:pt x="1158155" y="137886"/>
                  <a:pt x="1146600" y="144227"/>
                  <a:pt x="1136384" y="152400"/>
                </a:cubicBezTo>
                <a:cubicBezTo>
                  <a:pt x="1052811" y="219258"/>
                  <a:pt x="1233876" y="166391"/>
                  <a:pt x="929555" y="163286"/>
                </a:cubicBezTo>
                <a:cubicBezTo>
                  <a:pt x="635656" y="160287"/>
                  <a:pt x="341726" y="163286"/>
                  <a:pt x="47812" y="163286"/>
                </a:cubicBezTo>
              </a:path>
            </a:pathLst>
          </a:cu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3884989" y="4310743"/>
            <a:ext cx="708782" cy="230140"/>
          </a:xfrm>
          <a:custGeom>
            <a:avLst/>
            <a:gdLst>
              <a:gd name="connsiteX0" fmla="*/ 142725 w 708782"/>
              <a:gd name="connsiteY0" fmla="*/ 0 h 230140"/>
              <a:gd name="connsiteX1" fmla="*/ 295125 w 708782"/>
              <a:gd name="connsiteY1" fmla="*/ 21771 h 230140"/>
              <a:gd name="connsiteX2" fmla="*/ 708782 w 708782"/>
              <a:gd name="connsiteY2" fmla="*/ 32657 h 230140"/>
              <a:gd name="connsiteX3" fmla="*/ 610811 w 708782"/>
              <a:gd name="connsiteY3" fmla="*/ 43543 h 230140"/>
              <a:gd name="connsiteX4" fmla="*/ 110068 w 708782"/>
              <a:gd name="connsiteY4" fmla="*/ 54428 h 230140"/>
              <a:gd name="connsiteX5" fmla="*/ 153611 w 708782"/>
              <a:gd name="connsiteY5" fmla="*/ 76200 h 230140"/>
              <a:gd name="connsiteX6" fmla="*/ 512840 w 708782"/>
              <a:gd name="connsiteY6" fmla="*/ 87086 h 230140"/>
              <a:gd name="connsiteX7" fmla="*/ 589040 w 708782"/>
              <a:gd name="connsiteY7" fmla="*/ 97971 h 230140"/>
              <a:gd name="connsiteX8" fmla="*/ 676125 w 708782"/>
              <a:gd name="connsiteY8" fmla="*/ 108857 h 230140"/>
              <a:gd name="connsiteX9" fmla="*/ 610811 w 708782"/>
              <a:gd name="connsiteY9" fmla="*/ 130628 h 230140"/>
              <a:gd name="connsiteX10" fmla="*/ 578154 w 708782"/>
              <a:gd name="connsiteY10" fmla="*/ 141514 h 230140"/>
              <a:gd name="connsiteX11" fmla="*/ 120954 w 708782"/>
              <a:gd name="connsiteY11" fmla="*/ 141514 h 230140"/>
              <a:gd name="connsiteX12" fmla="*/ 164497 w 708782"/>
              <a:gd name="connsiteY12" fmla="*/ 152400 h 230140"/>
              <a:gd name="connsiteX13" fmla="*/ 197154 w 708782"/>
              <a:gd name="connsiteY13" fmla="*/ 163286 h 230140"/>
              <a:gd name="connsiteX14" fmla="*/ 469297 w 708782"/>
              <a:gd name="connsiteY14" fmla="*/ 174171 h 230140"/>
              <a:gd name="connsiteX15" fmla="*/ 545497 w 708782"/>
              <a:gd name="connsiteY15" fmla="*/ 195943 h 230140"/>
              <a:gd name="connsiteX16" fmla="*/ 676125 w 708782"/>
              <a:gd name="connsiteY16" fmla="*/ 206828 h 230140"/>
              <a:gd name="connsiteX17" fmla="*/ 273354 w 708782"/>
              <a:gd name="connsiteY17" fmla="*/ 217714 h 230140"/>
              <a:gd name="connsiteX18" fmla="*/ 164497 w 708782"/>
              <a:gd name="connsiteY18" fmla="*/ 228600 h 23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08782" h="230140">
                <a:moveTo>
                  <a:pt x="142725" y="0"/>
                </a:moveTo>
                <a:cubicBezTo>
                  <a:pt x="207433" y="16177"/>
                  <a:pt x="206025" y="18059"/>
                  <a:pt x="295125" y="21771"/>
                </a:cubicBezTo>
                <a:cubicBezTo>
                  <a:pt x="432939" y="27513"/>
                  <a:pt x="570896" y="29028"/>
                  <a:pt x="708782" y="32657"/>
                </a:cubicBezTo>
                <a:cubicBezTo>
                  <a:pt x="676125" y="36286"/>
                  <a:pt x="643647" y="42349"/>
                  <a:pt x="610811" y="43543"/>
                </a:cubicBezTo>
                <a:cubicBezTo>
                  <a:pt x="443968" y="49610"/>
                  <a:pt x="276597" y="42533"/>
                  <a:pt x="110068" y="54428"/>
                </a:cubicBezTo>
                <a:cubicBezTo>
                  <a:pt x="93882" y="55584"/>
                  <a:pt x="137436" y="74889"/>
                  <a:pt x="153611" y="76200"/>
                </a:cubicBezTo>
                <a:cubicBezTo>
                  <a:pt x="273017" y="85882"/>
                  <a:pt x="393097" y="83457"/>
                  <a:pt x="512840" y="87086"/>
                </a:cubicBezTo>
                <a:lnTo>
                  <a:pt x="589040" y="97971"/>
                </a:lnTo>
                <a:cubicBezTo>
                  <a:pt x="618038" y="101837"/>
                  <a:pt x="659898" y="84516"/>
                  <a:pt x="676125" y="108857"/>
                </a:cubicBezTo>
                <a:cubicBezTo>
                  <a:pt x="688855" y="127952"/>
                  <a:pt x="632582" y="123371"/>
                  <a:pt x="610811" y="130628"/>
                </a:cubicBezTo>
                <a:lnTo>
                  <a:pt x="578154" y="141514"/>
                </a:lnTo>
                <a:cubicBezTo>
                  <a:pt x="498809" y="138680"/>
                  <a:pt x="236320" y="118440"/>
                  <a:pt x="120954" y="141514"/>
                </a:cubicBezTo>
                <a:cubicBezTo>
                  <a:pt x="106283" y="144448"/>
                  <a:pt x="150112" y="148290"/>
                  <a:pt x="164497" y="152400"/>
                </a:cubicBezTo>
                <a:cubicBezTo>
                  <a:pt x="175530" y="155552"/>
                  <a:pt x="185709" y="162468"/>
                  <a:pt x="197154" y="163286"/>
                </a:cubicBezTo>
                <a:cubicBezTo>
                  <a:pt x="287710" y="169754"/>
                  <a:pt x="378583" y="170543"/>
                  <a:pt x="469297" y="174171"/>
                </a:cubicBezTo>
                <a:cubicBezTo>
                  <a:pt x="490987" y="181401"/>
                  <a:pt x="523627" y="193209"/>
                  <a:pt x="545497" y="195943"/>
                </a:cubicBezTo>
                <a:cubicBezTo>
                  <a:pt x="588853" y="201362"/>
                  <a:pt x="632582" y="203200"/>
                  <a:pt x="676125" y="206828"/>
                </a:cubicBezTo>
                <a:lnTo>
                  <a:pt x="273354" y="217714"/>
                </a:lnTo>
                <a:cubicBezTo>
                  <a:pt x="0" y="230140"/>
                  <a:pt x="301885" y="228600"/>
                  <a:pt x="164497" y="228600"/>
                </a:cubicBezTo>
              </a:path>
            </a:pathLst>
          </a:cu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3871330" y="4626429"/>
            <a:ext cx="853070" cy="220363"/>
          </a:xfrm>
          <a:custGeom>
            <a:avLst/>
            <a:gdLst>
              <a:gd name="connsiteX0" fmla="*/ 25756 w 853070"/>
              <a:gd name="connsiteY0" fmla="*/ 0 h 220363"/>
              <a:gd name="connsiteX1" fmla="*/ 58413 w 853070"/>
              <a:gd name="connsiteY1" fmla="*/ 10885 h 220363"/>
              <a:gd name="connsiteX2" fmla="*/ 112841 w 853070"/>
              <a:gd name="connsiteY2" fmla="*/ 32657 h 220363"/>
              <a:gd name="connsiteX3" fmla="*/ 178156 w 853070"/>
              <a:gd name="connsiteY3" fmla="*/ 43542 h 220363"/>
              <a:gd name="connsiteX4" fmla="*/ 395870 w 853070"/>
              <a:gd name="connsiteY4" fmla="*/ 43542 h 220363"/>
              <a:gd name="connsiteX5" fmla="*/ 700670 w 853070"/>
              <a:gd name="connsiteY5" fmla="*/ 65314 h 220363"/>
              <a:gd name="connsiteX6" fmla="*/ 765984 w 853070"/>
              <a:gd name="connsiteY6" fmla="*/ 43542 h 220363"/>
              <a:gd name="connsiteX7" fmla="*/ 798641 w 853070"/>
              <a:gd name="connsiteY7" fmla="*/ 32657 h 220363"/>
              <a:gd name="connsiteX8" fmla="*/ 765984 w 853070"/>
              <a:gd name="connsiteY8" fmla="*/ 54428 h 220363"/>
              <a:gd name="connsiteX9" fmla="*/ 668013 w 853070"/>
              <a:gd name="connsiteY9" fmla="*/ 87085 h 220363"/>
              <a:gd name="connsiteX10" fmla="*/ 635356 w 853070"/>
              <a:gd name="connsiteY10" fmla="*/ 97971 h 220363"/>
              <a:gd name="connsiteX11" fmla="*/ 602699 w 853070"/>
              <a:gd name="connsiteY11" fmla="*/ 108857 h 220363"/>
              <a:gd name="connsiteX12" fmla="*/ 515613 w 853070"/>
              <a:gd name="connsiteY12" fmla="*/ 130628 h 220363"/>
              <a:gd name="connsiteX13" fmla="*/ 14870 w 853070"/>
              <a:gd name="connsiteY13" fmla="*/ 130628 h 220363"/>
              <a:gd name="connsiteX14" fmla="*/ 58413 w 853070"/>
              <a:gd name="connsiteY14" fmla="*/ 141514 h 220363"/>
              <a:gd name="connsiteX15" fmla="*/ 101956 w 853070"/>
              <a:gd name="connsiteY15" fmla="*/ 163285 h 220363"/>
              <a:gd name="connsiteX16" fmla="*/ 178156 w 853070"/>
              <a:gd name="connsiteY16" fmla="*/ 174171 h 220363"/>
              <a:gd name="connsiteX17" fmla="*/ 363213 w 853070"/>
              <a:gd name="connsiteY17" fmla="*/ 195942 h 220363"/>
              <a:gd name="connsiteX18" fmla="*/ 395870 w 853070"/>
              <a:gd name="connsiteY18" fmla="*/ 217714 h 220363"/>
              <a:gd name="connsiteX19" fmla="*/ 482956 w 853070"/>
              <a:gd name="connsiteY19" fmla="*/ 206828 h 220363"/>
              <a:gd name="connsiteX20" fmla="*/ 537384 w 853070"/>
              <a:gd name="connsiteY20" fmla="*/ 195942 h 220363"/>
              <a:gd name="connsiteX21" fmla="*/ 580927 w 853070"/>
              <a:gd name="connsiteY21" fmla="*/ 185057 h 220363"/>
              <a:gd name="connsiteX22" fmla="*/ 678899 w 853070"/>
              <a:gd name="connsiteY22" fmla="*/ 174171 h 220363"/>
              <a:gd name="connsiteX23" fmla="*/ 809527 w 853070"/>
              <a:gd name="connsiteY23" fmla="*/ 141514 h 220363"/>
              <a:gd name="connsiteX24" fmla="*/ 853070 w 853070"/>
              <a:gd name="connsiteY24" fmla="*/ 130628 h 22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53070" h="220363">
                <a:moveTo>
                  <a:pt x="25756" y="0"/>
                </a:moveTo>
                <a:cubicBezTo>
                  <a:pt x="36642" y="3628"/>
                  <a:pt x="47669" y="6856"/>
                  <a:pt x="58413" y="10885"/>
                </a:cubicBezTo>
                <a:cubicBezTo>
                  <a:pt x="76709" y="17746"/>
                  <a:pt x="93989" y="27516"/>
                  <a:pt x="112841" y="32657"/>
                </a:cubicBezTo>
                <a:cubicBezTo>
                  <a:pt x="134135" y="38464"/>
                  <a:pt x="156384" y="39914"/>
                  <a:pt x="178156" y="43542"/>
                </a:cubicBezTo>
                <a:cubicBezTo>
                  <a:pt x="275874" y="76116"/>
                  <a:pt x="164680" y="43542"/>
                  <a:pt x="395870" y="43542"/>
                </a:cubicBezTo>
                <a:cubicBezTo>
                  <a:pt x="499138" y="43542"/>
                  <a:pt x="598683" y="55115"/>
                  <a:pt x="700670" y="65314"/>
                </a:cubicBezTo>
                <a:lnTo>
                  <a:pt x="765984" y="43542"/>
                </a:lnTo>
                <a:lnTo>
                  <a:pt x="798641" y="32657"/>
                </a:lnTo>
                <a:cubicBezTo>
                  <a:pt x="787755" y="39914"/>
                  <a:pt x="777939" y="49115"/>
                  <a:pt x="765984" y="54428"/>
                </a:cubicBezTo>
                <a:cubicBezTo>
                  <a:pt x="765959" y="54439"/>
                  <a:pt x="684355" y="81638"/>
                  <a:pt x="668013" y="87085"/>
                </a:cubicBezTo>
                <a:lnTo>
                  <a:pt x="635356" y="97971"/>
                </a:lnTo>
                <a:cubicBezTo>
                  <a:pt x="624470" y="101600"/>
                  <a:pt x="613831" y="106074"/>
                  <a:pt x="602699" y="108857"/>
                </a:cubicBezTo>
                <a:lnTo>
                  <a:pt x="515613" y="130628"/>
                </a:lnTo>
                <a:cubicBezTo>
                  <a:pt x="327585" y="122793"/>
                  <a:pt x="201089" y="109937"/>
                  <a:pt x="14870" y="130628"/>
                </a:cubicBezTo>
                <a:cubicBezTo>
                  <a:pt x="0" y="132280"/>
                  <a:pt x="44405" y="136261"/>
                  <a:pt x="58413" y="141514"/>
                </a:cubicBezTo>
                <a:cubicBezTo>
                  <a:pt x="73607" y="147212"/>
                  <a:pt x="86300" y="159015"/>
                  <a:pt x="101956" y="163285"/>
                </a:cubicBezTo>
                <a:cubicBezTo>
                  <a:pt x="126710" y="170036"/>
                  <a:pt x="152655" y="171337"/>
                  <a:pt x="178156" y="174171"/>
                </a:cubicBezTo>
                <a:cubicBezTo>
                  <a:pt x="371429" y="195646"/>
                  <a:pt x="229977" y="173737"/>
                  <a:pt x="363213" y="195942"/>
                </a:cubicBezTo>
                <a:cubicBezTo>
                  <a:pt x="374099" y="203199"/>
                  <a:pt x="382841" y="216529"/>
                  <a:pt x="395870" y="217714"/>
                </a:cubicBezTo>
                <a:cubicBezTo>
                  <a:pt x="425004" y="220363"/>
                  <a:pt x="454042" y="211276"/>
                  <a:pt x="482956" y="206828"/>
                </a:cubicBezTo>
                <a:cubicBezTo>
                  <a:pt x="501243" y="204015"/>
                  <a:pt x="519323" y="199956"/>
                  <a:pt x="537384" y="195942"/>
                </a:cubicBezTo>
                <a:cubicBezTo>
                  <a:pt x="551989" y="192697"/>
                  <a:pt x="566140" y="187332"/>
                  <a:pt x="580927" y="185057"/>
                </a:cubicBezTo>
                <a:cubicBezTo>
                  <a:pt x="613403" y="180061"/>
                  <a:pt x="646242" y="177800"/>
                  <a:pt x="678899" y="174171"/>
                </a:cubicBezTo>
                <a:lnTo>
                  <a:pt x="809527" y="141514"/>
                </a:lnTo>
                <a:lnTo>
                  <a:pt x="853070" y="130628"/>
                </a:ln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3624943" y="5290457"/>
            <a:ext cx="1397423" cy="216378"/>
          </a:xfrm>
          <a:custGeom>
            <a:avLst/>
            <a:gdLst>
              <a:gd name="connsiteX0" fmla="*/ 10886 w 1397423"/>
              <a:gd name="connsiteY0" fmla="*/ 0 h 216378"/>
              <a:gd name="connsiteX1" fmla="*/ 239486 w 1397423"/>
              <a:gd name="connsiteY1" fmla="*/ 10886 h 216378"/>
              <a:gd name="connsiteX2" fmla="*/ 272143 w 1397423"/>
              <a:gd name="connsiteY2" fmla="*/ 0 h 216378"/>
              <a:gd name="connsiteX3" fmla="*/ 359228 w 1397423"/>
              <a:gd name="connsiteY3" fmla="*/ 10886 h 216378"/>
              <a:gd name="connsiteX4" fmla="*/ 391886 w 1397423"/>
              <a:gd name="connsiteY4" fmla="*/ 21772 h 216378"/>
              <a:gd name="connsiteX5" fmla="*/ 957943 w 1397423"/>
              <a:gd name="connsiteY5" fmla="*/ 21772 h 216378"/>
              <a:gd name="connsiteX6" fmla="*/ 1382486 w 1397423"/>
              <a:gd name="connsiteY6" fmla="*/ 32657 h 216378"/>
              <a:gd name="connsiteX7" fmla="*/ 1338943 w 1397423"/>
              <a:gd name="connsiteY7" fmla="*/ 43543 h 216378"/>
              <a:gd name="connsiteX8" fmla="*/ 1317171 w 1397423"/>
              <a:gd name="connsiteY8" fmla="*/ 76200 h 216378"/>
              <a:gd name="connsiteX9" fmla="*/ 1219200 w 1397423"/>
              <a:gd name="connsiteY9" fmla="*/ 97972 h 216378"/>
              <a:gd name="connsiteX10" fmla="*/ 859971 w 1397423"/>
              <a:gd name="connsiteY10" fmla="*/ 108857 h 216378"/>
              <a:gd name="connsiteX11" fmla="*/ 751114 w 1397423"/>
              <a:gd name="connsiteY11" fmla="*/ 97972 h 216378"/>
              <a:gd name="connsiteX12" fmla="*/ 620486 w 1397423"/>
              <a:gd name="connsiteY12" fmla="*/ 108857 h 216378"/>
              <a:gd name="connsiteX13" fmla="*/ 457200 w 1397423"/>
              <a:gd name="connsiteY13" fmla="*/ 119743 h 216378"/>
              <a:gd name="connsiteX14" fmla="*/ 0 w 1397423"/>
              <a:gd name="connsiteY14" fmla="*/ 130629 h 216378"/>
              <a:gd name="connsiteX15" fmla="*/ 108857 w 1397423"/>
              <a:gd name="connsiteY15" fmla="*/ 141514 h 216378"/>
              <a:gd name="connsiteX16" fmla="*/ 446314 w 1397423"/>
              <a:gd name="connsiteY16" fmla="*/ 152400 h 216378"/>
              <a:gd name="connsiteX17" fmla="*/ 892628 w 1397423"/>
              <a:gd name="connsiteY17" fmla="*/ 163286 h 216378"/>
              <a:gd name="connsiteX18" fmla="*/ 947057 w 1397423"/>
              <a:gd name="connsiteY18" fmla="*/ 174172 h 216378"/>
              <a:gd name="connsiteX19" fmla="*/ 1012371 w 1397423"/>
              <a:gd name="connsiteY19" fmla="*/ 185057 h 216378"/>
              <a:gd name="connsiteX20" fmla="*/ 1121228 w 1397423"/>
              <a:gd name="connsiteY20" fmla="*/ 174172 h 216378"/>
              <a:gd name="connsiteX21" fmla="*/ 1230086 w 1397423"/>
              <a:gd name="connsiteY21" fmla="*/ 152400 h 216378"/>
              <a:gd name="connsiteX22" fmla="*/ 1306286 w 1397423"/>
              <a:gd name="connsiteY22" fmla="*/ 163286 h 216378"/>
              <a:gd name="connsiteX23" fmla="*/ 1273628 w 1397423"/>
              <a:gd name="connsiteY23" fmla="*/ 174172 h 216378"/>
              <a:gd name="connsiteX24" fmla="*/ 1208314 w 1397423"/>
              <a:gd name="connsiteY24" fmla="*/ 206829 h 216378"/>
              <a:gd name="connsiteX25" fmla="*/ 261257 w 1397423"/>
              <a:gd name="connsiteY25" fmla="*/ 206829 h 216378"/>
              <a:gd name="connsiteX26" fmla="*/ 21771 w 1397423"/>
              <a:gd name="connsiteY26" fmla="*/ 195943 h 21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397423" h="216378">
                <a:moveTo>
                  <a:pt x="10886" y="0"/>
                </a:moveTo>
                <a:cubicBezTo>
                  <a:pt x="87086" y="3629"/>
                  <a:pt x="163200" y="10886"/>
                  <a:pt x="239486" y="10886"/>
                </a:cubicBezTo>
                <a:cubicBezTo>
                  <a:pt x="250961" y="10886"/>
                  <a:pt x="260668" y="0"/>
                  <a:pt x="272143" y="0"/>
                </a:cubicBezTo>
                <a:cubicBezTo>
                  <a:pt x="301397" y="0"/>
                  <a:pt x="330200" y="7257"/>
                  <a:pt x="359228" y="10886"/>
                </a:cubicBezTo>
                <a:cubicBezTo>
                  <a:pt x="370114" y="14515"/>
                  <a:pt x="380481" y="20505"/>
                  <a:pt x="391886" y="21772"/>
                </a:cubicBezTo>
                <a:cubicBezTo>
                  <a:pt x="593522" y="44176"/>
                  <a:pt x="736163" y="27766"/>
                  <a:pt x="957943" y="21772"/>
                </a:cubicBezTo>
                <a:cubicBezTo>
                  <a:pt x="1099457" y="25400"/>
                  <a:pt x="1241156" y="24581"/>
                  <a:pt x="1382486" y="32657"/>
                </a:cubicBezTo>
                <a:cubicBezTo>
                  <a:pt x="1397423" y="33511"/>
                  <a:pt x="1351391" y="35244"/>
                  <a:pt x="1338943" y="43543"/>
                </a:cubicBezTo>
                <a:cubicBezTo>
                  <a:pt x="1328057" y="50800"/>
                  <a:pt x="1327387" y="68027"/>
                  <a:pt x="1317171" y="76200"/>
                </a:cubicBezTo>
                <a:cubicBezTo>
                  <a:pt x="1303120" y="87441"/>
                  <a:pt x="1219767" y="97943"/>
                  <a:pt x="1219200" y="97972"/>
                </a:cubicBezTo>
                <a:cubicBezTo>
                  <a:pt x="1099559" y="104107"/>
                  <a:pt x="979714" y="105229"/>
                  <a:pt x="859971" y="108857"/>
                </a:cubicBezTo>
                <a:cubicBezTo>
                  <a:pt x="823685" y="105229"/>
                  <a:pt x="787581" y="97972"/>
                  <a:pt x="751114" y="97972"/>
                </a:cubicBezTo>
                <a:cubicBezTo>
                  <a:pt x="707420" y="97972"/>
                  <a:pt x="664060" y="105629"/>
                  <a:pt x="620486" y="108857"/>
                </a:cubicBezTo>
                <a:cubicBezTo>
                  <a:pt x="566086" y="112887"/>
                  <a:pt x="511716" y="117830"/>
                  <a:pt x="457200" y="119743"/>
                </a:cubicBezTo>
                <a:cubicBezTo>
                  <a:pt x="304851" y="125089"/>
                  <a:pt x="152400" y="127000"/>
                  <a:pt x="0" y="130629"/>
                </a:cubicBezTo>
                <a:cubicBezTo>
                  <a:pt x="79507" y="157131"/>
                  <a:pt x="43050" y="157966"/>
                  <a:pt x="108857" y="141514"/>
                </a:cubicBezTo>
                <a:lnTo>
                  <a:pt x="446314" y="152400"/>
                </a:lnTo>
                <a:lnTo>
                  <a:pt x="892628" y="163286"/>
                </a:lnTo>
                <a:cubicBezTo>
                  <a:pt x="911113" y="164090"/>
                  <a:pt x="928853" y="170862"/>
                  <a:pt x="947057" y="174172"/>
                </a:cubicBezTo>
                <a:cubicBezTo>
                  <a:pt x="968773" y="178120"/>
                  <a:pt x="990600" y="181429"/>
                  <a:pt x="1012371" y="185057"/>
                </a:cubicBezTo>
                <a:cubicBezTo>
                  <a:pt x="1048657" y="181429"/>
                  <a:pt x="1085043" y="178695"/>
                  <a:pt x="1121228" y="174172"/>
                </a:cubicBezTo>
                <a:cubicBezTo>
                  <a:pt x="1174608" y="167500"/>
                  <a:pt x="1183223" y="164116"/>
                  <a:pt x="1230086" y="152400"/>
                </a:cubicBezTo>
                <a:cubicBezTo>
                  <a:pt x="1255486" y="156029"/>
                  <a:pt x="1283337" y="151811"/>
                  <a:pt x="1306286" y="163286"/>
                </a:cubicBezTo>
                <a:cubicBezTo>
                  <a:pt x="1316549" y="168418"/>
                  <a:pt x="1283891" y="169040"/>
                  <a:pt x="1273628" y="174172"/>
                </a:cubicBezTo>
                <a:cubicBezTo>
                  <a:pt x="1189215" y="216378"/>
                  <a:pt x="1290402" y="179466"/>
                  <a:pt x="1208314" y="206829"/>
                </a:cubicBezTo>
                <a:cubicBezTo>
                  <a:pt x="418395" y="182143"/>
                  <a:pt x="1392045" y="206829"/>
                  <a:pt x="261257" y="206829"/>
                </a:cubicBezTo>
                <a:cubicBezTo>
                  <a:pt x="181346" y="206829"/>
                  <a:pt x="101682" y="195943"/>
                  <a:pt x="21771" y="195943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472543" y="5627914"/>
            <a:ext cx="1655216" cy="198544"/>
          </a:xfrm>
          <a:custGeom>
            <a:avLst/>
            <a:gdLst>
              <a:gd name="connsiteX0" fmla="*/ 0 w 1655216"/>
              <a:gd name="connsiteY0" fmla="*/ 0 h 198544"/>
              <a:gd name="connsiteX1" fmla="*/ 1643743 w 1655216"/>
              <a:gd name="connsiteY1" fmla="*/ 10886 h 198544"/>
              <a:gd name="connsiteX2" fmla="*/ 1611086 w 1655216"/>
              <a:gd name="connsiteY2" fmla="*/ 21772 h 198544"/>
              <a:gd name="connsiteX3" fmla="*/ 1567543 w 1655216"/>
              <a:gd name="connsiteY3" fmla="*/ 32657 h 198544"/>
              <a:gd name="connsiteX4" fmla="*/ 1317171 w 1655216"/>
              <a:gd name="connsiteY4" fmla="*/ 21772 h 198544"/>
              <a:gd name="connsiteX5" fmla="*/ 1197428 w 1655216"/>
              <a:gd name="connsiteY5" fmla="*/ 32657 h 198544"/>
              <a:gd name="connsiteX6" fmla="*/ 1164771 w 1655216"/>
              <a:gd name="connsiteY6" fmla="*/ 43543 h 198544"/>
              <a:gd name="connsiteX7" fmla="*/ 326571 w 1655216"/>
              <a:gd name="connsiteY7" fmla="*/ 54429 h 198544"/>
              <a:gd name="connsiteX8" fmla="*/ 206828 w 1655216"/>
              <a:gd name="connsiteY8" fmla="*/ 65315 h 198544"/>
              <a:gd name="connsiteX9" fmla="*/ 130628 w 1655216"/>
              <a:gd name="connsiteY9" fmla="*/ 76200 h 198544"/>
              <a:gd name="connsiteX10" fmla="*/ 32657 w 1655216"/>
              <a:gd name="connsiteY10" fmla="*/ 87086 h 198544"/>
              <a:gd name="connsiteX11" fmla="*/ 293914 w 1655216"/>
              <a:gd name="connsiteY11" fmla="*/ 108857 h 198544"/>
              <a:gd name="connsiteX12" fmla="*/ 1524000 w 1655216"/>
              <a:gd name="connsiteY12" fmla="*/ 97972 h 198544"/>
              <a:gd name="connsiteX13" fmla="*/ 1632857 w 1655216"/>
              <a:gd name="connsiteY13" fmla="*/ 108857 h 198544"/>
              <a:gd name="connsiteX14" fmla="*/ 1611086 w 1655216"/>
              <a:gd name="connsiteY14" fmla="*/ 174172 h 198544"/>
              <a:gd name="connsiteX15" fmla="*/ 990600 w 1655216"/>
              <a:gd name="connsiteY15" fmla="*/ 185057 h 198544"/>
              <a:gd name="connsiteX16" fmla="*/ 740228 w 1655216"/>
              <a:gd name="connsiteY16" fmla="*/ 174172 h 198544"/>
              <a:gd name="connsiteX17" fmla="*/ 32657 w 1655216"/>
              <a:gd name="connsiteY17" fmla="*/ 163286 h 19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55216" h="198544">
                <a:moveTo>
                  <a:pt x="0" y="0"/>
                </a:moveTo>
                <a:lnTo>
                  <a:pt x="1643743" y="10886"/>
                </a:lnTo>
                <a:cubicBezTo>
                  <a:pt x="1655216" y="11041"/>
                  <a:pt x="1622119" y="18620"/>
                  <a:pt x="1611086" y="21772"/>
                </a:cubicBezTo>
                <a:cubicBezTo>
                  <a:pt x="1596701" y="25882"/>
                  <a:pt x="1582057" y="29029"/>
                  <a:pt x="1567543" y="32657"/>
                </a:cubicBezTo>
                <a:cubicBezTo>
                  <a:pt x="1484086" y="29029"/>
                  <a:pt x="1400707" y="21772"/>
                  <a:pt x="1317171" y="21772"/>
                </a:cubicBezTo>
                <a:cubicBezTo>
                  <a:pt x="1277092" y="21772"/>
                  <a:pt x="1237104" y="26989"/>
                  <a:pt x="1197428" y="32657"/>
                </a:cubicBezTo>
                <a:cubicBezTo>
                  <a:pt x="1186069" y="34280"/>
                  <a:pt x="1176242" y="43256"/>
                  <a:pt x="1164771" y="43543"/>
                </a:cubicBezTo>
                <a:cubicBezTo>
                  <a:pt x="885435" y="50527"/>
                  <a:pt x="605971" y="50800"/>
                  <a:pt x="326571" y="54429"/>
                </a:cubicBezTo>
                <a:cubicBezTo>
                  <a:pt x="286657" y="58058"/>
                  <a:pt x="246662" y="60889"/>
                  <a:pt x="206828" y="65315"/>
                </a:cubicBezTo>
                <a:cubicBezTo>
                  <a:pt x="181327" y="68148"/>
                  <a:pt x="156088" y="73018"/>
                  <a:pt x="130628" y="76200"/>
                </a:cubicBezTo>
                <a:cubicBezTo>
                  <a:pt x="98024" y="80275"/>
                  <a:pt x="65314" y="83457"/>
                  <a:pt x="32657" y="87086"/>
                </a:cubicBezTo>
                <a:cubicBezTo>
                  <a:pt x="132527" y="120377"/>
                  <a:pt x="88144" y="108857"/>
                  <a:pt x="293914" y="108857"/>
                </a:cubicBezTo>
                <a:lnTo>
                  <a:pt x="1524000" y="97972"/>
                </a:lnTo>
                <a:cubicBezTo>
                  <a:pt x="1560286" y="101600"/>
                  <a:pt x="1605413" y="84844"/>
                  <a:pt x="1632857" y="108857"/>
                </a:cubicBezTo>
                <a:cubicBezTo>
                  <a:pt x="1650128" y="123969"/>
                  <a:pt x="1633875" y="171468"/>
                  <a:pt x="1611086" y="174172"/>
                </a:cubicBezTo>
                <a:cubicBezTo>
                  <a:pt x="1405666" y="198544"/>
                  <a:pt x="1197429" y="181429"/>
                  <a:pt x="990600" y="185057"/>
                </a:cubicBezTo>
                <a:lnTo>
                  <a:pt x="740228" y="174172"/>
                </a:lnTo>
                <a:cubicBezTo>
                  <a:pt x="292655" y="162547"/>
                  <a:pt x="311683" y="163286"/>
                  <a:pt x="32657" y="163286"/>
                </a:cubicBezTo>
              </a:path>
            </a:pathLst>
          </a:cu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92888" cy="692696"/>
          </a:xfrm>
          <a:prstGeom prst="rect">
            <a:avLst/>
          </a:prstGeom>
          <a:noFill/>
        </p:spPr>
      </p:pic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165304"/>
            <a:ext cx="7920880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Соедини половинки слов так, чтобы получились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целые слова.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10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3" cstate="print"/>
          <a:srcRect r="51065"/>
          <a:stretch>
            <a:fillRect/>
          </a:stretch>
        </p:blipFill>
        <p:spPr bwMode="auto">
          <a:xfrm>
            <a:off x="467544" y="3645024"/>
            <a:ext cx="1089584" cy="288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D:\клипарты\люди\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005064"/>
            <a:ext cx="240521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339752" y="1340768"/>
            <a:ext cx="1296144" cy="4824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200" b="1" dirty="0" smtClean="0">
                <a:solidFill>
                  <a:schemeClr val="tx1"/>
                </a:solidFill>
              </a:rPr>
              <a:t>САМО</a:t>
            </a:r>
          </a:p>
          <a:p>
            <a:pPr algn="r"/>
            <a:r>
              <a:rPr lang="ru-RU" sz="3200" b="1" dirty="0" smtClean="0">
                <a:solidFill>
                  <a:schemeClr val="tx1"/>
                </a:solidFill>
              </a:rPr>
              <a:t>БУК</a:t>
            </a:r>
          </a:p>
          <a:p>
            <a:pPr algn="r"/>
            <a:r>
              <a:rPr lang="ru-RU" sz="3200" b="1" dirty="0" smtClean="0">
                <a:solidFill>
                  <a:schemeClr val="tx1"/>
                </a:solidFill>
              </a:rPr>
              <a:t>ФУТ</a:t>
            </a:r>
          </a:p>
          <a:p>
            <a:pPr algn="r"/>
            <a:r>
              <a:rPr lang="ru-RU" sz="3200" b="1" dirty="0" smtClean="0">
                <a:solidFill>
                  <a:schemeClr val="tx1"/>
                </a:solidFill>
              </a:rPr>
              <a:t>БАЛ</a:t>
            </a:r>
          </a:p>
          <a:p>
            <a:pPr algn="r"/>
            <a:r>
              <a:rPr lang="ru-RU" sz="3200" b="1" dirty="0" smtClean="0">
                <a:solidFill>
                  <a:schemeClr val="tx1"/>
                </a:solidFill>
              </a:rPr>
              <a:t>КАП</a:t>
            </a:r>
          </a:p>
          <a:p>
            <a:pPr algn="r"/>
            <a:r>
              <a:rPr lang="ru-RU" sz="3200" b="1" dirty="0" smtClean="0">
                <a:solidFill>
                  <a:schemeClr val="tx1"/>
                </a:solidFill>
              </a:rPr>
              <a:t>КОН</a:t>
            </a:r>
          </a:p>
          <a:p>
            <a:pPr algn="r"/>
            <a:r>
              <a:rPr lang="ru-RU" sz="3200" b="1" dirty="0" smtClean="0">
                <a:solidFill>
                  <a:schemeClr val="tx1"/>
                </a:solidFill>
              </a:rPr>
              <a:t>ВА</a:t>
            </a:r>
          </a:p>
          <a:p>
            <a:pPr algn="r"/>
            <a:r>
              <a:rPr lang="ru-RU" sz="3200" b="1" dirty="0" smtClean="0">
                <a:solidFill>
                  <a:schemeClr val="tx1"/>
                </a:solidFill>
              </a:rPr>
              <a:t>КА</a:t>
            </a:r>
          </a:p>
          <a:p>
            <a:pPr algn="r"/>
            <a:r>
              <a:rPr lang="ru-RU" sz="3200" b="1" dirty="0" smtClean="0">
                <a:solidFill>
                  <a:schemeClr val="tx1"/>
                </a:solidFill>
              </a:rPr>
              <a:t>ГОН</a:t>
            </a:r>
          </a:p>
          <a:p>
            <a:pPr algn="r"/>
            <a:r>
              <a:rPr lang="ru-RU" sz="3200" b="1" dirty="0" smtClean="0">
                <a:solidFill>
                  <a:schemeClr val="tx1"/>
                </a:solidFill>
              </a:rPr>
              <a:t>ЧАЙ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4048" y="1340768"/>
            <a:ext cx="1296144" cy="4824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БОЛ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ВЕРТ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ВАРЬ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НИК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КОН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НАЛ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КА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ГОН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КАН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ВАР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635896" y="1556792"/>
            <a:ext cx="1440160" cy="43204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563888" y="2060848"/>
            <a:ext cx="1512168" cy="504056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3491880" y="1628800"/>
            <a:ext cx="1584176" cy="936104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563888" y="2996952"/>
            <a:ext cx="1512168" cy="50405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563888" y="3573016"/>
            <a:ext cx="1512168" cy="1872208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3491880" y="2060848"/>
            <a:ext cx="1584176" cy="1944216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563888" y="4509120"/>
            <a:ext cx="1512168" cy="432048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3563888" y="4005064"/>
            <a:ext cx="1440160" cy="936104"/>
          </a:xfrm>
          <a:prstGeom prst="line">
            <a:avLst/>
          </a:pr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491880" y="4509120"/>
            <a:ext cx="1584176" cy="936104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3563888" y="2996952"/>
            <a:ext cx="1512168" cy="29523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12968" cy="692696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165304"/>
            <a:ext cx="8712968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Вставь гласные, чтобы получились слова.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Picture 4" descr="D:\клипарты\Дети\186424b81e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2267744" cy="294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4" cstate="print"/>
          <a:srcRect r="51065"/>
          <a:stretch>
            <a:fillRect/>
          </a:stretch>
        </p:blipFill>
        <p:spPr bwMode="auto">
          <a:xfrm flipH="1">
            <a:off x="7524328" y="3501008"/>
            <a:ext cx="1286680" cy="288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95736" y="1700808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М__ЙК__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35896" y="1700808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48064" y="1700808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95736" y="3068960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П__Л__Ц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80" y="3068960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44008" y="3068960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Е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67744" y="4437112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М__Л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11960" y="4437112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Е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12968" cy="692696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165304"/>
            <a:ext cx="8712968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Вставь гласные, чтобы получились слова.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Picture 4" descr="D:\клипарты\Дети\186424b81e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2267744" cy="294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4" cstate="print"/>
          <a:srcRect r="51065"/>
          <a:stretch>
            <a:fillRect/>
          </a:stretch>
        </p:blipFill>
        <p:spPr bwMode="auto">
          <a:xfrm flipH="1">
            <a:off x="7524328" y="3501008"/>
            <a:ext cx="1286680" cy="288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95736" y="1700808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Д__М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936" y="1700808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95736" y="3068960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__К__Л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75856" y="3068960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У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7984" y="3068960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67744" y="4437112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К__Л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39952" y="4437112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12968" cy="692696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165304"/>
            <a:ext cx="8712968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Вставь гласные, чтобы получились слова.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Picture 4" descr="D:\клипарты\Дети\186424b81e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2267744" cy="294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4" cstate="print"/>
          <a:srcRect r="51065"/>
          <a:stretch>
            <a:fillRect/>
          </a:stretch>
        </p:blipFill>
        <p:spPr bwMode="auto">
          <a:xfrm flipH="1">
            <a:off x="7524328" y="3501008"/>
            <a:ext cx="1286680" cy="288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95736" y="1700808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Л__М__Н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19872" y="1700808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95736" y="3068960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Т__Р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6016" y="1700808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67944" y="3068960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67744" y="4437112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__Ж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51920" y="4437112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У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12968" cy="692696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165304"/>
            <a:ext cx="8712968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Вставь гласные, чтобы получились слова.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Picture 4" descr="D:\клипарты\Дети\186424b81e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2267744" cy="294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4" cstate="print"/>
          <a:srcRect r="51065"/>
          <a:stretch>
            <a:fillRect/>
          </a:stretch>
        </p:blipFill>
        <p:spPr bwMode="auto">
          <a:xfrm flipH="1">
            <a:off x="7524328" y="3501008"/>
            <a:ext cx="1286680" cy="288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95736" y="1700808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М__Р__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1700808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95736" y="3068960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П__Л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0032" y="1700808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Е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67944" y="3068960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67744" y="4437112"/>
            <a:ext cx="4680520" cy="986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П__Л__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79912" y="4437112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32040" y="4437112"/>
            <a:ext cx="9144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Е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6" grpId="0"/>
      <p:bldP spid="17" grpId="0"/>
      <p:bldP spid="18" grpId="0"/>
      <p:bldP spid="19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571184" cy="11521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На столе стоят матрёшки. В каждой из 3 больших матрёшек умещаются 5 маленьких. Сосчитай, сколько всего матрёшек на столе?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17032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4" cstate="print"/>
          <a:srcRect r="51065"/>
          <a:stretch>
            <a:fillRect/>
          </a:stretch>
        </p:blipFill>
        <p:spPr bwMode="auto">
          <a:xfrm flipH="1">
            <a:off x="7236296" y="3717032"/>
            <a:ext cx="1282615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Презентации\Математика\Умники и умницы 2 класс\Тетрадь 2 класс\Часть 1. 1- 18 урок\Image000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FEDEE"/>
              </a:clrFrom>
              <a:clrTo>
                <a:srgbClr val="EFEDEE">
                  <a:alpha val="0"/>
                </a:srgbClr>
              </a:clrTo>
            </a:clrChange>
          </a:blip>
          <a:srcRect l="64216" t="26954" r="6372" b="62647"/>
          <a:stretch>
            <a:fillRect/>
          </a:stretch>
        </p:blipFill>
        <p:spPr bwMode="auto">
          <a:xfrm>
            <a:off x="2267744" y="1340768"/>
            <a:ext cx="4320480" cy="216024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355976" y="3356992"/>
            <a:ext cx="864096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5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52120" y="3356992"/>
            <a:ext cx="864096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5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75656" y="3933056"/>
            <a:ext cx="597666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5 + 5 + 5 = 15 (м.) –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столько маленьких.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5301208"/>
            <a:ext cx="4608512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15 + 3 = 18 (м.)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15816" y="3356992"/>
            <a:ext cx="864096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5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92888" cy="692696"/>
          </a:xfrm>
          <a:prstGeom prst="rect">
            <a:avLst/>
          </a:prstGeom>
          <a:noFill/>
        </p:spPr>
      </p:pic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165304"/>
            <a:ext cx="7920880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Замени в слове гласную и запиши новые слова.</a:t>
            </a:r>
            <a:endParaRPr lang="ru-RU" sz="2400" dirty="0"/>
          </a:p>
        </p:txBody>
      </p:sp>
      <p:pic>
        <p:nvPicPr>
          <p:cNvPr id="3" name="Picture 8" descr="http://img1.liveinternet.ru/images/attach/c/2/69/490/69490770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0486" y="4581128"/>
            <a:ext cx="2643760" cy="2166305"/>
          </a:xfrm>
          <a:prstGeom prst="rect">
            <a:avLst/>
          </a:prstGeom>
          <a:noFill/>
        </p:spPr>
      </p:pic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907704" y="1340768"/>
            <a:ext cx="2664296" cy="4392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600" b="1" dirty="0" smtClean="0">
                <a:solidFill>
                  <a:schemeClr val="tx1"/>
                </a:solidFill>
              </a:rPr>
              <a:t>СОН -</a:t>
            </a:r>
          </a:p>
          <a:p>
            <a:pPr algn="r"/>
            <a:r>
              <a:rPr lang="ru-RU" sz="6600" b="1" dirty="0" smtClean="0">
                <a:solidFill>
                  <a:schemeClr val="tx1"/>
                </a:solidFill>
              </a:rPr>
              <a:t>СЫР -</a:t>
            </a:r>
          </a:p>
          <a:p>
            <a:pPr algn="r"/>
            <a:r>
              <a:rPr lang="ru-RU" sz="6600" b="1" dirty="0" smtClean="0">
                <a:solidFill>
                  <a:schemeClr val="tx1"/>
                </a:solidFill>
              </a:rPr>
              <a:t>СУД -</a:t>
            </a:r>
          </a:p>
          <a:p>
            <a:pPr algn="r"/>
            <a:r>
              <a:rPr lang="ru-RU" sz="6600" b="1" dirty="0" smtClean="0">
                <a:solidFill>
                  <a:schemeClr val="tx1"/>
                </a:solidFill>
              </a:rPr>
              <a:t>ДОМ -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1556792"/>
            <a:ext cx="25922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С</a:t>
            </a:r>
            <a:r>
              <a:rPr lang="ru-RU" sz="6600" b="1" dirty="0" smtClean="0">
                <a:solidFill>
                  <a:srgbClr val="FF0000"/>
                </a:solidFill>
              </a:rPr>
              <a:t>Ы</a:t>
            </a:r>
            <a:r>
              <a:rPr lang="ru-RU" sz="6600" b="1" dirty="0" smtClean="0">
                <a:solidFill>
                  <a:schemeClr val="tx1"/>
                </a:solidFill>
              </a:rPr>
              <a:t>Н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2492896"/>
            <a:ext cx="25922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С</a:t>
            </a:r>
            <a:r>
              <a:rPr lang="ru-RU" sz="6600" b="1" dirty="0" smtClean="0">
                <a:solidFill>
                  <a:srgbClr val="FF0000"/>
                </a:solidFill>
              </a:rPr>
              <a:t>О</a:t>
            </a:r>
            <a:r>
              <a:rPr lang="ru-RU" sz="6600" b="1" dirty="0" smtClean="0">
                <a:solidFill>
                  <a:schemeClr val="tx1"/>
                </a:solidFill>
              </a:rPr>
              <a:t>Р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3501008"/>
            <a:ext cx="25922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С</a:t>
            </a:r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r>
              <a:rPr lang="ru-RU" sz="6600" b="1" dirty="0" smtClean="0">
                <a:solidFill>
                  <a:schemeClr val="tx1"/>
                </a:solidFill>
              </a:rPr>
              <a:t>Д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44008" y="4509120"/>
            <a:ext cx="25922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Д</a:t>
            </a:r>
            <a:r>
              <a:rPr lang="ru-RU" sz="6600" b="1" dirty="0" smtClean="0">
                <a:solidFill>
                  <a:srgbClr val="FF0000"/>
                </a:solidFill>
              </a:rPr>
              <a:t>Ы</a:t>
            </a:r>
            <a:r>
              <a:rPr lang="ru-RU" sz="6600" b="1" dirty="0" smtClean="0">
                <a:solidFill>
                  <a:schemeClr val="tx1"/>
                </a:solidFill>
              </a:rPr>
              <a:t>М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92888" cy="692696"/>
          </a:xfrm>
          <a:prstGeom prst="rect">
            <a:avLst/>
          </a:prstGeom>
          <a:noFill/>
        </p:spPr>
      </p:pic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165304"/>
            <a:ext cx="7920880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Замени в слове гласную и запиши новые слова.</a:t>
            </a:r>
            <a:endParaRPr lang="ru-RU" sz="2400" dirty="0"/>
          </a:p>
        </p:txBody>
      </p:sp>
      <p:pic>
        <p:nvPicPr>
          <p:cNvPr id="3" name="Picture 8" descr="http://img1.liveinternet.ru/images/attach/c/2/69/490/69490770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0486" y="4581128"/>
            <a:ext cx="2643760" cy="2166305"/>
          </a:xfrm>
          <a:prstGeom prst="rect">
            <a:avLst/>
          </a:prstGeom>
          <a:noFill/>
        </p:spPr>
      </p:pic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907704" y="1340768"/>
            <a:ext cx="2664296" cy="4392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6600" b="1" dirty="0" smtClean="0">
                <a:solidFill>
                  <a:schemeClr val="tx1"/>
                </a:solidFill>
              </a:rPr>
              <a:t>ТИК -</a:t>
            </a:r>
          </a:p>
          <a:p>
            <a:pPr algn="r"/>
            <a:r>
              <a:rPr lang="ru-RU" sz="6600" b="1" dirty="0" smtClean="0">
                <a:solidFill>
                  <a:schemeClr val="tx1"/>
                </a:solidFill>
              </a:rPr>
              <a:t>ПИЛ -</a:t>
            </a:r>
          </a:p>
          <a:p>
            <a:pPr algn="r"/>
            <a:r>
              <a:rPr lang="ru-RU" sz="6600" b="1" dirty="0" smtClean="0">
                <a:solidFill>
                  <a:schemeClr val="tx1"/>
                </a:solidFill>
              </a:rPr>
              <a:t>ДУЛ -</a:t>
            </a:r>
          </a:p>
          <a:p>
            <a:pPr algn="r"/>
            <a:r>
              <a:rPr lang="ru-RU" sz="6600" b="1" dirty="0" smtClean="0">
                <a:solidFill>
                  <a:schemeClr val="tx1"/>
                </a:solidFill>
              </a:rPr>
              <a:t>МЕЛ -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1556792"/>
            <a:ext cx="25922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Т</a:t>
            </a:r>
            <a:r>
              <a:rPr lang="ru-RU" sz="6600" b="1" dirty="0" smtClean="0">
                <a:solidFill>
                  <a:srgbClr val="FF0000"/>
                </a:solidFill>
              </a:rPr>
              <a:t>О</a:t>
            </a:r>
            <a:r>
              <a:rPr lang="ru-RU" sz="6600" b="1" dirty="0" smtClean="0">
                <a:solidFill>
                  <a:schemeClr val="tx1"/>
                </a:solidFill>
              </a:rPr>
              <a:t>К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2492896"/>
            <a:ext cx="25922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П</a:t>
            </a:r>
            <a:r>
              <a:rPr lang="ru-RU" sz="6600" b="1" dirty="0" smtClean="0">
                <a:solidFill>
                  <a:srgbClr val="FF0000"/>
                </a:solidFill>
              </a:rPr>
              <a:t>О</a:t>
            </a:r>
            <a:r>
              <a:rPr lang="ru-RU" sz="6600" b="1" dirty="0" smtClean="0">
                <a:solidFill>
                  <a:schemeClr val="tx1"/>
                </a:solidFill>
              </a:rPr>
              <a:t>Л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3501008"/>
            <a:ext cx="25922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Д</a:t>
            </a:r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r>
              <a:rPr lang="ru-RU" sz="6600" b="1" dirty="0" smtClean="0">
                <a:solidFill>
                  <a:schemeClr val="tx1"/>
                </a:solidFill>
              </a:rPr>
              <a:t>Л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44008" y="4509120"/>
            <a:ext cx="25922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М</a:t>
            </a:r>
            <a:r>
              <a:rPr lang="ru-RU" sz="6600" b="1" dirty="0" smtClean="0">
                <a:solidFill>
                  <a:srgbClr val="FF0000"/>
                </a:solidFill>
              </a:rPr>
              <a:t>Ы</a:t>
            </a:r>
            <a:r>
              <a:rPr lang="ru-RU" sz="6600" b="1" dirty="0" smtClean="0">
                <a:solidFill>
                  <a:schemeClr val="tx1"/>
                </a:solidFill>
              </a:rPr>
              <a:t>Л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allday.ru/uploads/posts/2008-11/1226526676_sh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522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188640"/>
            <a:ext cx="4402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92D05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692696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355976" y="1268760"/>
            <a:ext cx="3312368" cy="1368152"/>
          </a:xfrm>
          <a:prstGeom prst="cloudCallout">
            <a:avLst>
              <a:gd name="adj1" fmla="val -114180"/>
              <a:gd name="adj2" fmla="val 1829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Врач делающий операцию?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427984" y="2708920"/>
            <a:ext cx="2952328" cy="1296144"/>
          </a:xfrm>
          <a:prstGeom prst="cloudCallout">
            <a:avLst>
              <a:gd name="adj1" fmla="val 62606"/>
              <a:gd name="adj2" fmla="val 726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Хирург.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D:\клипарты\школа\4d5cea66f8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7428" y="2636912"/>
            <a:ext cx="220657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D:\клипарты\профессии\3ce38b27702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891240"/>
            <a:ext cx="1368152" cy="236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571184" cy="2304256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</a:rPr>
              <a:t>Волк, Лиса и Медведь живут в трёх домиках: первый – белый с большим окном, второй – серый с большим окном, третий – серый с маленьким окном. У Волка и Лисы домики с большим окном, у Волка и Медведя – серые домики. Помоги зверям попасть к себе домой. Нарисуй дорожку от каждого зверя к его домику.</a:t>
            </a: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89040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4" cstate="print"/>
          <a:srcRect r="51065"/>
          <a:stretch>
            <a:fillRect/>
          </a:stretch>
        </p:blipFill>
        <p:spPr bwMode="auto">
          <a:xfrm flipH="1">
            <a:off x="7236296" y="3717032"/>
            <a:ext cx="1282615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Презентации\Математика\Умники и умницы 2 класс\Тетрадь 2 класс\Часть 1. 1- 18 урок\Image000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BEAF0"/>
              </a:clrFrom>
              <a:clrTo>
                <a:srgbClr val="EBEAF0">
                  <a:alpha val="0"/>
                </a:srgbClr>
              </a:clrTo>
            </a:clrChange>
          </a:blip>
          <a:srcRect l="22194" t="79516" r="24308" b="7497"/>
          <a:stretch>
            <a:fillRect/>
          </a:stretch>
        </p:blipFill>
        <p:spPr bwMode="auto">
          <a:xfrm>
            <a:off x="1547664" y="2780928"/>
            <a:ext cx="5851164" cy="2592288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4355976" y="4365104"/>
            <a:ext cx="576064" cy="36004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олилиния 15"/>
          <p:cNvSpPr/>
          <p:nvPr/>
        </p:nvSpPr>
        <p:spPr>
          <a:xfrm>
            <a:off x="3194204" y="4114800"/>
            <a:ext cx="2041825" cy="1219200"/>
          </a:xfrm>
          <a:custGeom>
            <a:avLst/>
            <a:gdLst>
              <a:gd name="connsiteX0" fmla="*/ 2041825 w 2041825"/>
              <a:gd name="connsiteY0" fmla="*/ 1066800 h 1219200"/>
              <a:gd name="connsiteX1" fmla="*/ 2009167 w 2041825"/>
              <a:gd name="connsiteY1" fmla="*/ 1099457 h 1219200"/>
              <a:gd name="connsiteX2" fmla="*/ 1900310 w 2041825"/>
              <a:gd name="connsiteY2" fmla="*/ 1121229 h 1219200"/>
              <a:gd name="connsiteX3" fmla="*/ 1867653 w 2041825"/>
              <a:gd name="connsiteY3" fmla="*/ 1132114 h 1219200"/>
              <a:gd name="connsiteX4" fmla="*/ 1813225 w 2041825"/>
              <a:gd name="connsiteY4" fmla="*/ 1153886 h 1219200"/>
              <a:gd name="connsiteX5" fmla="*/ 1747910 w 2041825"/>
              <a:gd name="connsiteY5" fmla="*/ 1164771 h 1219200"/>
              <a:gd name="connsiteX6" fmla="*/ 1649939 w 2041825"/>
              <a:gd name="connsiteY6" fmla="*/ 1197429 h 1219200"/>
              <a:gd name="connsiteX7" fmla="*/ 1617282 w 2041825"/>
              <a:gd name="connsiteY7" fmla="*/ 1208314 h 1219200"/>
              <a:gd name="connsiteX8" fmla="*/ 1519310 w 2041825"/>
              <a:gd name="connsiteY8" fmla="*/ 1219200 h 1219200"/>
              <a:gd name="connsiteX9" fmla="*/ 996796 w 2041825"/>
              <a:gd name="connsiteY9" fmla="*/ 1208314 h 1219200"/>
              <a:gd name="connsiteX10" fmla="*/ 909710 w 2041825"/>
              <a:gd name="connsiteY10" fmla="*/ 1186543 h 1219200"/>
              <a:gd name="connsiteX11" fmla="*/ 855282 w 2041825"/>
              <a:gd name="connsiteY11" fmla="*/ 1175657 h 1219200"/>
              <a:gd name="connsiteX12" fmla="*/ 768196 w 2041825"/>
              <a:gd name="connsiteY12" fmla="*/ 1153886 h 1219200"/>
              <a:gd name="connsiteX13" fmla="*/ 724653 w 2041825"/>
              <a:gd name="connsiteY13" fmla="*/ 1143000 h 1219200"/>
              <a:gd name="connsiteX14" fmla="*/ 670225 w 2041825"/>
              <a:gd name="connsiteY14" fmla="*/ 1132114 h 1219200"/>
              <a:gd name="connsiteX15" fmla="*/ 637567 w 2041825"/>
              <a:gd name="connsiteY15" fmla="*/ 1121229 h 1219200"/>
              <a:gd name="connsiteX16" fmla="*/ 594025 w 2041825"/>
              <a:gd name="connsiteY16" fmla="*/ 1110343 h 1219200"/>
              <a:gd name="connsiteX17" fmla="*/ 561367 w 2041825"/>
              <a:gd name="connsiteY17" fmla="*/ 1088571 h 1219200"/>
              <a:gd name="connsiteX18" fmla="*/ 528710 w 2041825"/>
              <a:gd name="connsiteY18" fmla="*/ 1077686 h 1219200"/>
              <a:gd name="connsiteX19" fmla="*/ 376310 w 2041825"/>
              <a:gd name="connsiteY19" fmla="*/ 1012371 h 1219200"/>
              <a:gd name="connsiteX20" fmla="*/ 256567 w 2041825"/>
              <a:gd name="connsiteY20" fmla="*/ 914400 h 1219200"/>
              <a:gd name="connsiteX21" fmla="*/ 223910 w 2041825"/>
              <a:gd name="connsiteY21" fmla="*/ 870857 h 1219200"/>
              <a:gd name="connsiteX22" fmla="*/ 202139 w 2041825"/>
              <a:gd name="connsiteY22" fmla="*/ 805543 h 1219200"/>
              <a:gd name="connsiteX23" fmla="*/ 191253 w 2041825"/>
              <a:gd name="connsiteY23" fmla="*/ 762000 h 1219200"/>
              <a:gd name="connsiteX24" fmla="*/ 158596 w 2041825"/>
              <a:gd name="connsiteY24" fmla="*/ 718457 h 1219200"/>
              <a:gd name="connsiteX25" fmla="*/ 93282 w 2041825"/>
              <a:gd name="connsiteY25" fmla="*/ 566057 h 1219200"/>
              <a:gd name="connsiteX26" fmla="*/ 71510 w 2041825"/>
              <a:gd name="connsiteY26" fmla="*/ 522514 h 1219200"/>
              <a:gd name="connsiteX27" fmla="*/ 38853 w 2041825"/>
              <a:gd name="connsiteY27" fmla="*/ 391886 h 1219200"/>
              <a:gd name="connsiteX28" fmla="*/ 38853 w 2041825"/>
              <a:gd name="connsiteY28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041825" h="1219200">
                <a:moveTo>
                  <a:pt x="2041825" y="1066800"/>
                </a:moveTo>
                <a:cubicBezTo>
                  <a:pt x="2030939" y="1077686"/>
                  <a:pt x="2023536" y="1093931"/>
                  <a:pt x="2009167" y="1099457"/>
                </a:cubicBezTo>
                <a:cubicBezTo>
                  <a:pt x="1974629" y="1112741"/>
                  <a:pt x="1935416" y="1109528"/>
                  <a:pt x="1900310" y="1121229"/>
                </a:cubicBezTo>
                <a:cubicBezTo>
                  <a:pt x="1889424" y="1124857"/>
                  <a:pt x="1878397" y="1128085"/>
                  <a:pt x="1867653" y="1132114"/>
                </a:cubicBezTo>
                <a:cubicBezTo>
                  <a:pt x="1849357" y="1138975"/>
                  <a:pt x="1832077" y="1148745"/>
                  <a:pt x="1813225" y="1153886"/>
                </a:cubicBezTo>
                <a:cubicBezTo>
                  <a:pt x="1791931" y="1159693"/>
                  <a:pt x="1769682" y="1161143"/>
                  <a:pt x="1747910" y="1164771"/>
                </a:cubicBezTo>
                <a:lnTo>
                  <a:pt x="1649939" y="1197429"/>
                </a:lnTo>
                <a:cubicBezTo>
                  <a:pt x="1639053" y="1201057"/>
                  <a:pt x="1628686" y="1207047"/>
                  <a:pt x="1617282" y="1208314"/>
                </a:cubicBezTo>
                <a:lnTo>
                  <a:pt x="1519310" y="1219200"/>
                </a:lnTo>
                <a:lnTo>
                  <a:pt x="996796" y="1208314"/>
                </a:lnTo>
                <a:cubicBezTo>
                  <a:pt x="949534" y="1206531"/>
                  <a:pt x="948497" y="1196240"/>
                  <a:pt x="909710" y="1186543"/>
                </a:cubicBezTo>
                <a:cubicBezTo>
                  <a:pt x="891760" y="1182055"/>
                  <a:pt x="873310" y="1179817"/>
                  <a:pt x="855282" y="1175657"/>
                </a:cubicBezTo>
                <a:cubicBezTo>
                  <a:pt x="826126" y="1168929"/>
                  <a:pt x="797225" y="1161143"/>
                  <a:pt x="768196" y="1153886"/>
                </a:cubicBezTo>
                <a:cubicBezTo>
                  <a:pt x="753682" y="1150257"/>
                  <a:pt x="739323" y="1145934"/>
                  <a:pt x="724653" y="1143000"/>
                </a:cubicBezTo>
                <a:cubicBezTo>
                  <a:pt x="706510" y="1139371"/>
                  <a:pt x="688175" y="1136601"/>
                  <a:pt x="670225" y="1132114"/>
                </a:cubicBezTo>
                <a:cubicBezTo>
                  <a:pt x="659093" y="1129331"/>
                  <a:pt x="648600" y="1124381"/>
                  <a:pt x="637567" y="1121229"/>
                </a:cubicBezTo>
                <a:cubicBezTo>
                  <a:pt x="623182" y="1117119"/>
                  <a:pt x="608539" y="1113972"/>
                  <a:pt x="594025" y="1110343"/>
                </a:cubicBezTo>
                <a:cubicBezTo>
                  <a:pt x="583139" y="1103086"/>
                  <a:pt x="573069" y="1094422"/>
                  <a:pt x="561367" y="1088571"/>
                </a:cubicBezTo>
                <a:cubicBezTo>
                  <a:pt x="551104" y="1083440"/>
                  <a:pt x="539420" y="1081805"/>
                  <a:pt x="528710" y="1077686"/>
                </a:cubicBezTo>
                <a:cubicBezTo>
                  <a:pt x="523249" y="1075586"/>
                  <a:pt x="405618" y="1031910"/>
                  <a:pt x="376310" y="1012371"/>
                </a:cubicBezTo>
                <a:cubicBezTo>
                  <a:pt x="339299" y="987697"/>
                  <a:pt x="288413" y="951553"/>
                  <a:pt x="256567" y="914400"/>
                </a:cubicBezTo>
                <a:cubicBezTo>
                  <a:pt x="244760" y="900625"/>
                  <a:pt x="234796" y="885371"/>
                  <a:pt x="223910" y="870857"/>
                </a:cubicBezTo>
                <a:cubicBezTo>
                  <a:pt x="216653" y="849086"/>
                  <a:pt x="207705" y="827807"/>
                  <a:pt x="202139" y="805543"/>
                </a:cubicBezTo>
                <a:cubicBezTo>
                  <a:pt x="198510" y="791029"/>
                  <a:pt x="197944" y="775382"/>
                  <a:pt x="191253" y="762000"/>
                </a:cubicBezTo>
                <a:cubicBezTo>
                  <a:pt x="183139" y="745773"/>
                  <a:pt x="167738" y="734128"/>
                  <a:pt x="158596" y="718457"/>
                </a:cubicBezTo>
                <a:cubicBezTo>
                  <a:pt x="0" y="446577"/>
                  <a:pt x="199413" y="778315"/>
                  <a:pt x="93282" y="566057"/>
                </a:cubicBezTo>
                <a:cubicBezTo>
                  <a:pt x="86025" y="551543"/>
                  <a:pt x="77537" y="537581"/>
                  <a:pt x="71510" y="522514"/>
                </a:cubicBezTo>
                <a:cubicBezTo>
                  <a:pt x="57014" y="486275"/>
                  <a:pt x="39802" y="431734"/>
                  <a:pt x="38853" y="391886"/>
                </a:cubicBezTo>
                <a:cubicBezTo>
                  <a:pt x="35744" y="261294"/>
                  <a:pt x="38853" y="130629"/>
                  <a:pt x="38853" y="0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286000" y="4288971"/>
            <a:ext cx="4713514" cy="1696204"/>
          </a:xfrm>
          <a:custGeom>
            <a:avLst/>
            <a:gdLst>
              <a:gd name="connsiteX0" fmla="*/ 0 w 4713514"/>
              <a:gd name="connsiteY0" fmla="*/ 642258 h 1696204"/>
              <a:gd name="connsiteX1" fmla="*/ 21771 w 4713514"/>
              <a:gd name="connsiteY1" fmla="*/ 762000 h 1696204"/>
              <a:gd name="connsiteX2" fmla="*/ 43543 w 4713514"/>
              <a:gd name="connsiteY2" fmla="*/ 794658 h 1696204"/>
              <a:gd name="connsiteX3" fmla="*/ 54429 w 4713514"/>
              <a:gd name="connsiteY3" fmla="*/ 827315 h 1696204"/>
              <a:gd name="connsiteX4" fmla="*/ 65314 w 4713514"/>
              <a:gd name="connsiteY4" fmla="*/ 870858 h 1696204"/>
              <a:gd name="connsiteX5" fmla="*/ 87086 w 4713514"/>
              <a:gd name="connsiteY5" fmla="*/ 892629 h 1696204"/>
              <a:gd name="connsiteX6" fmla="*/ 108857 w 4713514"/>
              <a:gd name="connsiteY6" fmla="*/ 925286 h 1696204"/>
              <a:gd name="connsiteX7" fmla="*/ 130629 w 4713514"/>
              <a:gd name="connsiteY7" fmla="*/ 947058 h 1696204"/>
              <a:gd name="connsiteX8" fmla="*/ 152400 w 4713514"/>
              <a:gd name="connsiteY8" fmla="*/ 979715 h 1696204"/>
              <a:gd name="connsiteX9" fmla="*/ 195943 w 4713514"/>
              <a:gd name="connsiteY9" fmla="*/ 1012372 h 1696204"/>
              <a:gd name="connsiteX10" fmla="*/ 250371 w 4713514"/>
              <a:gd name="connsiteY10" fmla="*/ 1055915 h 1696204"/>
              <a:gd name="connsiteX11" fmla="*/ 293914 w 4713514"/>
              <a:gd name="connsiteY11" fmla="*/ 1099458 h 1696204"/>
              <a:gd name="connsiteX12" fmla="*/ 326571 w 4713514"/>
              <a:gd name="connsiteY12" fmla="*/ 1121229 h 1696204"/>
              <a:gd name="connsiteX13" fmla="*/ 348343 w 4713514"/>
              <a:gd name="connsiteY13" fmla="*/ 1143000 h 1696204"/>
              <a:gd name="connsiteX14" fmla="*/ 381000 w 4713514"/>
              <a:gd name="connsiteY14" fmla="*/ 1153886 h 1696204"/>
              <a:gd name="connsiteX15" fmla="*/ 424543 w 4713514"/>
              <a:gd name="connsiteY15" fmla="*/ 1175658 h 1696204"/>
              <a:gd name="connsiteX16" fmla="*/ 533400 w 4713514"/>
              <a:gd name="connsiteY16" fmla="*/ 1208315 h 1696204"/>
              <a:gd name="connsiteX17" fmla="*/ 566057 w 4713514"/>
              <a:gd name="connsiteY17" fmla="*/ 1240972 h 1696204"/>
              <a:gd name="connsiteX18" fmla="*/ 664029 w 4713514"/>
              <a:gd name="connsiteY18" fmla="*/ 1273629 h 1696204"/>
              <a:gd name="connsiteX19" fmla="*/ 740229 w 4713514"/>
              <a:gd name="connsiteY19" fmla="*/ 1295400 h 1696204"/>
              <a:gd name="connsiteX20" fmla="*/ 805543 w 4713514"/>
              <a:gd name="connsiteY20" fmla="*/ 1306286 h 1696204"/>
              <a:gd name="connsiteX21" fmla="*/ 881743 w 4713514"/>
              <a:gd name="connsiteY21" fmla="*/ 1349829 h 1696204"/>
              <a:gd name="connsiteX22" fmla="*/ 968829 w 4713514"/>
              <a:gd name="connsiteY22" fmla="*/ 1382486 h 1696204"/>
              <a:gd name="connsiteX23" fmla="*/ 1001486 w 4713514"/>
              <a:gd name="connsiteY23" fmla="*/ 1404258 h 1696204"/>
              <a:gd name="connsiteX24" fmla="*/ 1045029 w 4713514"/>
              <a:gd name="connsiteY24" fmla="*/ 1415143 h 1696204"/>
              <a:gd name="connsiteX25" fmla="*/ 1077686 w 4713514"/>
              <a:gd name="connsiteY25" fmla="*/ 1426029 h 1696204"/>
              <a:gd name="connsiteX26" fmla="*/ 1208314 w 4713514"/>
              <a:gd name="connsiteY26" fmla="*/ 1480458 h 1696204"/>
              <a:gd name="connsiteX27" fmla="*/ 1251857 w 4713514"/>
              <a:gd name="connsiteY27" fmla="*/ 1502229 h 1696204"/>
              <a:gd name="connsiteX28" fmla="*/ 1306286 w 4713514"/>
              <a:gd name="connsiteY28" fmla="*/ 1513115 h 1696204"/>
              <a:gd name="connsiteX29" fmla="*/ 1415143 w 4713514"/>
              <a:gd name="connsiteY29" fmla="*/ 1545772 h 1696204"/>
              <a:gd name="connsiteX30" fmla="*/ 1458686 w 4713514"/>
              <a:gd name="connsiteY30" fmla="*/ 1567543 h 1696204"/>
              <a:gd name="connsiteX31" fmla="*/ 1534886 w 4713514"/>
              <a:gd name="connsiteY31" fmla="*/ 1589315 h 1696204"/>
              <a:gd name="connsiteX32" fmla="*/ 1621971 w 4713514"/>
              <a:gd name="connsiteY32" fmla="*/ 1611086 h 1696204"/>
              <a:gd name="connsiteX33" fmla="*/ 1698171 w 4713514"/>
              <a:gd name="connsiteY33" fmla="*/ 1621972 h 1696204"/>
              <a:gd name="connsiteX34" fmla="*/ 1752600 w 4713514"/>
              <a:gd name="connsiteY34" fmla="*/ 1632858 h 1696204"/>
              <a:gd name="connsiteX35" fmla="*/ 1796143 w 4713514"/>
              <a:gd name="connsiteY35" fmla="*/ 1643743 h 1696204"/>
              <a:gd name="connsiteX36" fmla="*/ 1981200 w 4713514"/>
              <a:gd name="connsiteY36" fmla="*/ 1654629 h 1696204"/>
              <a:gd name="connsiteX37" fmla="*/ 2133600 w 4713514"/>
              <a:gd name="connsiteY37" fmla="*/ 1665515 h 1696204"/>
              <a:gd name="connsiteX38" fmla="*/ 2503714 w 4713514"/>
              <a:gd name="connsiteY38" fmla="*/ 1665515 h 1696204"/>
              <a:gd name="connsiteX39" fmla="*/ 2601686 w 4713514"/>
              <a:gd name="connsiteY39" fmla="*/ 1654629 h 1696204"/>
              <a:gd name="connsiteX40" fmla="*/ 2775857 w 4713514"/>
              <a:gd name="connsiteY40" fmla="*/ 1632858 h 1696204"/>
              <a:gd name="connsiteX41" fmla="*/ 3069771 w 4713514"/>
              <a:gd name="connsiteY41" fmla="*/ 1611086 h 1696204"/>
              <a:gd name="connsiteX42" fmla="*/ 3233057 w 4713514"/>
              <a:gd name="connsiteY42" fmla="*/ 1589315 h 1696204"/>
              <a:gd name="connsiteX43" fmla="*/ 3298371 w 4713514"/>
              <a:gd name="connsiteY43" fmla="*/ 1567543 h 1696204"/>
              <a:gd name="connsiteX44" fmla="*/ 3331029 w 4713514"/>
              <a:gd name="connsiteY44" fmla="*/ 1545772 h 1696204"/>
              <a:gd name="connsiteX45" fmla="*/ 3396343 w 4713514"/>
              <a:gd name="connsiteY45" fmla="*/ 1524000 h 1696204"/>
              <a:gd name="connsiteX46" fmla="*/ 3483429 w 4713514"/>
              <a:gd name="connsiteY46" fmla="*/ 1480458 h 1696204"/>
              <a:gd name="connsiteX47" fmla="*/ 3559629 w 4713514"/>
              <a:gd name="connsiteY47" fmla="*/ 1458686 h 1696204"/>
              <a:gd name="connsiteX48" fmla="*/ 3646714 w 4713514"/>
              <a:gd name="connsiteY48" fmla="*/ 1436915 h 1696204"/>
              <a:gd name="connsiteX49" fmla="*/ 3712029 w 4713514"/>
              <a:gd name="connsiteY49" fmla="*/ 1393372 h 1696204"/>
              <a:gd name="connsiteX50" fmla="*/ 3810000 w 4713514"/>
              <a:gd name="connsiteY50" fmla="*/ 1360715 h 1696204"/>
              <a:gd name="connsiteX51" fmla="*/ 3875314 w 4713514"/>
              <a:gd name="connsiteY51" fmla="*/ 1317172 h 1696204"/>
              <a:gd name="connsiteX52" fmla="*/ 3918857 w 4713514"/>
              <a:gd name="connsiteY52" fmla="*/ 1295400 h 1696204"/>
              <a:gd name="connsiteX53" fmla="*/ 3973286 w 4713514"/>
              <a:gd name="connsiteY53" fmla="*/ 1273629 h 1696204"/>
              <a:gd name="connsiteX54" fmla="*/ 4060371 w 4713514"/>
              <a:gd name="connsiteY54" fmla="*/ 1230086 h 1696204"/>
              <a:gd name="connsiteX55" fmla="*/ 4082143 w 4713514"/>
              <a:gd name="connsiteY55" fmla="*/ 1197429 h 1696204"/>
              <a:gd name="connsiteX56" fmla="*/ 4114800 w 4713514"/>
              <a:gd name="connsiteY56" fmla="*/ 1186543 h 1696204"/>
              <a:gd name="connsiteX57" fmla="*/ 4169229 w 4713514"/>
              <a:gd name="connsiteY57" fmla="*/ 1143000 h 1696204"/>
              <a:gd name="connsiteX58" fmla="*/ 4201886 w 4713514"/>
              <a:gd name="connsiteY58" fmla="*/ 1110343 h 1696204"/>
              <a:gd name="connsiteX59" fmla="*/ 4278086 w 4713514"/>
              <a:gd name="connsiteY59" fmla="*/ 1045029 h 1696204"/>
              <a:gd name="connsiteX60" fmla="*/ 4299857 w 4713514"/>
              <a:gd name="connsiteY60" fmla="*/ 1012372 h 1696204"/>
              <a:gd name="connsiteX61" fmla="*/ 4354286 w 4713514"/>
              <a:gd name="connsiteY61" fmla="*/ 968829 h 1696204"/>
              <a:gd name="connsiteX62" fmla="*/ 4397829 w 4713514"/>
              <a:gd name="connsiteY62" fmla="*/ 881743 h 1696204"/>
              <a:gd name="connsiteX63" fmla="*/ 4441371 w 4713514"/>
              <a:gd name="connsiteY63" fmla="*/ 838200 h 1696204"/>
              <a:gd name="connsiteX64" fmla="*/ 4495800 w 4713514"/>
              <a:gd name="connsiteY64" fmla="*/ 762000 h 1696204"/>
              <a:gd name="connsiteX65" fmla="*/ 4528457 w 4713514"/>
              <a:gd name="connsiteY65" fmla="*/ 707572 h 1696204"/>
              <a:gd name="connsiteX66" fmla="*/ 4550229 w 4713514"/>
              <a:gd name="connsiteY66" fmla="*/ 674915 h 1696204"/>
              <a:gd name="connsiteX67" fmla="*/ 4582886 w 4713514"/>
              <a:gd name="connsiteY67" fmla="*/ 576943 h 1696204"/>
              <a:gd name="connsiteX68" fmla="*/ 4593771 w 4713514"/>
              <a:gd name="connsiteY68" fmla="*/ 544286 h 1696204"/>
              <a:gd name="connsiteX69" fmla="*/ 4615543 w 4713514"/>
              <a:gd name="connsiteY69" fmla="*/ 489858 h 1696204"/>
              <a:gd name="connsiteX70" fmla="*/ 4626429 w 4713514"/>
              <a:gd name="connsiteY70" fmla="*/ 457200 h 1696204"/>
              <a:gd name="connsiteX71" fmla="*/ 4648200 w 4713514"/>
              <a:gd name="connsiteY71" fmla="*/ 413658 h 1696204"/>
              <a:gd name="connsiteX72" fmla="*/ 4669971 w 4713514"/>
              <a:gd name="connsiteY72" fmla="*/ 326572 h 1696204"/>
              <a:gd name="connsiteX73" fmla="*/ 4713514 w 4713514"/>
              <a:gd name="connsiteY73" fmla="*/ 228600 h 1696204"/>
              <a:gd name="connsiteX74" fmla="*/ 4713514 w 4713514"/>
              <a:gd name="connsiteY74" fmla="*/ 0 h 169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713514" h="1696204">
                <a:moveTo>
                  <a:pt x="0" y="642258"/>
                </a:moveTo>
                <a:cubicBezTo>
                  <a:pt x="7257" y="682172"/>
                  <a:pt x="10626" y="722993"/>
                  <a:pt x="21771" y="762000"/>
                </a:cubicBezTo>
                <a:cubicBezTo>
                  <a:pt x="25365" y="774580"/>
                  <a:pt x="37692" y="782956"/>
                  <a:pt x="43543" y="794658"/>
                </a:cubicBezTo>
                <a:cubicBezTo>
                  <a:pt x="48675" y="804921"/>
                  <a:pt x="51277" y="816282"/>
                  <a:pt x="54429" y="827315"/>
                </a:cubicBezTo>
                <a:cubicBezTo>
                  <a:pt x="58539" y="841700"/>
                  <a:pt x="58623" y="857477"/>
                  <a:pt x="65314" y="870858"/>
                </a:cubicBezTo>
                <a:cubicBezTo>
                  <a:pt x="69904" y="880038"/>
                  <a:pt x="80675" y="884615"/>
                  <a:pt x="87086" y="892629"/>
                </a:cubicBezTo>
                <a:cubicBezTo>
                  <a:pt x="95259" y="902845"/>
                  <a:pt x="100684" y="915070"/>
                  <a:pt x="108857" y="925286"/>
                </a:cubicBezTo>
                <a:cubicBezTo>
                  <a:pt x="115268" y="933300"/>
                  <a:pt x="124218" y="939044"/>
                  <a:pt x="130629" y="947058"/>
                </a:cubicBezTo>
                <a:cubicBezTo>
                  <a:pt x="138802" y="957274"/>
                  <a:pt x="143149" y="970464"/>
                  <a:pt x="152400" y="979715"/>
                </a:cubicBezTo>
                <a:cubicBezTo>
                  <a:pt x="165229" y="992544"/>
                  <a:pt x="181429" y="1001486"/>
                  <a:pt x="195943" y="1012372"/>
                </a:cubicBezTo>
                <a:cubicBezTo>
                  <a:pt x="248992" y="1091947"/>
                  <a:pt x="183452" y="1008115"/>
                  <a:pt x="250371" y="1055915"/>
                </a:cubicBezTo>
                <a:cubicBezTo>
                  <a:pt x="267074" y="1067846"/>
                  <a:pt x="276835" y="1088072"/>
                  <a:pt x="293914" y="1099458"/>
                </a:cubicBezTo>
                <a:cubicBezTo>
                  <a:pt x="304800" y="1106715"/>
                  <a:pt x="316355" y="1113056"/>
                  <a:pt x="326571" y="1121229"/>
                </a:cubicBezTo>
                <a:cubicBezTo>
                  <a:pt x="334585" y="1127640"/>
                  <a:pt x="339542" y="1137720"/>
                  <a:pt x="348343" y="1143000"/>
                </a:cubicBezTo>
                <a:cubicBezTo>
                  <a:pt x="358182" y="1148904"/>
                  <a:pt x="370453" y="1149366"/>
                  <a:pt x="381000" y="1153886"/>
                </a:cubicBezTo>
                <a:cubicBezTo>
                  <a:pt x="395915" y="1160279"/>
                  <a:pt x="409476" y="1169631"/>
                  <a:pt x="424543" y="1175658"/>
                </a:cubicBezTo>
                <a:cubicBezTo>
                  <a:pt x="468709" y="1193325"/>
                  <a:pt x="490633" y="1197623"/>
                  <a:pt x="533400" y="1208315"/>
                </a:cubicBezTo>
                <a:cubicBezTo>
                  <a:pt x="544286" y="1219201"/>
                  <a:pt x="552288" y="1234087"/>
                  <a:pt x="566057" y="1240972"/>
                </a:cubicBezTo>
                <a:cubicBezTo>
                  <a:pt x="596847" y="1256367"/>
                  <a:pt x="631372" y="1262743"/>
                  <a:pt x="664029" y="1273629"/>
                </a:cubicBezTo>
                <a:cubicBezTo>
                  <a:pt x="695162" y="1284007"/>
                  <a:pt x="706046" y="1288564"/>
                  <a:pt x="740229" y="1295400"/>
                </a:cubicBezTo>
                <a:cubicBezTo>
                  <a:pt x="761872" y="1299729"/>
                  <a:pt x="783772" y="1302657"/>
                  <a:pt x="805543" y="1306286"/>
                </a:cubicBezTo>
                <a:cubicBezTo>
                  <a:pt x="843818" y="1344563"/>
                  <a:pt x="812669" y="1319130"/>
                  <a:pt x="881743" y="1349829"/>
                </a:cubicBezTo>
                <a:cubicBezTo>
                  <a:pt x="954933" y="1382357"/>
                  <a:pt x="894547" y="1363915"/>
                  <a:pt x="968829" y="1382486"/>
                </a:cubicBezTo>
                <a:cubicBezTo>
                  <a:pt x="979715" y="1389743"/>
                  <a:pt x="989461" y="1399104"/>
                  <a:pt x="1001486" y="1404258"/>
                </a:cubicBezTo>
                <a:cubicBezTo>
                  <a:pt x="1015237" y="1410151"/>
                  <a:pt x="1030644" y="1411033"/>
                  <a:pt x="1045029" y="1415143"/>
                </a:cubicBezTo>
                <a:cubicBezTo>
                  <a:pt x="1056062" y="1418295"/>
                  <a:pt x="1067032" y="1421767"/>
                  <a:pt x="1077686" y="1426029"/>
                </a:cubicBezTo>
                <a:cubicBezTo>
                  <a:pt x="1121483" y="1443548"/>
                  <a:pt x="1166123" y="1459363"/>
                  <a:pt x="1208314" y="1480458"/>
                </a:cubicBezTo>
                <a:cubicBezTo>
                  <a:pt x="1222828" y="1487715"/>
                  <a:pt x="1236462" y="1497097"/>
                  <a:pt x="1251857" y="1502229"/>
                </a:cubicBezTo>
                <a:cubicBezTo>
                  <a:pt x="1269410" y="1508080"/>
                  <a:pt x="1288564" y="1507798"/>
                  <a:pt x="1306286" y="1513115"/>
                </a:cubicBezTo>
                <a:cubicBezTo>
                  <a:pt x="1449501" y="1556079"/>
                  <a:pt x="1273749" y="1517493"/>
                  <a:pt x="1415143" y="1545772"/>
                </a:cubicBezTo>
                <a:cubicBezTo>
                  <a:pt x="1429657" y="1553029"/>
                  <a:pt x="1443436" y="1561997"/>
                  <a:pt x="1458686" y="1567543"/>
                </a:cubicBezTo>
                <a:cubicBezTo>
                  <a:pt x="1483512" y="1576571"/>
                  <a:pt x="1509584" y="1581724"/>
                  <a:pt x="1534886" y="1589315"/>
                </a:cubicBezTo>
                <a:cubicBezTo>
                  <a:pt x="1587457" y="1605086"/>
                  <a:pt x="1552484" y="1599504"/>
                  <a:pt x="1621971" y="1611086"/>
                </a:cubicBezTo>
                <a:cubicBezTo>
                  <a:pt x="1647280" y="1615304"/>
                  <a:pt x="1672862" y="1617754"/>
                  <a:pt x="1698171" y="1621972"/>
                </a:cubicBezTo>
                <a:cubicBezTo>
                  <a:pt x="1716422" y="1625014"/>
                  <a:pt x="1734538" y="1628844"/>
                  <a:pt x="1752600" y="1632858"/>
                </a:cubicBezTo>
                <a:cubicBezTo>
                  <a:pt x="1767205" y="1636103"/>
                  <a:pt x="1781249" y="1642325"/>
                  <a:pt x="1796143" y="1643743"/>
                </a:cubicBezTo>
                <a:cubicBezTo>
                  <a:pt x="1857657" y="1649601"/>
                  <a:pt x="1919536" y="1650651"/>
                  <a:pt x="1981200" y="1654629"/>
                </a:cubicBezTo>
                <a:lnTo>
                  <a:pt x="2133600" y="1665515"/>
                </a:lnTo>
                <a:cubicBezTo>
                  <a:pt x="2287056" y="1696204"/>
                  <a:pt x="2193548" y="1681839"/>
                  <a:pt x="2503714" y="1665515"/>
                </a:cubicBezTo>
                <a:cubicBezTo>
                  <a:pt x="2536527" y="1663788"/>
                  <a:pt x="2569062" y="1658544"/>
                  <a:pt x="2601686" y="1654629"/>
                </a:cubicBezTo>
                <a:lnTo>
                  <a:pt x="2775857" y="1632858"/>
                </a:lnTo>
                <a:cubicBezTo>
                  <a:pt x="2891868" y="1620428"/>
                  <a:pt x="2949004" y="1621150"/>
                  <a:pt x="3069771" y="1611086"/>
                </a:cubicBezTo>
                <a:cubicBezTo>
                  <a:pt x="3149704" y="1604425"/>
                  <a:pt x="3162184" y="1601126"/>
                  <a:pt x="3233057" y="1589315"/>
                </a:cubicBezTo>
                <a:cubicBezTo>
                  <a:pt x="3254828" y="1582058"/>
                  <a:pt x="3279276" y="1580272"/>
                  <a:pt x="3298371" y="1567543"/>
                </a:cubicBezTo>
                <a:cubicBezTo>
                  <a:pt x="3309257" y="1560286"/>
                  <a:pt x="3319073" y="1551086"/>
                  <a:pt x="3331029" y="1545772"/>
                </a:cubicBezTo>
                <a:cubicBezTo>
                  <a:pt x="3352000" y="1536452"/>
                  <a:pt x="3375817" y="1534263"/>
                  <a:pt x="3396343" y="1524000"/>
                </a:cubicBezTo>
                <a:cubicBezTo>
                  <a:pt x="3425372" y="1509486"/>
                  <a:pt x="3452223" y="1489374"/>
                  <a:pt x="3483429" y="1480458"/>
                </a:cubicBezTo>
                <a:lnTo>
                  <a:pt x="3559629" y="1458686"/>
                </a:lnTo>
                <a:cubicBezTo>
                  <a:pt x="3588540" y="1450976"/>
                  <a:pt x="3646714" y="1436915"/>
                  <a:pt x="3646714" y="1436915"/>
                </a:cubicBezTo>
                <a:cubicBezTo>
                  <a:pt x="3668486" y="1422401"/>
                  <a:pt x="3686644" y="1399719"/>
                  <a:pt x="3712029" y="1393372"/>
                </a:cubicBezTo>
                <a:cubicBezTo>
                  <a:pt x="3748774" y="1384185"/>
                  <a:pt x="3775318" y="1379632"/>
                  <a:pt x="3810000" y="1360715"/>
                </a:cubicBezTo>
                <a:cubicBezTo>
                  <a:pt x="3832971" y="1348185"/>
                  <a:pt x="3851911" y="1328874"/>
                  <a:pt x="3875314" y="1317172"/>
                </a:cubicBezTo>
                <a:cubicBezTo>
                  <a:pt x="3889828" y="1309915"/>
                  <a:pt x="3904028" y="1301991"/>
                  <a:pt x="3918857" y="1295400"/>
                </a:cubicBezTo>
                <a:cubicBezTo>
                  <a:pt x="3936713" y="1287464"/>
                  <a:pt x="3955808" y="1282368"/>
                  <a:pt x="3973286" y="1273629"/>
                </a:cubicBezTo>
                <a:cubicBezTo>
                  <a:pt x="4076120" y="1222212"/>
                  <a:pt x="3986726" y="1254635"/>
                  <a:pt x="4060371" y="1230086"/>
                </a:cubicBezTo>
                <a:cubicBezTo>
                  <a:pt x="4067628" y="1219200"/>
                  <a:pt x="4071927" y="1205602"/>
                  <a:pt x="4082143" y="1197429"/>
                </a:cubicBezTo>
                <a:cubicBezTo>
                  <a:pt x="4091103" y="1190261"/>
                  <a:pt x="4105070" y="1192625"/>
                  <a:pt x="4114800" y="1186543"/>
                </a:cubicBezTo>
                <a:cubicBezTo>
                  <a:pt x="4134503" y="1174229"/>
                  <a:pt x="4151743" y="1158300"/>
                  <a:pt x="4169229" y="1143000"/>
                </a:cubicBezTo>
                <a:cubicBezTo>
                  <a:pt x="4180815" y="1132863"/>
                  <a:pt x="4190197" y="1120362"/>
                  <a:pt x="4201886" y="1110343"/>
                </a:cubicBezTo>
                <a:cubicBezTo>
                  <a:pt x="4243930" y="1074305"/>
                  <a:pt x="4244322" y="1085546"/>
                  <a:pt x="4278086" y="1045029"/>
                </a:cubicBezTo>
                <a:cubicBezTo>
                  <a:pt x="4286461" y="1034978"/>
                  <a:pt x="4291684" y="1022588"/>
                  <a:pt x="4299857" y="1012372"/>
                </a:cubicBezTo>
                <a:cubicBezTo>
                  <a:pt x="4317584" y="990213"/>
                  <a:pt x="4330037" y="984995"/>
                  <a:pt x="4354286" y="968829"/>
                </a:cubicBezTo>
                <a:cubicBezTo>
                  <a:pt x="4367215" y="930039"/>
                  <a:pt x="4367835" y="920307"/>
                  <a:pt x="4397829" y="881743"/>
                </a:cubicBezTo>
                <a:cubicBezTo>
                  <a:pt x="4410431" y="865541"/>
                  <a:pt x="4426857" y="852714"/>
                  <a:pt x="4441371" y="838200"/>
                </a:cubicBezTo>
                <a:cubicBezTo>
                  <a:pt x="4495400" y="703132"/>
                  <a:pt x="4428541" y="840470"/>
                  <a:pt x="4495800" y="762000"/>
                </a:cubicBezTo>
                <a:cubicBezTo>
                  <a:pt x="4509569" y="745936"/>
                  <a:pt x="4517243" y="725514"/>
                  <a:pt x="4528457" y="707572"/>
                </a:cubicBezTo>
                <a:cubicBezTo>
                  <a:pt x="4535391" y="696478"/>
                  <a:pt x="4542972" y="685801"/>
                  <a:pt x="4550229" y="674915"/>
                </a:cubicBezTo>
                <a:cubicBezTo>
                  <a:pt x="4568579" y="583160"/>
                  <a:pt x="4549083" y="655816"/>
                  <a:pt x="4582886" y="576943"/>
                </a:cubicBezTo>
                <a:cubicBezTo>
                  <a:pt x="4587406" y="566396"/>
                  <a:pt x="4589742" y="555030"/>
                  <a:pt x="4593771" y="544286"/>
                </a:cubicBezTo>
                <a:cubicBezTo>
                  <a:pt x="4600632" y="525990"/>
                  <a:pt x="4608682" y="508154"/>
                  <a:pt x="4615543" y="489858"/>
                </a:cubicBezTo>
                <a:cubicBezTo>
                  <a:pt x="4619572" y="479114"/>
                  <a:pt x="4621909" y="467747"/>
                  <a:pt x="4626429" y="457200"/>
                </a:cubicBezTo>
                <a:cubicBezTo>
                  <a:pt x="4632821" y="442285"/>
                  <a:pt x="4643069" y="429052"/>
                  <a:pt x="4648200" y="413658"/>
                </a:cubicBezTo>
                <a:cubicBezTo>
                  <a:pt x="4657662" y="385271"/>
                  <a:pt x="4653373" y="351468"/>
                  <a:pt x="4669971" y="326572"/>
                </a:cubicBezTo>
                <a:cubicBezTo>
                  <a:pt x="4689703" y="296974"/>
                  <a:pt x="4713514" y="267466"/>
                  <a:pt x="4713514" y="228600"/>
                </a:cubicBezTo>
                <a:lnTo>
                  <a:pt x="4713514" y="0"/>
                </a:lnTo>
              </a:path>
            </a:pathLst>
          </a:cu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992888" cy="692696"/>
          </a:xfrm>
          <a:prstGeom prst="rect">
            <a:avLst/>
          </a:prstGeom>
          <a:noFill/>
        </p:spPr>
      </p:pic>
      <p:pic>
        <p:nvPicPr>
          <p:cNvPr id="7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413685" y="3127685"/>
            <a:ext cx="6741368" cy="719262"/>
          </a:xfrm>
          <a:prstGeom prst="rect">
            <a:avLst/>
          </a:prstGeom>
          <a:noFill/>
        </p:spPr>
      </p:pic>
      <p:pic>
        <p:nvPicPr>
          <p:cNvPr id="4099" name="Picture 3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165304"/>
            <a:ext cx="7920880" cy="692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571184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Выбери нужную фигуру из шести пронумерованных. Впиши нужную цифру в прямоугольник.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8" descr="http://img1.liveinternet.ru/images/attach/c/2/69/490/69490770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0486" y="4581128"/>
            <a:ext cx="2643760" cy="2166305"/>
          </a:xfrm>
          <a:prstGeom prst="rect">
            <a:avLst/>
          </a:prstGeom>
          <a:noFill/>
        </p:spPr>
      </p:pic>
      <p:pic>
        <p:nvPicPr>
          <p:cNvPr id="4098" name="Picture 2" descr="D:\Презентации\рамки фон\j008852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33688" y="3050321"/>
            <a:ext cx="6586638" cy="719262"/>
          </a:xfrm>
          <a:prstGeom prst="rect">
            <a:avLst/>
          </a:prstGeom>
          <a:noFill/>
        </p:spPr>
      </p:pic>
      <p:pic>
        <p:nvPicPr>
          <p:cNvPr id="4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Презентации\Математика\Умники и умницы 2 класс\Тетрадь 2 класс\Часть 1. 1- 18 урок\Image001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1E1E3"/>
              </a:clrFrom>
              <a:clrTo>
                <a:srgbClr val="E1E1E3">
                  <a:alpha val="0"/>
                </a:srgbClr>
              </a:clrTo>
            </a:clrChange>
          </a:blip>
          <a:srcRect l="15865" t="9496" r="36554" b="74026"/>
          <a:stretch>
            <a:fillRect/>
          </a:stretch>
        </p:blipFill>
        <p:spPr bwMode="auto">
          <a:xfrm>
            <a:off x="1691680" y="1484784"/>
            <a:ext cx="5587342" cy="2736304"/>
          </a:xfrm>
          <a:prstGeom prst="rect">
            <a:avLst/>
          </a:prstGeom>
          <a:noFill/>
        </p:spPr>
      </p:pic>
      <p:pic>
        <p:nvPicPr>
          <p:cNvPr id="13" name="Picture 3" descr="D:\Презентации\Математика\Умники и умницы 2 класс\Тетрадь 2 класс\Часть 1. 1- 18 урок\Image001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E1E8"/>
              </a:clrFrom>
              <a:clrTo>
                <a:srgbClr val="DEE1E8">
                  <a:alpha val="0"/>
                </a:srgbClr>
              </a:clrTo>
            </a:clrChange>
          </a:blip>
          <a:srcRect l="66486" t="11201" r="4587" b="75162"/>
          <a:stretch>
            <a:fillRect/>
          </a:stretch>
        </p:blipFill>
        <p:spPr bwMode="auto">
          <a:xfrm>
            <a:off x="2771800" y="4149080"/>
            <a:ext cx="2880320" cy="192021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940152" y="3212976"/>
            <a:ext cx="86409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3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 descr="D:\клипарты\Дети\9ac39ca05c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501008"/>
            <a:ext cx="1729042" cy="288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D:\клипарты\Дети\6e4e87678608.png"/>
          <p:cNvPicPr>
            <a:picLocks noChangeAspect="1" noChangeArrowheads="1"/>
          </p:cNvPicPr>
          <p:nvPr/>
        </p:nvPicPr>
        <p:blipFill>
          <a:blip r:embed="rId5" cstate="print"/>
          <a:srcRect r="51065"/>
          <a:stretch>
            <a:fillRect/>
          </a:stretch>
        </p:blipFill>
        <p:spPr bwMode="auto">
          <a:xfrm flipH="1">
            <a:off x="6948264" y="3573016"/>
            <a:ext cx="1282615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allday.ru/uploads/posts/2008-11/1226526676_sh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522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188640"/>
            <a:ext cx="4402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92D05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692696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355976" y="1268760"/>
            <a:ext cx="4392488" cy="1368152"/>
          </a:xfrm>
          <a:prstGeom prst="cloudCallout">
            <a:avLst>
              <a:gd name="adj1" fmla="val -114180"/>
              <a:gd name="adj2" fmla="val 1829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Слово противоположное слову «друг»?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427984" y="2708920"/>
            <a:ext cx="2952328" cy="1296144"/>
          </a:xfrm>
          <a:prstGeom prst="cloudCallout">
            <a:avLst>
              <a:gd name="adj1" fmla="val 62606"/>
              <a:gd name="adj2" fmla="val 726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Враг.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D:\клипарты\школа\4d5cea66f8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7428" y="2636912"/>
            <a:ext cx="220657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detkam.ucoz.ru/_ld/0/s3796674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4005064"/>
            <a:ext cx="1512168" cy="2141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allday.ru/uploads/posts/2008-11/1226526676_sh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522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188640"/>
            <a:ext cx="4402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92D05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692696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355976" y="1268760"/>
            <a:ext cx="3312368" cy="1368152"/>
          </a:xfrm>
          <a:prstGeom prst="cloudCallout">
            <a:avLst>
              <a:gd name="adj1" fmla="val -114180"/>
              <a:gd name="adj2" fmla="val 1829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Воздушный транспорт ведьмы?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427984" y="2708920"/>
            <a:ext cx="2952328" cy="1296144"/>
          </a:xfrm>
          <a:prstGeom prst="cloudCallout">
            <a:avLst>
              <a:gd name="adj1" fmla="val 62606"/>
              <a:gd name="adj2" fmla="val 726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Метла.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D:\клипарты\школа\4d5cea66f8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7428" y="2636912"/>
            <a:ext cx="220657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Презентации\Анимашки\Нечисть\241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46278"/>
            <a:ext cx="2664296" cy="2171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allday.ru/uploads/posts/2008-11/1226526676_sh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522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188640"/>
            <a:ext cx="4402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92D05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692696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355976" y="1268760"/>
            <a:ext cx="3312368" cy="1368152"/>
          </a:xfrm>
          <a:prstGeom prst="cloudCallout">
            <a:avLst>
              <a:gd name="adj1" fmla="val -114180"/>
              <a:gd name="adj2" fmla="val 1829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Рубашка для подушки?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427984" y="2708920"/>
            <a:ext cx="2952328" cy="1296144"/>
          </a:xfrm>
          <a:prstGeom prst="cloudCallout">
            <a:avLst>
              <a:gd name="adj1" fmla="val 62606"/>
              <a:gd name="adj2" fmla="val 726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Наволочка.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D:\клипарты\школа\4d5cea66f8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7428" y="2636912"/>
            <a:ext cx="220657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D:\2 класс рабочая папка\математика\плакаты  материалы\гномы\64201021_1284869857_2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45648">
            <a:off x="4119555" y="4872398"/>
            <a:ext cx="2838352" cy="176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allday.ru/uploads/posts/2008-11/1226526676_sh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4402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92D05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692696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971600" y="1268760"/>
            <a:ext cx="3744416" cy="1368152"/>
          </a:xfrm>
          <a:prstGeom prst="cloudCallout">
            <a:avLst>
              <a:gd name="adj1" fmla="val 110975"/>
              <a:gd name="adj2" fmla="val 1749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Животное у которого много ножек?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1835696" y="2780928"/>
            <a:ext cx="3240360" cy="1296144"/>
          </a:xfrm>
          <a:prstGeom prst="cloudCallout">
            <a:avLst>
              <a:gd name="adj1" fmla="val -72713"/>
              <a:gd name="adj2" fmla="val -17932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Сороконожка.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D:\клипарты\школа\4d5cea66f8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2276872"/>
            <a:ext cx="204190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http://priroda.inc.ru/animation/Alisa/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437112"/>
            <a:ext cx="2520280" cy="2029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allday.ru/uploads/posts/2008-11/1226526676_sh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4402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92D05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692696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395536" y="1268760"/>
            <a:ext cx="4608512" cy="1368152"/>
          </a:xfrm>
          <a:prstGeom prst="cloudCallout">
            <a:avLst>
              <a:gd name="adj1" fmla="val 110975"/>
              <a:gd name="adj2" fmla="val 1749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Часть окна, которую можно открывать для проветривания?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1835696" y="2780928"/>
            <a:ext cx="3240360" cy="1296144"/>
          </a:xfrm>
          <a:prstGeom prst="cloudCallout">
            <a:avLst>
              <a:gd name="adj1" fmla="val -72713"/>
              <a:gd name="adj2" fmla="val -17932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Форточка.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D:\клипарты\школа\4d5cea66f8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2276872"/>
            <a:ext cx="204190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feeling.clan.su/bhnz/0fecba2287364760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4293096"/>
            <a:ext cx="2548546" cy="1745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allday.ru/uploads/posts/2008-11/1226526676_shkoln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4402832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92D05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692696"/>
            <a:ext cx="381642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92D05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rgbClr val="92D05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971600" y="1268760"/>
            <a:ext cx="3744416" cy="1368152"/>
          </a:xfrm>
          <a:prstGeom prst="cloudCallout">
            <a:avLst>
              <a:gd name="adj1" fmla="val 110975"/>
              <a:gd name="adj2" fmla="val 1749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Словно ёлка весь в иголках?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1835696" y="2780928"/>
            <a:ext cx="3240360" cy="1296144"/>
          </a:xfrm>
          <a:prstGeom prst="cloudCallout">
            <a:avLst>
              <a:gd name="adj1" fmla="val -72713"/>
              <a:gd name="adj2" fmla="val -17932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Ёж.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D:\клипарты\школа\4d5cea66f8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2276872"/>
            <a:ext cx="204190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" descr="http://img-fotki.yandex.ru/get/9304/102699435.961/0_abc21_bde68ae7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224458"/>
            <a:ext cx="1728192" cy="2156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635</Words>
  <Application>Microsoft Office PowerPoint</Application>
  <PresentationFormat>Экран (4:3)</PresentationFormat>
  <Paragraphs>134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Проверь себя.</vt:lpstr>
      <vt:lpstr>Пройди лабиринт, собирая буквы. Запиши слово, которое ты составил.</vt:lpstr>
      <vt:lpstr>Из фигур справа выбери и раскрась такие три, из которых можно составить квадрат, данный на образце слева.</vt:lpstr>
      <vt:lpstr>Из фигур справа выбери и раскрась такие три, из которых можно составить квадрат, данный на образце слева.</vt:lpstr>
      <vt:lpstr>Из фигур справа выбери и раскрась такие три, из которых можно составить квадрат, данный на образце слева.</vt:lpstr>
      <vt:lpstr>Из фигур справа выбери и раскрась такие три, из которых можно составить квадрат, данный на образце слева.</vt:lpstr>
      <vt:lpstr>Из фигур справа выбери и раскрась такие три, из которых можно составить квадрат, данный на образце слева.</vt:lpstr>
      <vt:lpstr>Какой вид сверху соответствует данной пирамидке? Раскрась кольца пирамидки, если синее кольцо находится между красным и жёлтым. Жёлтое – между зелёным и синим. Красное – между коричневым и синим.</vt:lpstr>
      <vt:lpstr>Соедини половинки слов так, чтобы получились  целые слова.</vt:lpstr>
      <vt:lpstr>Вставь гласные, чтобы получились слова.</vt:lpstr>
      <vt:lpstr>Вставь гласные, чтобы получились слова.</vt:lpstr>
      <vt:lpstr>Вставь гласные, чтобы получились слова.</vt:lpstr>
      <vt:lpstr>Вставь гласные, чтобы получились слова.</vt:lpstr>
      <vt:lpstr>На столе стоят матрёшки. В каждой из 3 больших матрёшек умещаются 5 маленьких. Сосчитай, сколько всего матрёшек на столе?</vt:lpstr>
      <vt:lpstr>Замени в слове гласную и запиши новые слова.</vt:lpstr>
      <vt:lpstr>Замени в слове гласную и запиши новые слова.</vt:lpstr>
      <vt:lpstr>Волк, Лиса и Медведь живут в трёх домиках: первый – белый с большим окном, второй – серый с большим окном, третий – серый с маленьким окном. У Волка и Лисы домики с большим окном, у Волка и Медведя – серые домики. Помоги зверям попасть к себе домой. Нарисуй дорожку от каждого зверя к его домику.</vt:lpstr>
      <vt:lpstr>Выбери нужную фигуру из шести пронумерованных. Впиши нужную цифру в прямоугольник.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50</cp:revision>
  <dcterms:modified xsi:type="dcterms:W3CDTF">2014-09-27T09:41:15Z</dcterms:modified>
</cp:coreProperties>
</file>