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7" r:id="rId28"/>
    <p:sldId id="288" r:id="rId29"/>
    <p:sldId id="289" r:id="rId30"/>
    <p:sldId id="290" r:id="rId31"/>
    <p:sldId id="286" r:id="rId32"/>
    <p:sldId id="25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7.jpe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5.jpe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2.jpe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6.gif"/><Relationship Id="rId5" Type="http://schemas.openxmlformats.org/officeDocument/2006/relationships/image" Target="../media/image6.png"/><Relationship Id="rId10" Type="http://schemas.openxmlformats.org/officeDocument/2006/relationships/image" Target="../media/image15.gif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18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573016"/>
            <a:ext cx="1466163" cy="2111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06568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436096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860032" y="1124744"/>
            <a:ext cx="3528392" cy="1827584"/>
          </a:xfrm>
          <a:prstGeom prst="cloudCallout">
            <a:avLst>
              <a:gd name="adj1" fmla="val -17077"/>
              <a:gd name="adj2" fmla="val 11985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Лесная дорожка?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3024336" cy="1584176"/>
          </a:xfrm>
          <a:prstGeom prst="cloudCallout">
            <a:avLst>
              <a:gd name="adj1" fmla="val 13740"/>
              <a:gd name="adj2" fmla="val 9859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Тропинка.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://pixelbrush.ru/uploads/posts/2013-08/1376879128_1-6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5129808"/>
            <a:ext cx="3536545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06568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436096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860032" y="1124744"/>
            <a:ext cx="3528392" cy="1827584"/>
          </a:xfrm>
          <a:prstGeom prst="cloudCallout">
            <a:avLst>
              <a:gd name="adj1" fmla="val -17077"/>
              <a:gd name="adj2" fmla="val 11985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Украшение из ленточки, завязываемое в волосах?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691680" y="1484784"/>
            <a:ext cx="2520280" cy="1368152"/>
          </a:xfrm>
          <a:prstGeom prst="cloudCallout">
            <a:avLst>
              <a:gd name="adj1" fmla="val 13740"/>
              <a:gd name="adj2" fmla="val 9859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Бант.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3" name="Picture 2" descr="http://img-fotki.yandex.ru/get/5708/valenta-mog.1c5/0_7a803_6f9e3a95_ori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920" y="4869160"/>
            <a:ext cx="151216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1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4581128"/>
            <a:ext cx="1152128" cy="20428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5656" y="1628800"/>
            <a:ext cx="6192688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Если слышишь парный звук,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Будь внимателен, мой друг: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Парный сразу проверяй –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Слово это изменяй.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Зуб на …(зубы), куст - ….(кусты).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Будешь грамотным и ты.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4581128"/>
            <a:ext cx="1152128" cy="20428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196752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Слушай внимательно слова и записывай только ту согласную, которую напишешь, в конце слова.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204864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Обед, завод, медведь, кровать,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306896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наряд, народ, этаж, тетрадь,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3717032"/>
            <a:ext cx="698477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каприз, морковь, багаж, гараж.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4581128"/>
            <a:ext cx="1152128" cy="20428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196752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Проверь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2492896"/>
            <a:ext cx="532859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   </a:t>
            </a:r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   </a:t>
            </a:r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   т,</a:t>
            </a:r>
          </a:p>
          <a:p>
            <a:pPr algn="ctr"/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    </a:t>
            </a:r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   ж,  </a:t>
            </a:r>
            <a:r>
              <a:rPr lang="ru-RU" sz="4800" b="1" dirty="0" err="1" smtClean="0">
                <a:solidFill>
                  <a:schemeClr val="tx1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ru-RU" sz="4800" b="1" dirty="0" err="1" smtClean="0">
                <a:solidFill>
                  <a:schemeClr val="tx1"/>
                </a:solidFill>
              </a:rPr>
              <a:t>з</a:t>
            </a:r>
            <a:r>
              <a:rPr lang="ru-RU" sz="4800" b="1" dirty="0" smtClean="0">
                <a:solidFill>
                  <a:schemeClr val="tx1"/>
                </a:solidFill>
              </a:rPr>
              <a:t>,   в,  ж,   ж.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4581128"/>
            <a:ext cx="1152128" cy="20428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196752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А теперь, попытайся вспомнить услышанные слова и записать их.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204864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Обед, завод, медведь, кровать,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306896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наряд, народ, этаж, тетрадь,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3717032"/>
            <a:ext cx="698477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каприз, морковь, багаж, гараж.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847856" y="4890742"/>
            <a:ext cx="1296144" cy="19672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196752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Раскрась рисунок. На столе стоят рамки. Ближе всех – рамка красного цвета, за ней – зелёная и самая дальняя – коричневая. Красная рамка изнутри – жёлтая, зелёная – изнутри синяя, а коричневая – изнутри жёлтая.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" name="Picture 2" descr="D:\Презентации\Математика\Умники и умницы 2 класс\Тетрадь 2 класс\Часть 1. 1- 18 урок\Image005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25126" t="74665" r="34430" b="11860"/>
          <a:stretch>
            <a:fillRect/>
          </a:stretch>
        </p:blipFill>
        <p:spPr bwMode="auto">
          <a:xfrm>
            <a:off x="1547664" y="2348880"/>
            <a:ext cx="5884082" cy="3168352"/>
          </a:xfrm>
          <a:prstGeom prst="rect">
            <a:avLst/>
          </a:prstGeom>
          <a:noFill/>
        </p:spPr>
      </p:pic>
      <p:pic>
        <p:nvPicPr>
          <p:cNvPr id="10" name="Picture 4" descr="http://malenkajastrana.my1.ru/97/4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944910"/>
            <a:ext cx="1272656" cy="1913090"/>
          </a:xfrm>
          <a:prstGeom prst="rect">
            <a:avLst/>
          </a:prstGeom>
          <a:noFill/>
        </p:spPr>
      </p:pic>
      <p:sp>
        <p:nvSpPr>
          <p:cNvPr id="13" name="Полилиния 12"/>
          <p:cNvSpPr/>
          <p:nvPr/>
        </p:nvSpPr>
        <p:spPr>
          <a:xfrm>
            <a:off x="2282372" y="3672442"/>
            <a:ext cx="2133272" cy="250044"/>
          </a:xfrm>
          <a:custGeom>
            <a:avLst/>
            <a:gdLst>
              <a:gd name="connsiteX0" fmla="*/ 166914 w 2133272"/>
              <a:gd name="connsiteY0" fmla="*/ 83129 h 250044"/>
              <a:gd name="connsiteX1" fmla="*/ 1734457 w 2133272"/>
              <a:gd name="connsiteY1" fmla="*/ 72244 h 250044"/>
              <a:gd name="connsiteX2" fmla="*/ 2017485 w 2133272"/>
              <a:gd name="connsiteY2" fmla="*/ 115787 h 250044"/>
              <a:gd name="connsiteX3" fmla="*/ 1984828 w 2133272"/>
              <a:gd name="connsiteY3" fmla="*/ 137558 h 250044"/>
              <a:gd name="connsiteX4" fmla="*/ 1908628 w 2133272"/>
              <a:gd name="connsiteY4" fmla="*/ 202872 h 250044"/>
              <a:gd name="connsiteX5" fmla="*/ 79828 w 2133272"/>
              <a:gd name="connsiteY5" fmla="*/ 213758 h 250044"/>
              <a:gd name="connsiteX6" fmla="*/ 58057 w 2133272"/>
              <a:gd name="connsiteY6" fmla="*/ 191987 h 250044"/>
              <a:gd name="connsiteX7" fmla="*/ 90714 w 2133272"/>
              <a:gd name="connsiteY7" fmla="*/ 181101 h 250044"/>
              <a:gd name="connsiteX8" fmla="*/ 145142 w 2133272"/>
              <a:gd name="connsiteY8" fmla="*/ 148444 h 250044"/>
              <a:gd name="connsiteX9" fmla="*/ 210457 w 2133272"/>
              <a:gd name="connsiteY9" fmla="*/ 115787 h 250044"/>
              <a:gd name="connsiteX10" fmla="*/ 221342 w 2133272"/>
              <a:gd name="connsiteY10" fmla="*/ 83129 h 25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3272" h="250044">
                <a:moveTo>
                  <a:pt x="166914" y="83129"/>
                </a:moveTo>
                <a:lnTo>
                  <a:pt x="1734457" y="72244"/>
                </a:lnTo>
                <a:cubicBezTo>
                  <a:pt x="1759990" y="72244"/>
                  <a:pt x="2133272" y="0"/>
                  <a:pt x="2017485" y="115787"/>
                </a:cubicBezTo>
                <a:cubicBezTo>
                  <a:pt x="2008234" y="125038"/>
                  <a:pt x="1995714" y="130301"/>
                  <a:pt x="1984828" y="137558"/>
                </a:cubicBezTo>
                <a:cubicBezTo>
                  <a:pt x="1966647" y="164830"/>
                  <a:pt x="1947597" y="202416"/>
                  <a:pt x="1908628" y="202872"/>
                </a:cubicBezTo>
                <a:lnTo>
                  <a:pt x="79828" y="213758"/>
                </a:lnTo>
                <a:cubicBezTo>
                  <a:pt x="79828" y="213758"/>
                  <a:pt x="0" y="250044"/>
                  <a:pt x="58057" y="191987"/>
                </a:cubicBezTo>
                <a:cubicBezTo>
                  <a:pt x="66171" y="183873"/>
                  <a:pt x="79828" y="184730"/>
                  <a:pt x="90714" y="181101"/>
                </a:cubicBezTo>
                <a:cubicBezTo>
                  <a:pt x="133238" y="138575"/>
                  <a:pt x="88617" y="176707"/>
                  <a:pt x="145142" y="148444"/>
                </a:cubicBezTo>
                <a:cubicBezTo>
                  <a:pt x="229548" y="106241"/>
                  <a:pt x="128373" y="143146"/>
                  <a:pt x="210457" y="115787"/>
                </a:cubicBezTo>
                <a:lnTo>
                  <a:pt x="221342" y="83129"/>
                </a:lnTo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234543" y="3675743"/>
            <a:ext cx="173196" cy="1712686"/>
          </a:xfrm>
          <a:custGeom>
            <a:avLst/>
            <a:gdLst>
              <a:gd name="connsiteX0" fmla="*/ 163286 w 173196"/>
              <a:gd name="connsiteY0" fmla="*/ 68943 h 1712686"/>
              <a:gd name="connsiteX1" fmla="*/ 152400 w 173196"/>
              <a:gd name="connsiteY1" fmla="*/ 493486 h 1712686"/>
              <a:gd name="connsiteX2" fmla="*/ 130628 w 173196"/>
              <a:gd name="connsiteY2" fmla="*/ 602343 h 1712686"/>
              <a:gd name="connsiteX3" fmla="*/ 141514 w 173196"/>
              <a:gd name="connsiteY3" fmla="*/ 1407886 h 1712686"/>
              <a:gd name="connsiteX4" fmla="*/ 97971 w 173196"/>
              <a:gd name="connsiteY4" fmla="*/ 1592943 h 1712686"/>
              <a:gd name="connsiteX5" fmla="*/ 76200 w 173196"/>
              <a:gd name="connsiteY5" fmla="*/ 1625600 h 1712686"/>
              <a:gd name="connsiteX6" fmla="*/ 65314 w 173196"/>
              <a:gd name="connsiteY6" fmla="*/ 1658257 h 1712686"/>
              <a:gd name="connsiteX7" fmla="*/ 10886 w 173196"/>
              <a:gd name="connsiteY7" fmla="*/ 1712686 h 1712686"/>
              <a:gd name="connsiteX8" fmla="*/ 0 w 173196"/>
              <a:gd name="connsiteY8" fmla="*/ 221343 h 1712686"/>
              <a:gd name="connsiteX9" fmla="*/ 32657 w 173196"/>
              <a:gd name="connsiteY9" fmla="*/ 156028 h 1712686"/>
              <a:gd name="connsiteX10" fmla="*/ 76200 w 173196"/>
              <a:gd name="connsiteY10" fmla="*/ 90714 h 1712686"/>
              <a:gd name="connsiteX11" fmla="*/ 108857 w 173196"/>
              <a:gd name="connsiteY11" fmla="*/ 79828 h 1712686"/>
              <a:gd name="connsiteX12" fmla="*/ 163286 w 173196"/>
              <a:gd name="connsiteY12" fmla="*/ 68943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196" h="1712686">
                <a:moveTo>
                  <a:pt x="163286" y="68943"/>
                </a:moveTo>
                <a:cubicBezTo>
                  <a:pt x="170543" y="137886"/>
                  <a:pt x="161051" y="352190"/>
                  <a:pt x="152400" y="493486"/>
                </a:cubicBezTo>
                <a:cubicBezTo>
                  <a:pt x="150139" y="530421"/>
                  <a:pt x="130628" y="602343"/>
                  <a:pt x="130628" y="602343"/>
                </a:cubicBezTo>
                <a:cubicBezTo>
                  <a:pt x="134257" y="870857"/>
                  <a:pt x="141514" y="1139347"/>
                  <a:pt x="141514" y="1407886"/>
                </a:cubicBezTo>
                <a:cubicBezTo>
                  <a:pt x="141514" y="1576387"/>
                  <a:pt x="173196" y="1542792"/>
                  <a:pt x="97971" y="1592943"/>
                </a:cubicBezTo>
                <a:cubicBezTo>
                  <a:pt x="90714" y="1603829"/>
                  <a:pt x="82051" y="1613898"/>
                  <a:pt x="76200" y="1625600"/>
                </a:cubicBezTo>
                <a:cubicBezTo>
                  <a:pt x="71068" y="1635863"/>
                  <a:pt x="72199" y="1649077"/>
                  <a:pt x="65314" y="1658257"/>
                </a:cubicBezTo>
                <a:cubicBezTo>
                  <a:pt x="49919" y="1678783"/>
                  <a:pt x="10886" y="1712686"/>
                  <a:pt x="10886" y="1712686"/>
                </a:cubicBezTo>
                <a:cubicBezTo>
                  <a:pt x="7257" y="1215572"/>
                  <a:pt x="0" y="718471"/>
                  <a:pt x="0" y="221343"/>
                </a:cubicBezTo>
                <a:cubicBezTo>
                  <a:pt x="0" y="193984"/>
                  <a:pt x="21651" y="178041"/>
                  <a:pt x="32657" y="156028"/>
                </a:cubicBezTo>
                <a:cubicBezTo>
                  <a:pt x="52629" y="116084"/>
                  <a:pt x="29771" y="121667"/>
                  <a:pt x="76200" y="90714"/>
                </a:cubicBezTo>
                <a:cubicBezTo>
                  <a:pt x="85747" y="84349"/>
                  <a:pt x="98594" y="84960"/>
                  <a:pt x="108857" y="79828"/>
                </a:cubicBezTo>
                <a:cubicBezTo>
                  <a:pt x="120559" y="73977"/>
                  <a:pt x="156029" y="0"/>
                  <a:pt x="163286" y="6894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74514" y="3867484"/>
            <a:ext cx="2052877" cy="327145"/>
          </a:xfrm>
          <a:custGeom>
            <a:avLst/>
            <a:gdLst>
              <a:gd name="connsiteX0" fmla="*/ 78829 w 2052877"/>
              <a:gd name="connsiteY0" fmla="*/ 290859 h 327145"/>
              <a:gd name="connsiteX1" fmla="*/ 111486 w 2052877"/>
              <a:gd name="connsiteY1" fmla="*/ 279973 h 327145"/>
              <a:gd name="connsiteX2" fmla="*/ 590457 w 2052877"/>
              <a:gd name="connsiteY2" fmla="*/ 269087 h 327145"/>
              <a:gd name="connsiteX3" fmla="*/ 634000 w 2052877"/>
              <a:gd name="connsiteY3" fmla="*/ 258202 h 327145"/>
              <a:gd name="connsiteX4" fmla="*/ 1156515 w 2052877"/>
              <a:gd name="connsiteY4" fmla="*/ 247316 h 327145"/>
              <a:gd name="connsiteX5" fmla="*/ 1243600 w 2052877"/>
              <a:gd name="connsiteY5" fmla="*/ 236430 h 327145"/>
              <a:gd name="connsiteX6" fmla="*/ 2027372 w 2052877"/>
              <a:gd name="connsiteY6" fmla="*/ 225545 h 327145"/>
              <a:gd name="connsiteX7" fmla="*/ 2038257 w 2052877"/>
              <a:gd name="connsiteY7" fmla="*/ 149345 h 327145"/>
              <a:gd name="connsiteX8" fmla="*/ 2027372 w 2052877"/>
              <a:gd name="connsiteY8" fmla="*/ 40487 h 327145"/>
              <a:gd name="connsiteX9" fmla="*/ 1918515 w 2052877"/>
              <a:gd name="connsiteY9" fmla="*/ 62259 h 327145"/>
              <a:gd name="connsiteX10" fmla="*/ 78829 w 2052877"/>
              <a:gd name="connsiteY10" fmla="*/ 62259 h 327145"/>
              <a:gd name="connsiteX11" fmla="*/ 78829 w 2052877"/>
              <a:gd name="connsiteY11" fmla="*/ 290859 h 32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52877" h="327145">
                <a:moveTo>
                  <a:pt x="78829" y="290859"/>
                </a:moveTo>
                <a:cubicBezTo>
                  <a:pt x="84272" y="327145"/>
                  <a:pt x="100022" y="280461"/>
                  <a:pt x="111486" y="279973"/>
                </a:cubicBezTo>
                <a:cubicBezTo>
                  <a:pt x="271040" y="273183"/>
                  <a:pt x="430897" y="275735"/>
                  <a:pt x="590457" y="269087"/>
                </a:cubicBezTo>
                <a:cubicBezTo>
                  <a:pt x="605405" y="268464"/>
                  <a:pt x="619050" y="258777"/>
                  <a:pt x="634000" y="258202"/>
                </a:cubicBezTo>
                <a:cubicBezTo>
                  <a:pt x="808081" y="251507"/>
                  <a:pt x="982343" y="250945"/>
                  <a:pt x="1156515" y="247316"/>
                </a:cubicBezTo>
                <a:cubicBezTo>
                  <a:pt x="1185543" y="243687"/>
                  <a:pt x="1214355" y="237161"/>
                  <a:pt x="1243600" y="236430"/>
                </a:cubicBezTo>
                <a:cubicBezTo>
                  <a:pt x="1504801" y="229900"/>
                  <a:pt x="1767644" y="254008"/>
                  <a:pt x="2027372" y="225545"/>
                </a:cubicBezTo>
                <a:cubicBezTo>
                  <a:pt x="2052877" y="222750"/>
                  <a:pt x="2034629" y="174745"/>
                  <a:pt x="2038257" y="149345"/>
                </a:cubicBezTo>
                <a:cubicBezTo>
                  <a:pt x="2034629" y="113059"/>
                  <a:pt x="2049760" y="69272"/>
                  <a:pt x="2027372" y="40487"/>
                </a:cubicBezTo>
                <a:cubicBezTo>
                  <a:pt x="2023027" y="34900"/>
                  <a:pt x="1932141" y="58852"/>
                  <a:pt x="1918515" y="62259"/>
                </a:cubicBezTo>
                <a:cubicBezTo>
                  <a:pt x="1344665" y="39304"/>
                  <a:pt x="468624" y="0"/>
                  <a:pt x="78829" y="62259"/>
                </a:cubicBezTo>
                <a:cubicBezTo>
                  <a:pt x="0" y="74850"/>
                  <a:pt x="73386" y="254573"/>
                  <a:pt x="78829" y="290859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197100" y="4149651"/>
            <a:ext cx="385724" cy="1372833"/>
          </a:xfrm>
          <a:custGeom>
            <a:avLst/>
            <a:gdLst>
              <a:gd name="connsiteX0" fmla="*/ 34471 w 385724"/>
              <a:gd name="connsiteY0" fmla="*/ 19578 h 1372833"/>
              <a:gd name="connsiteX1" fmla="*/ 45357 w 385724"/>
              <a:gd name="connsiteY1" fmla="*/ 52235 h 1372833"/>
              <a:gd name="connsiteX2" fmla="*/ 56243 w 385724"/>
              <a:gd name="connsiteY2" fmla="*/ 106663 h 1372833"/>
              <a:gd name="connsiteX3" fmla="*/ 45357 w 385724"/>
              <a:gd name="connsiteY3" fmla="*/ 1086378 h 1372833"/>
              <a:gd name="connsiteX4" fmla="*/ 56243 w 385724"/>
              <a:gd name="connsiteY4" fmla="*/ 1293206 h 1372833"/>
              <a:gd name="connsiteX5" fmla="*/ 252186 w 385724"/>
              <a:gd name="connsiteY5" fmla="*/ 1271435 h 1372833"/>
              <a:gd name="connsiteX6" fmla="*/ 371929 w 385724"/>
              <a:gd name="connsiteY6" fmla="*/ 1260549 h 1372833"/>
              <a:gd name="connsiteX7" fmla="*/ 361043 w 385724"/>
              <a:gd name="connsiteY7" fmla="*/ 1129920 h 1372833"/>
              <a:gd name="connsiteX8" fmla="*/ 350157 w 385724"/>
              <a:gd name="connsiteY8" fmla="*/ 1031949 h 1372833"/>
              <a:gd name="connsiteX9" fmla="*/ 361043 w 385724"/>
              <a:gd name="connsiteY9" fmla="*/ 716263 h 1372833"/>
              <a:gd name="connsiteX10" fmla="*/ 371929 w 385724"/>
              <a:gd name="connsiteY10" fmla="*/ 106663 h 1372833"/>
              <a:gd name="connsiteX11" fmla="*/ 361043 w 385724"/>
              <a:gd name="connsiteY11" fmla="*/ 19578 h 1372833"/>
              <a:gd name="connsiteX12" fmla="*/ 252186 w 385724"/>
              <a:gd name="connsiteY12" fmla="*/ 30463 h 1372833"/>
              <a:gd name="connsiteX13" fmla="*/ 34471 w 385724"/>
              <a:gd name="connsiteY13" fmla="*/ 19578 h 137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5724" h="1372833">
                <a:moveTo>
                  <a:pt x="34471" y="19578"/>
                </a:moveTo>
                <a:cubicBezTo>
                  <a:pt x="0" y="23207"/>
                  <a:pt x="42574" y="41103"/>
                  <a:pt x="45357" y="52235"/>
                </a:cubicBezTo>
                <a:cubicBezTo>
                  <a:pt x="49845" y="70185"/>
                  <a:pt x="56243" y="88161"/>
                  <a:pt x="56243" y="106663"/>
                </a:cubicBezTo>
                <a:cubicBezTo>
                  <a:pt x="56243" y="433255"/>
                  <a:pt x="48986" y="759806"/>
                  <a:pt x="45357" y="1086378"/>
                </a:cubicBezTo>
                <a:cubicBezTo>
                  <a:pt x="48986" y="1155321"/>
                  <a:pt x="10376" y="1241606"/>
                  <a:pt x="56243" y="1293206"/>
                </a:cubicBezTo>
                <a:cubicBezTo>
                  <a:pt x="127023" y="1372833"/>
                  <a:pt x="189645" y="1280369"/>
                  <a:pt x="252186" y="1271435"/>
                </a:cubicBezTo>
                <a:cubicBezTo>
                  <a:pt x="291862" y="1265767"/>
                  <a:pt x="332015" y="1264178"/>
                  <a:pt x="371929" y="1260549"/>
                </a:cubicBezTo>
                <a:cubicBezTo>
                  <a:pt x="368300" y="1217006"/>
                  <a:pt x="365186" y="1173417"/>
                  <a:pt x="361043" y="1129920"/>
                </a:cubicBezTo>
                <a:cubicBezTo>
                  <a:pt x="357928" y="1097210"/>
                  <a:pt x="350157" y="1064807"/>
                  <a:pt x="350157" y="1031949"/>
                </a:cubicBezTo>
                <a:cubicBezTo>
                  <a:pt x="350157" y="926658"/>
                  <a:pt x="358566" y="821525"/>
                  <a:pt x="361043" y="716263"/>
                </a:cubicBezTo>
                <a:cubicBezTo>
                  <a:pt x="365824" y="513087"/>
                  <a:pt x="368300" y="309863"/>
                  <a:pt x="371929" y="106663"/>
                </a:cubicBezTo>
                <a:cubicBezTo>
                  <a:pt x="368300" y="77635"/>
                  <a:pt x="385724" y="35284"/>
                  <a:pt x="361043" y="19578"/>
                </a:cubicBezTo>
                <a:cubicBezTo>
                  <a:pt x="330278" y="0"/>
                  <a:pt x="288452" y="26646"/>
                  <a:pt x="252186" y="30463"/>
                </a:cubicBezTo>
                <a:cubicBezTo>
                  <a:pt x="122119" y="44154"/>
                  <a:pt x="68942" y="15949"/>
                  <a:pt x="34471" y="19578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487386" y="5123543"/>
            <a:ext cx="1744746" cy="330199"/>
          </a:xfrm>
          <a:custGeom>
            <a:avLst/>
            <a:gdLst>
              <a:gd name="connsiteX0" fmla="*/ 114300 w 1744746"/>
              <a:gd name="connsiteY0" fmla="*/ 308428 h 330199"/>
              <a:gd name="connsiteX1" fmla="*/ 103414 w 1744746"/>
              <a:gd name="connsiteY1" fmla="*/ 145143 h 330199"/>
              <a:gd name="connsiteX2" fmla="*/ 92528 w 1744746"/>
              <a:gd name="connsiteY2" fmla="*/ 112486 h 330199"/>
              <a:gd name="connsiteX3" fmla="*/ 81643 w 1744746"/>
              <a:gd name="connsiteY3" fmla="*/ 68943 h 330199"/>
              <a:gd name="connsiteX4" fmla="*/ 103414 w 1744746"/>
              <a:gd name="connsiteY4" fmla="*/ 47171 h 330199"/>
              <a:gd name="connsiteX5" fmla="*/ 277585 w 1744746"/>
              <a:gd name="connsiteY5" fmla="*/ 47171 h 330199"/>
              <a:gd name="connsiteX6" fmla="*/ 1170214 w 1744746"/>
              <a:gd name="connsiteY6" fmla="*/ 47171 h 330199"/>
              <a:gd name="connsiteX7" fmla="*/ 1235528 w 1744746"/>
              <a:gd name="connsiteY7" fmla="*/ 36286 h 330199"/>
              <a:gd name="connsiteX8" fmla="*/ 1333500 w 1744746"/>
              <a:gd name="connsiteY8" fmla="*/ 25400 h 330199"/>
              <a:gd name="connsiteX9" fmla="*/ 1583871 w 1744746"/>
              <a:gd name="connsiteY9" fmla="*/ 14514 h 330199"/>
              <a:gd name="connsiteX10" fmla="*/ 1725385 w 1744746"/>
              <a:gd name="connsiteY10" fmla="*/ 25400 h 330199"/>
              <a:gd name="connsiteX11" fmla="*/ 1703614 w 1744746"/>
              <a:gd name="connsiteY11" fmla="*/ 90714 h 330199"/>
              <a:gd name="connsiteX12" fmla="*/ 1681843 w 1744746"/>
              <a:gd name="connsiteY12" fmla="*/ 166914 h 330199"/>
              <a:gd name="connsiteX13" fmla="*/ 1692728 w 1744746"/>
              <a:gd name="connsiteY13" fmla="*/ 254000 h 330199"/>
              <a:gd name="connsiteX14" fmla="*/ 1681843 w 1744746"/>
              <a:gd name="connsiteY14" fmla="*/ 297543 h 330199"/>
              <a:gd name="connsiteX15" fmla="*/ 1170214 w 1744746"/>
              <a:gd name="connsiteY15" fmla="*/ 286657 h 330199"/>
              <a:gd name="connsiteX16" fmla="*/ 1072243 w 1744746"/>
              <a:gd name="connsiteY16" fmla="*/ 275771 h 330199"/>
              <a:gd name="connsiteX17" fmla="*/ 996043 w 1744746"/>
              <a:gd name="connsiteY17" fmla="*/ 264886 h 330199"/>
              <a:gd name="connsiteX18" fmla="*/ 789214 w 1744746"/>
              <a:gd name="connsiteY18" fmla="*/ 275771 h 330199"/>
              <a:gd name="connsiteX19" fmla="*/ 114300 w 1744746"/>
              <a:gd name="connsiteY19" fmla="*/ 308428 h 33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44746" h="330199">
                <a:moveTo>
                  <a:pt x="114300" y="308428"/>
                </a:moveTo>
                <a:cubicBezTo>
                  <a:pt x="0" y="286657"/>
                  <a:pt x="109438" y="199359"/>
                  <a:pt x="103414" y="145143"/>
                </a:cubicBezTo>
                <a:cubicBezTo>
                  <a:pt x="102147" y="133739"/>
                  <a:pt x="95680" y="123519"/>
                  <a:pt x="92528" y="112486"/>
                </a:cubicBezTo>
                <a:cubicBezTo>
                  <a:pt x="88418" y="98101"/>
                  <a:pt x="85271" y="83457"/>
                  <a:pt x="81643" y="68943"/>
                </a:cubicBezTo>
                <a:cubicBezTo>
                  <a:pt x="88900" y="61686"/>
                  <a:pt x="94613" y="52451"/>
                  <a:pt x="103414" y="47171"/>
                </a:cubicBezTo>
                <a:cubicBezTo>
                  <a:pt x="150405" y="18976"/>
                  <a:pt x="250588" y="45094"/>
                  <a:pt x="277585" y="47171"/>
                </a:cubicBezTo>
                <a:cubicBezTo>
                  <a:pt x="603199" y="112295"/>
                  <a:pt x="355980" y="66791"/>
                  <a:pt x="1170214" y="47171"/>
                </a:cubicBezTo>
                <a:cubicBezTo>
                  <a:pt x="1192279" y="46639"/>
                  <a:pt x="1213650" y="39203"/>
                  <a:pt x="1235528" y="36286"/>
                </a:cubicBezTo>
                <a:cubicBezTo>
                  <a:pt x="1268098" y="31943"/>
                  <a:pt x="1300706" y="27450"/>
                  <a:pt x="1333500" y="25400"/>
                </a:cubicBezTo>
                <a:cubicBezTo>
                  <a:pt x="1416873" y="20189"/>
                  <a:pt x="1500414" y="18143"/>
                  <a:pt x="1583871" y="14514"/>
                </a:cubicBezTo>
                <a:cubicBezTo>
                  <a:pt x="1631042" y="18143"/>
                  <a:pt x="1685471" y="0"/>
                  <a:pt x="1725385" y="25400"/>
                </a:cubicBezTo>
                <a:cubicBezTo>
                  <a:pt x="1744746" y="37721"/>
                  <a:pt x="1710871" y="68943"/>
                  <a:pt x="1703614" y="90714"/>
                </a:cubicBezTo>
                <a:cubicBezTo>
                  <a:pt x="1687995" y="137570"/>
                  <a:pt x="1695513" y="112232"/>
                  <a:pt x="1681843" y="166914"/>
                </a:cubicBezTo>
                <a:cubicBezTo>
                  <a:pt x="1685471" y="195943"/>
                  <a:pt x="1692728" y="224745"/>
                  <a:pt x="1692728" y="254000"/>
                </a:cubicBezTo>
                <a:cubicBezTo>
                  <a:pt x="1692728" y="268961"/>
                  <a:pt x="1696775" y="296610"/>
                  <a:pt x="1681843" y="297543"/>
                </a:cubicBezTo>
                <a:cubicBezTo>
                  <a:pt x="1511594" y="308184"/>
                  <a:pt x="1340757" y="290286"/>
                  <a:pt x="1170214" y="286657"/>
                </a:cubicBezTo>
                <a:lnTo>
                  <a:pt x="1072243" y="275771"/>
                </a:lnTo>
                <a:cubicBezTo>
                  <a:pt x="1046783" y="272589"/>
                  <a:pt x="1021701" y="264886"/>
                  <a:pt x="996043" y="264886"/>
                </a:cubicBezTo>
                <a:cubicBezTo>
                  <a:pt x="927005" y="264886"/>
                  <a:pt x="858247" y="274939"/>
                  <a:pt x="789214" y="275771"/>
                </a:cubicBezTo>
                <a:cubicBezTo>
                  <a:pt x="557002" y="278569"/>
                  <a:pt x="228600" y="330199"/>
                  <a:pt x="114300" y="308428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898069" y="4048925"/>
            <a:ext cx="504605" cy="1181078"/>
          </a:xfrm>
          <a:custGeom>
            <a:avLst/>
            <a:gdLst>
              <a:gd name="connsiteX0" fmla="*/ 75217 w 504605"/>
              <a:gd name="connsiteY0" fmla="*/ 76761 h 1181078"/>
              <a:gd name="connsiteX1" fmla="*/ 86102 w 504605"/>
              <a:gd name="connsiteY1" fmla="*/ 1100018 h 1181078"/>
              <a:gd name="connsiteX2" fmla="*/ 336474 w 504605"/>
              <a:gd name="connsiteY2" fmla="*/ 1078246 h 1181078"/>
              <a:gd name="connsiteX3" fmla="*/ 347360 w 504605"/>
              <a:gd name="connsiteY3" fmla="*/ 740789 h 1181078"/>
              <a:gd name="connsiteX4" fmla="*/ 369131 w 504605"/>
              <a:gd name="connsiteY4" fmla="*/ 621046 h 1181078"/>
              <a:gd name="connsiteX5" fmla="*/ 390902 w 504605"/>
              <a:gd name="connsiteY5" fmla="*/ 566618 h 1181078"/>
              <a:gd name="connsiteX6" fmla="*/ 401788 w 504605"/>
              <a:gd name="connsiteY6" fmla="*/ 468646 h 1181078"/>
              <a:gd name="connsiteX7" fmla="*/ 358245 w 504605"/>
              <a:gd name="connsiteY7" fmla="*/ 33218 h 1181078"/>
              <a:gd name="connsiteX8" fmla="*/ 53445 w 504605"/>
              <a:gd name="connsiteY8" fmla="*/ 44104 h 1181078"/>
              <a:gd name="connsiteX9" fmla="*/ 64331 w 504605"/>
              <a:gd name="connsiteY9" fmla="*/ 174732 h 118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4605" h="1181078">
                <a:moveTo>
                  <a:pt x="75217" y="76761"/>
                </a:moveTo>
                <a:cubicBezTo>
                  <a:pt x="78845" y="417847"/>
                  <a:pt x="0" y="769959"/>
                  <a:pt x="86102" y="1100018"/>
                </a:cubicBezTo>
                <a:cubicBezTo>
                  <a:pt x="107248" y="1181078"/>
                  <a:pt x="287201" y="1145996"/>
                  <a:pt x="336474" y="1078246"/>
                </a:cubicBezTo>
                <a:cubicBezTo>
                  <a:pt x="402669" y="987228"/>
                  <a:pt x="341445" y="853178"/>
                  <a:pt x="347360" y="740789"/>
                </a:cubicBezTo>
                <a:cubicBezTo>
                  <a:pt x="348777" y="713869"/>
                  <a:pt x="358776" y="652110"/>
                  <a:pt x="369131" y="621046"/>
                </a:cubicBezTo>
                <a:cubicBezTo>
                  <a:pt x="375310" y="602509"/>
                  <a:pt x="383645" y="584761"/>
                  <a:pt x="390902" y="566618"/>
                </a:cubicBezTo>
                <a:cubicBezTo>
                  <a:pt x="394531" y="533961"/>
                  <a:pt x="401788" y="501504"/>
                  <a:pt x="401788" y="468646"/>
                </a:cubicBezTo>
                <a:cubicBezTo>
                  <a:pt x="401788" y="49397"/>
                  <a:pt x="504605" y="130790"/>
                  <a:pt x="358245" y="33218"/>
                </a:cubicBezTo>
                <a:cubicBezTo>
                  <a:pt x="256645" y="36847"/>
                  <a:pt x="145045" y="0"/>
                  <a:pt x="53445" y="44104"/>
                </a:cubicBezTo>
                <a:cubicBezTo>
                  <a:pt x="14077" y="63059"/>
                  <a:pt x="64331" y="174732"/>
                  <a:pt x="64331" y="174732"/>
                </a:cubicBezTo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547257" y="4098733"/>
            <a:ext cx="210542" cy="1040821"/>
          </a:xfrm>
          <a:custGeom>
            <a:avLst/>
            <a:gdLst>
              <a:gd name="connsiteX0" fmla="*/ 54429 w 210542"/>
              <a:gd name="connsiteY0" fmla="*/ 81381 h 1040821"/>
              <a:gd name="connsiteX1" fmla="*/ 185057 w 210542"/>
              <a:gd name="connsiteY1" fmla="*/ 135810 h 1040821"/>
              <a:gd name="connsiteX2" fmla="*/ 174172 w 210542"/>
              <a:gd name="connsiteY2" fmla="*/ 168467 h 1040821"/>
              <a:gd name="connsiteX3" fmla="*/ 152400 w 210542"/>
              <a:gd name="connsiteY3" fmla="*/ 908696 h 1040821"/>
              <a:gd name="connsiteX4" fmla="*/ 130629 w 210542"/>
              <a:gd name="connsiteY4" fmla="*/ 941353 h 1040821"/>
              <a:gd name="connsiteX5" fmla="*/ 119743 w 210542"/>
              <a:gd name="connsiteY5" fmla="*/ 974010 h 1040821"/>
              <a:gd name="connsiteX6" fmla="*/ 87086 w 210542"/>
              <a:gd name="connsiteY6" fmla="*/ 984896 h 1040821"/>
              <a:gd name="connsiteX7" fmla="*/ 54429 w 210542"/>
              <a:gd name="connsiteY7" fmla="*/ 1006667 h 1040821"/>
              <a:gd name="connsiteX8" fmla="*/ 0 w 210542"/>
              <a:gd name="connsiteY8" fmla="*/ 1039324 h 1040821"/>
              <a:gd name="connsiteX9" fmla="*/ 21772 w 210542"/>
              <a:gd name="connsiteY9" fmla="*/ 952238 h 1040821"/>
              <a:gd name="connsiteX10" fmla="*/ 43543 w 210542"/>
              <a:gd name="connsiteY10" fmla="*/ 886924 h 1040821"/>
              <a:gd name="connsiteX11" fmla="*/ 54429 w 210542"/>
              <a:gd name="connsiteY11" fmla="*/ 81381 h 1040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42" h="1040821">
                <a:moveTo>
                  <a:pt x="54429" y="81381"/>
                </a:moveTo>
                <a:cubicBezTo>
                  <a:pt x="200979" y="92654"/>
                  <a:pt x="210542" y="46609"/>
                  <a:pt x="185057" y="135810"/>
                </a:cubicBezTo>
                <a:cubicBezTo>
                  <a:pt x="181905" y="146843"/>
                  <a:pt x="177800" y="157581"/>
                  <a:pt x="174172" y="168467"/>
                </a:cubicBezTo>
                <a:cubicBezTo>
                  <a:pt x="128352" y="489199"/>
                  <a:pt x="194995" y="0"/>
                  <a:pt x="152400" y="908696"/>
                </a:cubicBezTo>
                <a:cubicBezTo>
                  <a:pt x="151787" y="921765"/>
                  <a:pt x="136480" y="929651"/>
                  <a:pt x="130629" y="941353"/>
                </a:cubicBezTo>
                <a:cubicBezTo>
                  <a:pt x="125497" y="951616"/>
                  <a:pt x="127857" y="965896"/>
                  <a:pt x="119743" y="974010"/>
                </a:cubicBezTo>
                <a:cubicBezTo>
                  <a:pt x="111629" y="982124"/>
                  <a:pt x="97349" y="979764"/>
                  <a:pt x="87086" y="984896"/>
                </a:cubicBezTo>
                <a:cubicBezTo>
                  <a:pt x="75384" y="990747"/>
                  <a:pt x="64645" y="998494"/>
                  <a:pt x="54429" y="1006667"/>
                </a:cubicBezTo>
                <a:cubicBezTo>
                  <a:pt x="11735" y="1040821"/>
                  <a:pt x="56713" y="1020419"/>
                  <a:pt x="0" y="1039324"/>
                </a:cubicBezTo>
                <a:cubicBezTo>
                  <a:pt x="7257" y="1010295"/>
                  <a:pt x="12310" y="980625"/>
                  <a:pt x="21772" y="952238"/>
                </a:cubicBezTo>
                <a:cubicBezTo>
                  <a:pt x="29029" y="930467"/>
                  <a:pt x="43543" y="909873"/>
                  <a:pt x="43543" y="886924"/>
                </a:cubicBezTo>
                <a:lnTo>
                  <a:pt x="54429" y="81381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602105" y="4920343"/>
            <a:ext cx="1327638" cy="233109"/>
          </a:xfrm>
          <a:custGeom>
            <a:avLst/>
            <a:gdLst>
              <a:gd name="connsiteX0" fmla="*/ 162866 w 1327638"/>
              <a:gd name="connsiteY0" fmla="*/ 32657 h 233109"/>
              <a:gd name="connsiteX1" fmla="*/ 402352 w 1327638"/>
              <a:gd name="connsiteY1" fmla="*/ 10886 h 233109"/>
              <a:gd name="connsiteX2" fmla="*/ 435009 w 1327638"/>
              <a:gd name="connsiteY2" fmla="*/ 0 h 233109"/>
              <a:gd name="connsiteX3" fmla="*/ 565638 w 1327638"/>
              <a:gd name="connsiteY3" fmla="*/ 10886 h 233109"/>
              <a:gd name="connsiteX4" fmla="*/ 870438 w 1327638"/>
              <a:gd name="connsiteY4" fmla="*/ 21771 h 233109"/>
              <a:gd name="connsiteX5" fmla="*/ 903095 w 1327638"/>
              <a:gd name="connsiteY5" fmla="*/ 32657 h 233109"/>
              <a:gd name="connsiteX6" fmla="*/ 1001066 w 1327638"/>
              <a:gd name="connsiteY6" fmla="*/ 43543 h 233109"/>
              <a:gd name="connsiteX7" fmla="*/ 1305866 w 1327638"/>
              <a:gd name="connsiteY7" fmla="*/ 32657 h 233109"/>
              <a:gd name="connsiteX8" fmla="*/ 1327638 w 1327638"/>
              <a:gd name="connsiteY8" fmla="*/ 10886 h 233109"/>
              <a:gd name="connsiteX9" fmla="*/ 1305866 w 1327638"/>
              <a:gd name="connsiteY9" fmla="*/ 76200 h 233109"/>
              <a:gd name="connsiteX10" fmla="*/ 1262324 w 1327638"/>
              <a:gd name="connsiteY10" fmla="*/ 206828 h 233109"/>
              <a:gd name="connsiteX11" fmla="*/ 1218781 w 1327638"/>
              <a:gd name="connsiteY11" fmla="*/ 217714 h 233109"/>
              <a:gd name="connsiteX12" fmla="*/ 1077266 w 1327638"/>
              <a:gd name="connsiteY12" fmla="*/ 206828 h 233109"/>
              <a:gd name="connsiteX13" fmla="*/ 957524 w 1327638"/>
              <a:gd name="connsiteY13" fmla="*/ 185057 h 233109"/>
              <a:gd name="connsiteX14" fmla="*/ 119324 w 1327638"/>
              <a:gd name="connsiteY14" fmla="*/ 217714 h 233109"/>
              <a:gd name="connsiteX15" fmla="*/ 86666 w 1327638"/>
              <a:gd name="connsiteY15" fmla="*/ 228600 h 233109"/>
              <a:gd name="connsiteX16" fmla="*/ 10466 w 1327638"/>
              <a:gd name="connsiteY16" fmla="*/ 217714 h 233109"/>
              <a:gd name="connsiteX17" fmla="*/ 43124 w 1327638"/>
              <a:gd name="connsiteY17" fmla="*/ 195943 h 233109"/>
              <a:gd name="connsiteX18" fmla="*/ 75781 w 1327638"/>
              <a:gd name="connsiteY18" fmla="*/ 185057 h 233109"/>
              <a:gd name="connsiteX19" fmla="*/ 108438 w 1327638"/>
              <a:gd name="connsiteY19" fmla="*/ 152400 h 233109"/>
              <a:gd name="connsiteX20" fmla="*/ 151981 w 1327638"/>
              <a:gd name="connsiteY20" fmla="*/ 97971 h 233109"/>
              <a:gd name="connsiteX21" fmla="*/ 162866 w 1327638"/>
              <a:gd name="connsiteY21" fmla="*/ 65314 h 233109"/>
              <a:gd name="connsiteX22" fmla="*/ 162866 w 1327638"/>
              <a:gd name="connsiteY22" fmla="*/ 32657 h 23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27638" h="233109">
                <a:moveTo>
                  <a:pt x="162866" y="32657"/>
                </a:moveTo>
                <a:cubicBezTo>
                  <a:pt x="202780" y="23586"/>
                  <a:pt x="322341" y="28666"/>
                  <a:pt x="402352" y="10886"/>
                </a:cubicBezTo>
                <a:cubicBezTo>
                  <a:pt x="413553" y="8397"/>
                  <a:pt x="424123" y="3629"/>
                  <a:pt x="435009" y="0"/>
                </a:cubicBezTo>
                <a:cubicBezTo>
                  <a:pt x="478552" y="3629"/>
                  <a:pt x="521999" y="8704"/>
                  <a:pt x="565638" y="10886"/>
                </a:cubicBezTo>
                <a:cubicBezTo>
                  <a:pt x="667176" y="15963"/>
                  <a:pt x="768984" y="15226"/>
                  <a:pt x="870438" y="21771"/>
                </a:cubicBezTo>
                <a:cubicBezTo>
                  <a:pt x="881889" y="22510"/>
                  <a:pt x="891777" y="30771"/>
                  <a:pt x="903095" y="32657"/>
                </a:cubicBezTo>
                <a:cubicBezTo>
                  <a:pt x="935506" y="38059"/>
                  <a:pt x="968409" y="39914"/>
                  <a:pt x="1001066" y="43543"/>
                </a:cubicBezTo>
                <a:cubicBezTo>
                  <a:pt x="1102666" y="39914"/>
                  <a:pt x="1204706" y="42773"/>
                  <a:pt x="1305866" y="32657"/>
                </a:cubicBezTo>
                <a:cubicBezTo>
                  <a:pt x="1316078" y="31636"/>
                  <a:pt x="1327638" y="623"/>
                  <a:pt x="1327638" y="10886"/>
                </a:cubicBezTo>
                <a:cubicBezTo>
                  <a:pt x="1327638" y="33835"/>
                  <a:pt x="1305866" y="76200"/>
                  <a:pt x="1305866" y="76200"/>
                </a:cubicBezTo>
                <a:cubicBezTo>
                  <a:pt x="1298047" y="154395"/>
                  <a:pt x="1323756" y="180500"/>
                  <a:pt x="1262324" y="206828"/>
                </a:cubicBezTo>
                <a:cubicBezTo>
                  <a:pt x="1248573" y="212721"/>
                  <a:pt x="1233295" y="214085"/>
                  <a:pt x="1218781" y="217714"/>
                </a:cubicBezTo>
                <a:cubicBezTo>
                  <a:pt x="1171609" y="214085"/>
                  <a:pt x="1124317" y="211781"/>
                  <a:pt x="1077266" y="206828"/>
                </a:cubicBezTo>
                <a:cubicBezTo>
                  <a:pt x="1047851" y="203732"/>
                  <a:pt x="988203" y="191193"/>
                  <a:pt x="957524" y="185057"/>
                </a:cubicBezTo>
                <a:cubicBezTo>
                  <a:pt x="754744" y="188039"/>
                  <a:pt x="381467" y="142814"/>
                  <a:pt x="119324" y="217714"/>
                </a:cubicBezTo>
                <a:cubicBezTo>
                  <a:pt x="108291" y="220866"/>
                  <a:pt x="97552" y="224971"/>
                  <a:pt x="86666" y="228600"/>
                </a:cubicBezTo>
                <a:cubicBezTo>
                  <a:pt x="61266" y="224971"/>
                  <a:pt x="30992" y="233109"/>
                  <a:pt x="10466" y="217714"/>
                </a:cubicBezTo>
                <a:cubicBezTo>
                  <a:pt x="0" y="209864"/>
                  <a:pt x="31422" y="201794"/>
                  <a:pt x="43124" y="195943"/>
                </a:cubicBezTo>
                <a:cubicBezTo>
                  <a:pt x="53387" y="190811"/>
                  <a:pt x="64895" y="188686"/>
                  <a:pt x="75781" y="185057"/>
                </a:cubicBezTo>
                <a:cubicBezTo>
                  <a:pt x="86667" y="174171"/>
                  <a:pt x="98583" y="164227"/>
                  <a:pt x="108438" y="152400"/>
                </a:cubicBezTo>
                <a:cubicBezTo>
                  <a:pt x="177099" y="70007"/>
                  <a:pt x="88639" y="161313"/>
                  <a:pt x="151981" y="97971"/>
                </a:cubicBezTo>
                <a:cubicBezTo>
                  <a:pt x="155609" y="87085"/>
                  <a:pt x="156962" y="75153"/>
                  <a:pt x="162866" y="65314"/>
                </a:cubicBezTo>
                <a:cubicBezTo>
                  <a:pt x="187204" y="24751"/>
                  <a:pt x="122952" y="41728"/>
                  <a:pt x="162866" y="3265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142343" y="3233163"/>
            <a:ext cx="2522345" cy="1589594"/>
          </a:xfrm>
          <a:custGeom>
            <a:avLst/>
            <a:gdLst>
              <a:gd name="connsiteX0" fmla="*/ 47171 w 2522345"/>
              <a:gd name="connsiteY0" fmla="*/ 478866 h 1589594"/>
              <a:gd name="connsiteX1" fmla="*/ 58057 w 2522345"/>
              <a:gd name="connsiteY1" fmla="*/ 424437 h 1589594"/>
              <a:gd name="connsiteX2" fmla="*/ 68943 w 2522345"/>
              <a:gd name="connsiteY2" fmla="*/ 21666 h 1589594"/>
              <a:gd name="connsiteX3" fmla="*/ 134257 w 2522345"/>
              <a:gd name="connsiteY3" fmla="*/ 32551 h 1589594"/>
              <a:gd name="connsiteX4" fmla="*/ 2496457 w 2522345"/>
              <a:gd name="connsiteY4" fmla="*/ 54323 h 1589594"/>
              <a:gd name="connsiteX5" fmla="*/ 2485571 w 2522345"/>
              <a:gd name="connsiteY5" fmla="*/ 97866 h 1589594"/>
              <a:gd name="connsiteX6" fmla="*/ 2474686 w 2522345"/>
              <a:gd name="connsiteY6" fmla="*/ 1545666 h 1589594"/>
              <a:gd name="connsiteX7" fmla="*/ 2344057 w 2522345"/>
              <a:gd name="connsiteY7" fmla="*/ 1523894 h 1589594"/>
              <a:gd name="connsiteX8" fmla="*/ 2267857 w 2522345"/>
              <a:gd name="connsiteY8" fmla="*/ 1502123 h 1589594"/>
              <a:gd name="connsiteX9" fmla="*/ 2213428 w 2522345"/>
              <a:gd name="connsiteY9" fmla="*/ 1491237 h 1589594"/>
              <a:gd name="connsiteX10" fmla="*/ 2104571 w 2522345"/>
              <a:gd name="connsiteY10" fmla="*/ 1469466 h 1589594"/>
              <a:gd name="connsiteX11" fmla="*/ 1952171 w 2522345"/>
              <a:gd name="connsiteY11" fmla="*/ 1480351 h 1589594"/>
              <a:gd name="connsiteX12" fmla="*/ 1908628 w 2522345"/>
              <a:gd name="connsiteY12" fmla="*/ 1491237 h 1589594"/>
              <a:gd name="connsiteX13" fmla="*/ 1734457 w 2522345"/>
              <a:gd name="connsiteY13" fmla="*/ 1513008 h 1589594"/>
              <a:gd name="connsiteX14" fmla="*/ 1734457 w 2522345"/>
              <a:gd name="connsiteY14" fmla="*/ 1513008 h 1589594"/>
              <a:gd name="connsiteX15" fmla="*/ 1560286 w 2522345"/>
              <a:gd name="connsiteY15" fmla="*/ 1523894 h 1589594"/>
              <a:gd name="connsiteX16" fmla="*/ 1494971 w 2522345"/>
              <a:gd name="connsiteY16" fmla="*/ 1534780 h 1589594"/>
              <a:gd name="connsiteX17" fmla="*/ 1266371 w 2522345"/>
              <a:gd name="connsiteY17" fmla="*/ 1556551 h 1589594"/>
              <a:gd name="connsiteX18" fmla="*/ 1255486 w 2522345"/>
              <a:gd name="connsiteY18" fmla="*/ 1360608 h 1589594"/>
              <a:gd name="connsiteX19" fmla="*/ 1288143 w 2522345"/>
              <a:gd name="connsiteY19" fmla="*/ 1306180 h 1589594"/>
              <a:gd name="connsiteX20" fmla="*/ 2213428 w 2522345"/>
              <a:gd name="connsiteY20" fmla="*/ 1295294 h 1589594"/>
              <a:gd name="connsiteX21" fmla="*/ 2202543 w 2522345"/>
              <a:gd name="connsiteY21" fmla="*/ 402666 h 1589594"/>
              <a:gd name="connsiteX22" fmla="*/ 2159000 w 2522345"/>
              <a:gd name="connsiteY22" fmla="*/ 250266 h 1589594"/>
              <a:gd name="connsiteX23" fmla="*/ 439057 w 2522345"/>
              <a:gd name="connsiteY23" fmla="*/ 261151 h 1589594"/>
              <a:gd name="connsiteX24" fmla="*/ 373743 w 2522345"/>
              <a:gd name="connsiteY24" fmla="*/ 326466 h 1589594"/>
              <a:gd name="connsiteX25" fmla="*/ 384628 w 2522345"/>
              <a:gd name="connsiteY25" fmla="*/ 467980 h 1589594"/>
              <a:gd name="connsiteX26" fmla="*/ 341086 w 2522345"/>
              <a:gd name="connsiteY26" fmla="*/ 478866 h 1589594"/>
              <a:gd name="connsiteX27" fmla="*/ 47171 w 2522345"/>
              <a:gd name="connsiteY27" fmla="*/ 478866 h 158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522345" h="1589594">
                <a:moveTo>
                  <a:pt x="47171" y="478866"/>
                </a:moveTo>
                <a:cubicBezTo>
                  <a:pt x="0" y="469795"/>
                  <a:pt x="57177" y="442918"/>
                  <a:pt x="58057" y="424437"/>
                </a:cubicBezTo>
                <a:cubicBezTo>
                  <a:pt x="64445" y="290283"/>
                  <a:pt x="43308" y="153503"/>
                  <a:pt x="68943" y="21666"/>
                </a:cubicBezTo>
                <a:cubicBezTo>
                  <a:pt x="73156" y="0"/>
                  <a:pt x="112187" y="32254"/>
                  <a:pt x="134257" y="32551"/>
                </a:cubicBezTo>
                <a:lnTo>
                  <a:pt x="2496457" y="54323"/>
                </a:lnTo>
                <a:cubicBezTo>
                  <a:pt x="2492828" y="68837"/>
                  <a:pt x="2485789" y="82907"/>
                  <a:pt x="2485571" y="97866"/>
                </a:cubicBezTo>
                <a:cubicBezTo>
                  <a:pt x="2478526" y="580428"/>
                  <a:pt x="2522345" y="1065411"/>
                  <a:pt x="2474686" y="1545666"/>
                </a:cubicBezTo>
                <a:cubicBezTo>
                  <a:pt x="2470327" y="1589594"/>
                  <a:pt x="2385935" y="1537854"/>
                  <a:pt x="2344057" y="1523894"/>
                </a:cubicBezTo>
                <a:cubicBezTo>
                  <a:pt x="2307684" y="1511769"/>
                  <a:pt x="2308871" y="1511237"/>
                  <a:pt x="2267857" y="1502123"/>
                </a:cubicBezTo>
                <a:cubicBezTo>
                  <a:pt x="2249795" y="1498109"/>
                  <a:pt x="2231378" y="1495725"/>
                  <a:pt x="2213428" y="1491237"/>
                </a:cubicBezTo>
                <a:cubicBezTo>
                  <a:pt x="2112102" y="1465905"/>
                  <a:pt x="2291251" y="1496133"/>
                  <a:pt x="2104571" y="1469466"/>
                </a:cubicBezTo>
                <a:cubicBezTo>
                  <a:pt x="2053771" y="1473094"/>
                  <a:pt x="2002789" y="1474727"/>
                  <a:pt x="1952171" y="1480351"/>
                </a:cubicBezTo>
                <a:cubicBezTo>
                  <a:pt x="1937301" y="1482003"/>
                  <a:pt x="1923424" y="1489018"/>
                  <a:pt x="1908628" y="1491237"/>
                </a:cubicBezTo>
                <a:cubicBezTo>
                  <a:pt x="1850767" y="1499916"/>
                  <a:pt x="1792514" y="1505751"/>
                  <a:pt x="1734457" y="1513008"/>
                </a:cubicBezTo>
                <a:lnTo>
                  <a:pt x="1734457" y="1513008"/>
                </a:lnTo>
                <a:lnTo>
                  <a:pt x="1560286" y="1523894"/>
                </a:lnTo>
                <a:cubicBezTo>
                  <a:pt x="1538514" y="1527523"/>
                  <a:pt x="1516849" y="1531863"/>
                  <a:pt x="1494971" y="1534780"/>
                </a:cubicBezTo>
                <a:cubicBezTo>
                  <a:pt x="1416405" y="1545256"/>
                  <a:pt x="1346192" y="1549900"/>
                  <a:pt x="1266371" y="1556551"/>
                </a:cubicBezTo>
                <a:cubicBezTo>
                  <a:pt x="1215953" y="1480922"/>
                  <a:pt x="1237013" y="1526872"/>
                  <a:pt x="1255486" y="1360608"/>
                </a:cubicBezTo>
                <a:cubicBezTo>
                  <a:pt x="1256562" y="1350924"/>
                  <a:pt x="1269933" y="1306808"/>
                  <a:pt x="1288143" y="1306180"/>
                </a:cubicBezTo>
                <a:cubicBezTo>
                  <a:pt x="1596409" y="1295550"/>
                  <a:pt x="1905000" y="1298923"/>
                  <a:pt x="2213428" y="1295294"/>
                </a:cubicBezTo>
                <a:cubicBezTo>
                  <a:pt x="2209800" y="997751"/>
                  <a:pt x="2208873" y="700163"/>
                  <a:pt x="2202543" y="402666"/>
                </a:cubicBezTo>
                <a:cubicBezTo>
                  <a:pt x="2199615" y="265029"/>
                  <a:pt x="2225305" y="294468"/>
                  <a:pt x="2159000" y="250266"/>
                </a:cubicBezTo>
                <a:lnTo>
                  <a:pt x="439057" y="261151"/>
                </a:lnTo>
                <a:cubicBezTo>
                  <a:pt x="369216" y="262008"/>
                  <a:pt x="385525" y="267552"/>
                  <a:pt x="373743" y="326466"/>
                </a:cubicBezTo>
                <a:cubicBezTo>
                  <a:pt x="377371" y="373637"/>
                  <a:pt x="394541" y="421720"/>
                  <a:pt x="384628" y="467980"/>
                </a:cubicBezTo>
                <a:cubicBezTo>
                  <a:pt x="381493" y="482609"/>
                  <a:pt x="356037" y="478332"/>
                  <a:pt x="341086" y="478866"/>
                </a:cubicBezTo>
                <a:cubicBezTo>
                  <a:pt x="254055" y="481974"/>
                  <a:pt x="94342" y="487937"/>
                  <a:pt x="47171" y="478866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165983" y="4158343"/>
            <a:ext cx="781724" cy="655194"/>
          </a:xfrm>
          <a:custGeom>
            <a:avLst/>
            <a:gdLst>
              <a:gd name="connsiteX0" fmla="*/ 56188 w 781724"/>
              <a:gd name="connsiteY0" fmla="*/ 0 h 655194"/>
              <a:gd name="connsiteX1" fmla="*/ 230360 w 781724"/>
              <a:gd name="connsiteY1" fmla="*/ 10886 h 655194"/>
              <a:gd name="connsiteX2" fmla="*/ 317446 w 781724"/>
              <a:gd name="connsiteY2" fmla="*/ 21771 h 655194"/>
              <a:gd name="connsiteX3" fmla="*/ 415417 w 781724"/>
              <a:gd name="connsiteY3" fmla="*/ 32657 h 655194"/>
              <a:gd name="connsiteX4" fmla="*/ 404531 w 781724"/>
              <a:gd name="connsiteY4" fmla="*/ 65314 h 655194"/>
              <a:gd name="connsiteX5" fmla="*/ 415417 w 781724"/>
              <a:gd name="connsiteY5" fmla="*/ 402771 h 655194"/>
              <a:gd name="connsiteX6" fmla="*/ 448074 w 781724"/>
              <a:gd name="connsiteY6" fmla="*/ 413657 h 655194"/>
              <a:gd name="connsiteX7" fmla="*/ 752874 w 781724"/>
              <a:gd name="connsiteY7" fmla="*/ 424543 h 655194"/>
              <a:gd name="connsiteX8" fmla="*/ 741988 w 781724"/>
              <a:gd name="connsiteY8" fmla="*/ 620486 h 655194"/>
              <a:gd name="connsiteX9" fmla="*/ 611360 w 781724"/>
              <a:gd name="connsiteY9" fmla="*/ 609600 h 655194"/>
              <a:gd name="connsiteX10" fmla="*/ 56188 w 781724"/>
              <a:gd name="connsiteY10" fmla="*/ 620486 h 655194"/>
              <a:gd name="connsiteX11" fmla="*/ 56188 w 781724"/>
              <a:gd name="connsiteY11" fmla="*/ 152400 h 655194"/>
              <a:gd name="connsiteX12" fmla="*/ 88846 w 781724"/>
              <a:gd name="connsiteY12" fmla="*/ 10886 h 655194"/>
              <a:gd name="connsiteX13" fmla="*/ 132388 w 781724"/>
              <a:gd name="connsiteY13" fmla="*/ 10886 h 65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1724" h="655194">
                <a:moveTo>
                  <a:pt x="56188" y="0"/>
                </a:moveTo>
                <a:cubicBezTo>
                  <a:pt x="114245" y="3629"/>
                  <a:pt x="172390" y="6055"/>
                  <a:pt x="230360" y="10886"/>
                </a:cubicBezTo>
                <a:cubicBezTo>
                  <a:pt x="259513" y="13315"/>
                  <a:pt x="288392" y="18353"/>
                  <a:pt x="317446" y="21771"/>
                </a:cubicBezTo>
                <a:lnTo>
                  <a:pt x="415417" y="32657"/>
                </a:lnTo>
                <a:cubicBezTo>
                  <a:pt x="411788" y="43543"/>
                  <a:pt x="404531" y="53839"/>
                  <a:pt x="404531" y="65314"/>
                </a:cubicBezTo>
                <a:cubicBezTo>
                  <a:pt x="404531" y="177858"/>
                  <a:pt x="401458" y="291096"/>
                  <a:pt x="415417" y="402771"/>
                </a:cubicBezTo>
                <a:cubicBezTo>
                  <a:pt x="416840" y="414157"/>
                  <a:pt x="436623" y="412918"/>
                  <a:pt x="448074" y="413657"/>
                </a:cubicBezTo>
                <a:cubicBezTo>
                  <a:pt x="549528" y="420203"/>
                  <a:pt x="651274" y="420914"/>
                  <a:pt x="752874" y="424543"/>
                </a:cubicBezTo>
                <a:cubicBezTo>
                  <a:pt x="749245" y="489857"/>
                  <a:pt x="781724" y="568523"/>
                  <a:pt x="741988" y="620486"/>
                </a:cubicBezTo>
                <a:cubicBezTo>
                  <a:pt x="715446" y="655194"/>
                  <a:pt x="655054" y="609600"/>
                  <a:pt x="611360" y="609600"/>
                </a:cubicBezTo>
                <a:cubicBezTo>
                  <a:pt x="426267" y="609600"/>
                  <a:pt x="241245" y="616857"/>
                  <a:pt x="56188" y="620486"/>
                </a:cubicBezTo>
                <a:cubicBezTo>
                  <a:pt x="0" y="451907"/>
                  <a:pt x="37349" y="576294"/>
                  <a:pt x="56188" y="152400"/>
                </a:cubicBezTo>
                <a:cubicBezTo>
                  <a:pt x="57024" y="133579"/>
                  <a:pt x="88328" y="10886"/>
                  <a:pt x="88846" y="10886"/>
                </a:cubicBezTo>
                <a:lnTo>
                  <a:pt x="132388" y="10886"/>
                </a:lnTo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886528" y="3080657"/>
            <a:ext cx="2926443" cy="174172"/>
          </a:xfrm>
          <a:custGeom>
            <a:avLst/>
            <a:gdLst>
              <a:gd name="connsiteX0" fmla="*/ 379186 w 2926443"/>
              <a:gd name="connsiteY0" fmla="*/ 163286 h 174172"/>
              <a:gd name="connsiteX1" fmla="*/ 444501 w 2926443"/>
              <a:gd name="connsiteY1" fmla="*/ 130629 h 174172"/>
              <a:gd name="connsiteX2" fmla="*/ 488043 w 2926443"/>
              <a:gd name="connsiteY2" fmla="*/ 119743 h 174172"/>
              <a:gd name="connsiteX3" fmla="*/ 520701 w 2926443"/>
              <a:gd name="connsiteY3" fmla="*/ 97972 h 174172"/>
              <a:gd name="connsiteX4" fmla="*/ 553358 w 2926443"/>
              <a:gd name="connsiteY4" fmla="*/ 87086 h 174172"/>
              <a:gd name="connsiteX5" fmla="*/ 607786 w 2926443"/>
              <a:gd name="connsiteY5" fmla="*/ 54429 h 174172"/>
              <a:gd name="connsiteX6" fmla="*/ 662215 w 2926443"/>
              <a:gd name="connsiteY6" fmla="*/ 21772 h 174172"/>
              <a:gd name="connsiteX7" fmla="*/ 1848758 w 2926443"/>
              <a:gd name="connsiteY7" fmla="*/ 10886 h 174172"/>
              <a:gd name="connsiteX8" fmla="*/ 2393043 w 2926443"/>
              <a:gd name="connsiteY8" fmla="*/ 0 h 174172"/>
              <a:gd name="connsiteX9" fmla="*/ 2599872 w 2926443"/>
              <a:gd name="connsiteY9" fmla="*/ 10886 h 174172"/>
              <a:gd name="connsiteX10" fmla="*/ 2926443 w 2926443"/>
              <a:gd name="connsiteY10" fmla="*/ 21772 h 174172"/>
              <a:gd name="connsiteX11" fmla="*/ 2850243 w 2926443"/>
              <a:gd name="connsiteY11" fmla="*/ 65314 h 174172"/>
              <a:gd name="connsiteX12" fmla="*/ 2817586 w 2926443"/>
              <a:gd name="connsiteY12" fmla="*/ 76200 h 174172"/>
              <a:gd name="connsiteX13" fmla="*/ 2795815 w 2926443"/>
              <a:gd name="connsiteY13" fmla="*/ 97972 h 174172"/>
              <a:gd name="connsiteX14" fmla="*/ 2774043 w 2926443"/>
              <a:gd name="connsiteY14" fmla="*/ 130629 h 174172"/>
              <a:gd name="connsiteX15" fmla="*/ 2741386 w 2926443"/>
              <a:gd name="connsiteY15" fmla="*/ 152400 h 174172"/>
              <a:gd name="connsiteX16" fmla="*/ 2719615 w 2926443"/>
              <a:gd name="connsiteY16" fmla="*/ 174172 h 174172"/>
              <a:gd name="connsiteX17" fmla="*/ 379186 w 2926443"/>
              <a:gd name="connsiteY17" fmla="*/ 163286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26443" h="174172">
                <a:moveTo>
                  <a:pt x="379186" y="163286"/>
                </a:moveTo>
                <a:cubicBezTo>
                  <a:pt x="0" y="156029"/>
                  <a:pt x="421901" y="139669"/>
                  <a:pt x="444501" y="130629"/>
                </a:cubicBezTo>
                <a:cubicBezTo>
                  <a:pt x="458392" y="125073"/>
                  <a:pt x="474292" y="125636"/>
                  <a:pt x="488043" y="119743"/>
                </a:cubicBezTo>
                <a:cubicBezTo>
                  <a:pt x="500068" y="114589"/>
                  <a:pt x="508999" y="103823"/>
                  <a:pt x="520701" y="97972"/>
                </a:cubicBezTo>
                <a:cubicBezTo>
                  <a:pt x="530964" y="92840"/>
                  <a:pt x="542472" y="90715"/>
                  <a:pt x="553358" y="87086"/>
                </a:cubicBezTo>
                <a:cubicBezTo>
                  <a:pt x="608519" y="31922"/>
                  <a:pt x="537132" y="96821"/>
                  <a:pt x="607786" y="54429"/>
                </a:cubicBezTo>
                <a:cubicBezTo>
                  <a:pt x="637659" y="36506"/>
                  <a:pt x="619836" y="22529"/>
                  <a:pt x="662215" y="21772"/>
                </a:cubicBezTo>
                <a:lnTo>
                  <a:pt x="1848758" y="10886"/>
                </a:lnTo>
                <a:cubicBezTo>
                  <a:pt x="2030186" y="7257"/>
                  <a:pt x="2211578" y="0"/>
                  <a:pt x="2393043" y="0"/>
                </a:cubicBezTo>
                <a:cubicBezTo>
                  <a:pt x="2462081" y="0"/>
                  <a:pt x="2530891" y="8070"/>
                  <a:pt x="2599872" y="10886"/>
                </a:cubicBezTo>
                <a:lnTo>
                  <a:pt x="2926443" y="21772"/>
                </a:lnTo>
                <a:cubicBezTo>
                  <a:pt x="2893644" y="43637"/>
                  <a:pt x="2888916" y="48740"/>
                  <a:pt x="2850243" y="65314"/>
                </a:cubicBezTo>
                <a:cubicBezTo>
                  <a:pt x="2839696" y="69834"/>
                  <a:pt x="2828472" y="72571"/>
                  <a:pt x="2817586" y="76200"/>
                </a:cubicBezTo>
                <a:cubicBezTo>
                  <a:pt x="2810329" y="83457"/>
                  <a:pt x="2802226" y="89958"/>
                  <a:pt x="2795815" y="97972"/>
                </a:cubicBezTo>
                <a:cubicBezTo>
                  <a:pt x="2787642" y="108188"/>
                  <a:pt x="2783294" y="121378"/>
                  <a:pt x="2774043" y="130629"/>
                </a:cubicBezTo>
                <a:cubicBezTo>
                  <a:pt x="2764792" y="139880"/>
                  <a:pt x="2751602" y="144227"/>
                  <a:pt x="2741386" y="152400"/>
                </a:cubicBezTo>
                <a:cubicBezTo>
                  <a:pt x="2733372" y="158811"/>
                  <a:pt x="2726872" y="166915"/>
                  <a:pt x="2719615" y="174172"/>
                </a:cubicBezTo>
                <a:cubicBezTo>
                  <a:pt x="1882336" y="81139"/>
                  <a:pt x="758372" y="170543"/>
                  <a:pt x="379186" y="163286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605922" y="3062784"/>
            <a:ext cx="261478" cy="1803348"/>
          </a:xfrm>
          <a:custGeom>
            <a:avLst/>
            <a:gdLst>
              <a:gd name="connsiteX0" fmla="*/ 32878 w 261478"/>
              <a:gd name="connsiteY0" fmla="*/ 224702 h 1803348"/>
              <a:gd name="connsiteX1" fmla="*/ 119964 w 261478"/>
              <a:gd name="connsiteY1" fmla="*/ 159387 h 1803348"/>
              <a:gd name="connsiteX2" fmla="*/ 196164 w 261478"/>
              <a:gd name="connsiteY2" fmla="*/ 83187 h 1803348"/>
              <a:gd name="connsiteX3" fmla="*/ 239707 w 261478"/>
              <a:gd name="connsiteY3" fmla="*/ 83187 h 1803348"/>
              <a:gd name="connsiteX4" fmla="*/ 228821 w 261478"/>
              <a:gd name="connsiteY4" fmla="*/ 398873 h 1803348"/>
              <a:gd name="connsiteX5" fmla="*/ 239707 w 261478"/>
              <a:gd name="connsiteY5" fmla="*/ 986702 h 1803348"/>
              <a:gd name="connsiteX6" fmla="*/ 250592 w 261478"/>
              <a:gd name="connsiteY6" fmla="*/ 1215302 h 1803348"/>
              <a:gd name="connsiteX7" fmla="*/ 261478 w 261478"/>
              <a:gd name="connsiteY7" fmla="*/ 1509216 h 1803348"/>
              <a:gd name="connsiteX8" fmla="*/ 217935 w 261478"/>
              <a:gd name="connsiteY8" fmla="*/ 1596302 h 1803348"/>
              <a:gd name="connsiteX9" fmla="*/ 196164 w 261478"/>
              <a:gd name="connsiteY9" fmla="*/ 1628959 h 1803348"/>
              <a:gd name="connsiteX10" fmla="*/ 163507 w 261478"/>
              <a:gd name="connsiteY10" fmla="*/ 1650730 h 1803348"/>
              <a:gd name="connsiteX11" fmla="*/ 141735 w 261478"/>
              <a:gd name="connsiteY11" fmla="*/ 1672502 h 1803348"/>
              <a:gd name="connsiteX12" fmla="*/ 119964 w 261478"/>
              <a:gd name="connsiteY12" fmla="*/ 1705159 h 1803348"/>
              <a:gd name="connsiteX13" fmla="*/ 87307 w 261478"/>
              <a:gd name="connsiteY13" fmla="*/ 1716045 h 1803348"/>
              <a:gd name="connsiteX14" fmla="*/ 54649 w 261478"/>
              <a:gd name="connsiteY14" fmla="*/ 1454787 h 1803348"/>
              <a:gd name="connsiteX15" fmla="*/ 65535 w 261478"/>
              <a:gd name="connsiteY15" fmla="*/ 1182645 h 1803348"/>
              <a:gd name="connsiteX16" fmla="*/ 87307 w 261478"/>
              <a:gd name="connsiteY16" fmla="*/ 1041130 h 1803348"/>
              <a:gd name="connsiteX17" fmla="*/ 98192 w 261478"/>
              <a:gd name="connsiteY17" fmla="*/ 943159 h 1803348"/>
              <a:gd name="connsiteX18" fmla="*/ 32878 w 261478"/>
              <a:gd name="connsiteY18" fmla="*/ 224702 h 1803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1478" h="1803348">
                <a:moveTo>
                  <a:pt x="32878" y="224702"/>
                </a:moveTo>
                <a:cubicBezTo>
                  <a:pt x="36507" y="94073"/>
                  <a:pt x="99827" y="186236"/>
                  <a:pt x="119964" y="159387"/>
                </a:cubicBezTo>
                <a:cubicBezTo>
                  <a:pt x="178190" y="81753"/>
                  <a:pt x="135036" y="103564"/>
                  <a:pt x="196164" y="83187"/>
                </a:cubicBezTo>
                <a:cubicBezTo>
                  <a:pt x="198763" y="79289"/>
                  <a:pt x="237107" y="0"/>
                  <a:pt x="239707" y="83187"/>
                </a:cubicBezTo>
                <a:cubicBezTo>
                  <a:pt x="242996" y="188427"/>
                  <a:pt x="232450" y="293644"/>
                  <a:pt x="228821" y="398873"/>
                </a:cubicBezTo>
                <a:cubicBezTo>
                  <a:pt x="232450" y="594816"/>
                  <a:pt x="234483" y="790795"/>
                  <a:pt x="239707" y="986702"/>
                </a:cubicBezTo>
                <a:cubicBezTo>
                  <a:pt x="241741" y="1062961"/>
                  <a:pt x="247416" y="1139082"/>
                  <a:pt x="250592" y="1215302"/>
                </a:cubicBezTo>
                <a:cubicBezTo>
                  <a:pt x="254673" y="1313256"/>
                  <a:pt x="257849" y="1411245"/>
                  <a:pt x="261478" y="1509216"/>
                </a:cubicBezTo>
                <a:cubicBezTo>
                  <a:pt x="224323" y="1620681"/>
                  <a:pt x="261363" y="1542017"/>
                  <a:pt x="217935" y="1596302"/>
                </a:cubicBezTo>
                <a:cubicBezTo>
                  <a:pt x="209762" y="1606518"/>
                  <a:pt x="205415" y="1619708"/>
                  <a:pt x="196164" y="1628959"/>
                </a:cubicBezTo>
                <a:cubicBezTo>
                  <a:pt x="186913" y="1638210"/>
                  <a:pt x="173723" y="1642557"/>
                  <a:pt x="163507" y="1650730"/>
                </a:cubicBezTo>
                <a:cubicBezTo>
                  <a:pt x="155493" y="1657141"/>
                  <a:pt x="148146" y="1664488"/>
                  <a:pt x="141735" y="1672502"/>
                </a:cubicBezTo>
                <a:cubicBezTo>
                  <a:pt x="133562" y="1682718"/>
                  <a:pt x="130180" y="1696986"/>
                  <a:pt x="119964" y="1705159"/>
                </a:cubicBezTo>
                <a:cubicBezTo>
                  <a:pt x="111004" y="1712327"/>
                  <a:pt x="98193" y="1712416"/>
                  <a:pt x="87307" y="1716045"/>
                </a:cubicBezTo>
                <a:cubicBezTo>
                  <a:pt x="0" y="1803348"/>
                  <a:pt x="54649" y="1759352"/>
                  <a:pt x="54649" y="1454787"/>
                </a:cubicBezTo>
                <a:cubicBezTo>
                  <a:pt x="54649" y="1364000"/>
                  <a:pt x="60043" y="1273265"/>
                  <a:pt x="65535" y="1182645"/>
                </a:cubicBezTo>
                <a:cubicBezTo>
                  <a:pt x="72457" y="1068443"/>
                  <a:pt x="74642" y="1129784"/>
                  <a:pt x="87307" y="1041130"/>
                </a:cubicBezTo>
                <a:cubicBezTo>
                  <a:pt x="91954" y="1008602"/>
                  <a:pt x="94564" y="975816"/>
                  <a:pt x="98192" y="943159"/>
                </a:cubicBezTo>
                <a:cubicBezTo>
                  <a:pt x="87184" y="216589"/>
                  <a:pt x="29249" y="355331"/>
                  <a:pt x="32878" y="224702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365171" y="4289151"/>
            <a:ext cx="986277" cy="228420"/>
          </a:xfrm>
          <a:custGeom>
            <a:avLst/>
            <a:gdLst>
              <a:gd name="connsiteX0" fmla="*/ 32658 w 986277"/>
              <a:gd name="connsiteY0" fmla="*/ 32478 h 228420"/>
              <a:gd name="connsiteX1" fmla="*/ 97972 w 986277"/>
              <a:gd name="connsiteY1" fmla="*/ 21592 h 228420"/>
              <a:gd name="connsiteX2" fmla="*/ 130629 w 986277"/>
              <a:gd name="connsiteY2" fmla="*/ 10706 h 228420"/>
              <a:gd name="connsiteX3" fmla="*/ 283029 w 986277"/>
              <a:gd name="connsiteY3" fmla="*/ 21592 h 228420"/>
              <a:gd name="connsiteX4" fmla="*/ 315686 w 986277"/>
              <a:gd name="connsiteY4" fmla="*/ 32478 h 228420"/>
              <a:gd name="connsiteX5" fmla="*/ 947058 w 986277"/>
              <a:gd name="connsiteY5" fmla="*/ 43363 h 228420"/>
              <a:gd name="connsiteX6" fmla="*/ 936172 w 986277"/>
              <a:gd name="connsiteY6" fmla="*/ 163106 h 228420"/>
              <a:gd name="connsiteX7" fmla="*/ 892629 w 986277"/>
              <a:gd name="connsiteY7" fmla="*/ 217535 h 228420"/>
              <a:gd name="connsiteX8" fmla="*/ 0 w 986277"/>
              <a:gd name="connsiteY8" fmla="*/ 228420 h 228420"/>
              <a:gd name="connsiteX9" fmla="*/ 10886 w 986277"/>
              <a:gd name="connsiteY9" fmla="*/ 184878 h 228420"/>
              <a:gd name="connsiteX10" fmla="*/ 21772 w 986277"/>
              <a:gd name="connsiteY10" fmla="*/ 152220 h 228420"/>
              <a:gd name="connsiteX11" fmla="*/ 32658 w 986277"/>
              <a:gd name="connsiteY11" fmla="*/ 32478 h 22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6277" h="228420">
                <a:moveTo>
                  <a:pt x="32658" y="32478"/>
                </a:moveTo>
                <a:cubicBezTo>
                  <a:pt x="45358" y="10707"/>
                  <a:pt x="76426" y="26380"/>
                  <a:pt x="97972" y="21592"/>
                </a:cubicBezTo>
                <a:cubicBezTo>
                  <a:pt x="109173" y="19103"/>
                  <a:pt x="119154" y="10706"/>
                  <a:pt x="130629" y="10706"/>
                </a:cubicBezTo>
                <a:cubicBezTo>
                  <a:pt x="181558" y="10706"/>
                  <a:pt x="232229" y="17963"/>
                  <a:pt x="283029" y="21592"/>
                </a:cubicBezTo>
                <a:cubicBezTo>
                  <a:pt x="293915" y="25221"/>
                  <a:pt x="304218" y="32102"/>
                  <a:pt x="315686" y="32478"/>
                </a:cubicBezTo>
                <a:cubicBezTo>
                  <a:pt x="526062" y="39375"/>
                  <a:pt x="741084" y="0"/>
                  <a:pt x="947058" y="43363"/>
                </a:cubicBezTo>
                <a:cubicBezTo>
                  <a:pt x="986277" y="51620"/>
                  <a:pt x="941469" y="123379"/>
                  <a:pt x="936172" y="163106"/>
                </a:cubicBezTo>
                <a:cubicBezTo>
                  <a:pt x="931433" y="198646"/>
                  <a:pt x="932630" y="216594"/>
                  <a:pt x="892629" y="217535"/>
                </a:cubicBezTo>
                <a:cubicBezTo>
                  <a:pt x="595146" y="224534"/>
                  <a:pt x="297543" y="224792"/>
                  <a:pt x="0" y="228420"/>
                </a:cubicBezTo>
                <a:cubicBezTo>
                  <a:pt x="3629" y="213906"/>
                  <a:pt x="6776" y="199263"/>
                  <a:pt x="10886" y="184878"/>
                </a:cubicBezTo>
                <a:cubicBezTo>
                  <a:pt x="14038" y="173845"/>
                  <a:pt x="20892" y="163661"/>
                  <a:pt x="21772" y="152220"/>
                </a:cubicBezTo>
                <a:cubicBezTo>
                  <a:pt x="24555" y="116041"/>
                  <a:pt x="19958" y="54249"/>
                  <a:pt x="32658" y="32478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539301" y="4136571"/>
            <a:ext cx="456554" cy="517487"/>
          </a:xfrm>
          <a:custGeom>
            <a:avLst/>
            <a:gdLst>
              <a:gd name="connsiteX0" fmla="*/ 259813 w 456554"/>
              <a:gd name="connsiteY0" fmla="*/ 163286 h 517487"/>
              <a:gd name="connsiteX1" fmla="*/ 401328 w 456554"/>
              <a:gd name="connsiteY1" fmla="*/ 174172 h 517487"/>
              <a:gd name="connsiteX2" fmla="*/ 390442 w 456554"/>
              <a:gd name="connsiteY2" fmla="*/ 402772 h 517487"/>
              <a:gd name="connsiteX3" fmla="*/ 42099 w 456554"/>
              <a:gd name="connsiteY3" fmla="*/ 381000 h 517487"/>
              <a:gd name="connsiteX4" fmla="*/ 63870 w 456554"/>
              <a:gd name="connsiteY4" fmla="*/ 54429 h 517487"/>
              <a:gd name="connsiteX5" fmla="*/ 96528 w 456554"/>
              <a:gd name="connsiteY5" fmla="*/ 32658 h 517487"/>
              <a:gd name="connsiteX6" fmla="*/ 172728 w 456554"/>
              <a:gd name="connsiteY6" fmla="*/ 21772 h 517487"/>
              <a:gd name="connsiteX7" fmla="*/ 216270 w 456554"/>
              <a:gd name="connsiteY7" fmla="*/ 10886 h 517487"/>
              <a:gd name="connsiteX8" fmla="*/ 270699 w 456554"/>
              <a:gd name="connsiteY8" fmla="*/ 0 h 517487"/>
              <a:gd name="connsiteX9" fmla="*/ 248928 w 456554"/>
              <a:gd name="connsiteY9" fmla="*/ 21772 h 517487"/>
              <a:gd name="connsiteX10" fmla="*/ 205385 w 456554"/>
              <a:gd name="connsiteY10" fmla="*/ 97972 h 517487"/>
              <a:gd name="connsiteX11" fmla="*/ 194499 w 456554"/>
              <a:gd name="connsiteY11" fmla="*/ 141515 h 517487"/>
              <a:gd name="connsiteX12" fmla="*/ 205385 w 456554"/>
              <a:gd name="connsiteY12" fmla="*/ 206829 h 517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554" h="517487">
                <a:moveTo>
                  <a:pt x="259813" y="163286"/>
                </a:moveTo>
                <a:cubicBezTo>
                  <a:pt x="306985" y="166915"/>
                  <a:pt x="378673" y="132638"/>
                  <a:pt x="401328" y="174172"/>
                </a:cubicBezTo>
                <a:cubicBezTo>
                  <a:pt x="437858" y="241143"/>
                  <a:pt x="456554" y="364708"/>
                  <a:pt x="390442" y="402772"/>
                </a:cubicBezTo>
                <a:cubicBezTo>
                  <a:pt x="289618" y="460822"/>
                  <a:pt x="158213" y="388257"/>
                  <a:pt x="42099" y="381000"/>
                </a:cubicBezTo>
                <a:cubicBezTo>
                  <a:pt x="90140" y="236881"/>
                  <a:pt x="0" y="517487"/>
                  <a:pt x="63870" y="54429"/>
                </a:cubicBezTo>
                <a:cubicBezTo>
                  <a:pt x="65658" y="41469"/>
                  <a:pt x="83997" y="36417"/>
                  <a:pt x="96528" y="32658"/>
                </a:cubicBezTo>
                <a:cubicBezTo>
                  <a:pt x="121104" y="25285"/>
                  <a:pt x="147484" y="26362"/>
                  <a:pt x="172728" y="21772"/>
                </a:cubicBezTo>
                <a:cubicBezTo>
                  <a:pt x="187447" y="19096"/>
                  <a:pt x="201666" y="14132"/>
                  <a:pt x="216270" y="10886"/>
                </a:cubicBezTo>
                <a:cubicBezTo>
                  <a:pt x="234332" y="6872"/>
                  <a:pt x="252556" y="3629"/>
                  <a:pt x="270699" y="0"/>
                </a:cubicBezTo>
                <a:cubicBezTo>
                  <a:pt x="263442" y="7257"/>
                  <a:pt x="255339" y="13758"/>
                  <a:pt x="248928" y="21772"/>
                </a:cubicBezTo>
                <a:cubicBezTo>
                  <a:pt x="234063" y="40353"/>
                  <a:pt x="213275" y="76933"/>
                  <a:pt x="205385" y="97972"/>
                </a:cubicBezTo>
                <a:cubicBezTo>
                  <a:pt x="200132" y="111980"/>
                  <a:pt x="198128" y="127001"/>
                  <a:pt x="194499" y="141515"/>
                </a:cubicBezTo>
                <a:lnTo>
                  <a:pt x="205385" y="206829"/>
                </a:lnTo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3543300" y="3477818"/>
            <a:ext cx="242098" cy="271570"/>
          </a:xfrm>
          <a:custGeom>
            <a:avLst/>
            <a:gdLst>
              <a:gd name="connsiteX0" fmla="*/ 27214 w 242098"/>
              <a:gd name="connsiteY0" fmla="*/ 49153 h 271570"/>
              <a:gd name="connsiteX1" fmla="*/ 190500 w 242098"/>
              <a:gd name="connsiteY1" fmla="*/ 245096 h 271570"/>
              <a:gd name="connsiteX2" fmla="*/ 168729 w 242098"/>
              <a:gd name="connsiteY2" fmla="*/ 266868 h 271570"/>
              <a:gd name="connsiteX3" fmla="*/ 27214 w 242098"/>
              <a:gd name="connsiteY3" fmla="*/ 245096 h 271570"/>
              <a:gd name="connsiteX4" fmla="*/ 38100 w 242098"/>
              <a:gd name="connsiteY4" fmla="*/ 179782 h 271570"/>
              <a:gd name="connsiteX5" fmla="*/ 27214 w 242098"/>
              <a:gd name="connsiteY5" fmla="*/ 92696 h 271570"/>
              <a:gd name="connsiteX6" fmla="*/ 27214 w 242098"/>
              <a:gd name="connsiteY6" fmla="*/ 49153 h 2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98" h="271570">
                <a:moveTo>
                  <a:pt x="27214" y="49153"/>
                </a:moveTo>
                <a:cubicBezTo>
                  <a:pt x="54428" y="74553"/>
                  <a:pt x="242098" y="0"/>
                  <a:pt x="190500" y="245096"/>
                </a:cubicBezTo>
                <a:cubicBezTo>
                  <a:pt x="188386" y="255139"/>
                  <a:pt x="175986" y="259611"/>
                  <a:pt x="168729" y="266868"/>
                </a:cubicBezTo>
                <a:cubicBezTo>
                  <a:pt x="121557" y="259611"/>
                  <a:pt x="66925" y="271570"/>
                  <a:pt x="27214" y="245096"/>
                </a:cubicBezTo>
                <a:cubicBezTo>
                  <a:pt x="8849" y="232853"/>
                  <a:pt x="38100" y="201854"/>
                  <a:pt x="38100" y="179782"/>
                </a:cubicBezTo>
                <a:cubicBezTo>
                  <a:pt x="38100" y="150527"/>
                  <a:pt x="32447" y="121479"/>
                  <a:pt x="27214" y="92696"/>
                </a:cubicBezTo>
                <a:cubicBezTo>
                  <a:pt x="25161" y="81407"/>
                  <a:pt x="0" y="23753"/>
                  <a:pt x="27214" y="49153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4645394" y="2623458"/>
            <a:ext cx="2306949" cy="1627275"/>
          </a:xfrm>
          <a:custGeom>
            <a:avLst/>
            <a:gdLst>
              <a:gd name="connsiteX0" fmla="*/ 57235 w 2306949"/>
              <a:gd name="connsiteY0" fmla="*/ 446313 h 1627275"/>
              <a:gd name="connsiteX1" fmla="*/ 35463 w 2306949"/>
              <a:gd name="connsiteY1" fmla="*/ 413656 h 1627275"/>
              <a:gd name="connsiteX2" fmla="*/ 2806 w 2306949"/>
              <a:gd name="connsiteY2" fmla="*/ 304799 h 1627275"/>
              <a:gd name="connsiteX3" fmla="*/ 13692 w 2306949"/>
              <a:gd name="connsiteY3" fmla="*/ 65313 h 1627275"/>
              <a:gd name="connsiteX4" fmla="*/ 46349 w 2306949"/>
              <a:gd name="connsiteY4" fmla="*/ 54428 h 1627275"/>
              <a:gd name="connsiteX5" fmla="*/ 579749 w 2306949"/>
              <a:gd name="connsiteY5" fmla="*/ 65313 h 1627275"/>
              <a:gd name="connsiteX6" fmla="*/ 1091377 w 2306949"/>
              <a:gd name="connsiteY6" fmla="*/ 54428 h 1627275"/>
              <a:gd name="connsiteX7" fmla="*/ 1211120 w 2306949"/>
              <a:gd name="connsiteY7" fmla="*/ 32656 h 1627275"/>
              <a:gd name="connsiteX8" fmla="*/ 2277920 w 2306949"/>
              <a:gd name="connsiteY8" fmla="*/ 21771 h 1627275"/>
              <a:gd name="connsiteX9" fmla="*/ 2277920 w 2306949"/>
              <a:gd name="connsiteY9" fmla="*/ 87085 h 1627275"/>
              <a:gd name="connsiteX10" fmla="*/ 2288806 w 2306949"/>
              <a:gd name="connsiteY10" fmla="*/ 1502228 h 1627275"/>
              <a:gd name="connsiteX11" fmla="*/ 1243777 w 2306949"/>
              <a:gd name="connsiteY11" fmla="*/ 1513113 h 1627275"/>
              <a:gd name="connsiteX12" fmla="*/ 1243777 w 2306949"/>
              <a:gd name="connsiteY12" fmla="*/ 1284513 h 1627275"/>
              <a:gd name="connsiteX13" fmla="*/ 1287320 w 2306949"/>
              <a:gd name="connsiteY13" fmla="*/ 1273628 h 1627275"/>
              <a:gd name="connsiteX14" fmla="*/ 1984006 w 2306949"/>
              <a:gd name="connsiteY14" fmla="*/ 1251856 h 1627275"/>
              <a:gd name="connsiteX15" fmla="*/ 1994892 w 2306949"/>
              <a:gd name="connsiteY15" fmla="*/ 1219199 h 1627275"/>
              <a:gd name="connsiteX16" fmla="*/ 1984006 w 2306949"/>
              <a:gd name="connsiteY16" fmla="*/ 293913 h 1627275"/>
              <a:gd name="connsiteX17" fmla="*/ 1940463 w 2306949"/>
              <a:gd name="connsiteY17" fmla="*/ 283028 h 1627275"/>
              <a:gd name="connsiteX18" fmla="*/ 764806 w 2306949"/>
              <a:gd name="connsiteY18" fmla="*/ 272142 h 1627275"/>
              <a:gd name="connsiteX19" fmla="*/ 721263 w 2306949"/>
              <a:gd name="connsiteY19" fmla="*/ 261256 h 1627275"/>
              <a:gd name="connsiteX20" fmla="*/ 329377 w 2306949"/>
              <a:gd name="connsiteY20" fmla="*/ 261256 h 1627275"/>
              <a:gd name="connsiteX21" fmla="*/ 340263 w 2306949"/>
              <a:gd name="connsiteY21" fmla="*/ 402771 h 1627275"/>
              <a:gd name="connsiteX22" fmla="*/ 329377 w 2306949"/>
              <a:gd name="connsiteY22" fmla="*/ 435428 h 1627275"/>
              <a:gd name="connsiteX23" fmla="*/ 57235 w 2306949"/>
              <a:gd name="connsiteY23" fmla="*/ 446313 h 1627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06949" h="1627275">
                <a:moveTo>
                  <a:pt x="57235" y="446313"/>
                </a:moveTo>
                <a:cubicBezTo>
                  <a:pt x="8249" y="442684"/>
                  <a:pt x="40777" y="425611"/>
                  <a:pt x="35463" y="413656"/>
                </a:cubicBezTo>
                <a:cubicBezTo>
                  <a:pt x="20320" y="379585"/>
                  <a:pt x="11853" y="340984"/>
                  <a:pt x="2806" y="304799"/>
                </a:cubicBezTo>
                <a:cubicBezTo>
                  <a:pt x="6435" y="224970"/>
                  <a:pt x="0" y="144042"/>
                  <a:pt x="13692" y="65313"/>
                </a:cubicBezTo>
                <a:cubicBezTo>
                  <a:pt x="15658" y="54008"/>
                  <a:pt x="34875" y="54428"/>
                  <a:pt x="46349" y="54428"/>
                </a:cubicBezTo>
                <a:cubicBezTo>
                  <a:pt x="224186" y="54428"/>
                  <a:pt x="401949" y="61685"/>
                  <a:pt x="579749" y="65313"/>
                </a:cubicBezTo>
                <a:lnTo>
                  <a:pt x="1091377" y="54428"/>
                </a:lnTo>
                <a:cubicBezTo>
                  <a:pt x="1549289" y="36471"/>
                  <a:pt x="452164" y="47112"/>
                  <a:pt x="1211120" y="32656"/>
                </a:cubicBezTo>
                <a:lnTo>
                  <a:pt x="2277920" y="21771"/>
                </a:lnTo>
                <a:cubicBezTo>
                  <a:pt x="2306949" y="108856"/>
                  <a:pt x="2277920" y="0"/>
                  <a:pt x="2277920" y="87085"/>
                </a:cubicBezTo>
                <a:cubicBezTo>
                  <a:pt x="2277920" y="558813"/>
                  <a:pt x="2285177" y="1030514"/>
                  <a:pt x="2288806" y="1502228"/>
                </a:cubicBezTo>
                <a:cubicBezTo>
                  <a:pt x="1913659" y="1627275"/>
                  <a:pt x="2246440" y="1524254"/>
                  <a:pt x="1243777" y="1513113"/>
                </a:cubicBezTo>
                <a:cubicBezTo>
                  <a:pt x="1234691" y="1440423"/>
                  <a:pt x="1218249" y="1355993"/>
                  <a:pt x="1243777" y="1284513"/>
                </a:cubicBezTo>
                <a:cubicBezTo>
                  <a:pt x="1248809" y="1270424"/>
                  <a:pt x="1272374" y="1274287"/>
                  <a:pt x="1287320" y="1273628"/>
                </a:cubicBezTo>
                <a:cubicBezTo>
                  <a:pt x="1519436" y="1263388"/>
                  <a:pt x="1751777" y="1259113"/>
                  <a:pt x="1984006" y="1251856"/>
                </a:cubicBezTo>
                <a:cubicBezTo>
                  <a:pt x="1987635" y="1240970"/>
                  <a:pt x="1994892" y="1230674"/>
                  <a:pt x="1994892" y="1219199"/>
                </a:cubicBezTo>
                <a:cubicBezTo>
                  <a:pt x="1994892" y="910749"/>
                  <a:pt x="2001909" y="601843"/>
                  <a:pt x="1984006" y="293913"/>
                </a:cubicBezTo>
                <a:cubicBezTo>
                  <a:pt x="1983138" y="278977"/>
                  <a:pt x="1955422" y="283295"/>
                  <a:pt x="1940463" y="283028"/>
                </a:cubicBezTo>
                <a:lnTo>
                  <a:pt x="764806" y="272142"/>
                </a:lnTo>
                <a:cubicBezTo>
                  <a:pt x="750292" y="268513"/>
                  <a:pt x="736050" y="263531"/>
                  <a:pt x="721263" y="261256"/>
                </a:cubicBezTo>
                <a:cubicBezTo>
                  <a:pt x="569607" y="237925"/>
                  <a:pt x="525578" y="253990"/>
                  <a:pt x="329377" y="261256"/>
                </a:cubicBezTo>
                <a:cubicBezTo>
                  <a:pt x="333006" y="308428"/>
                  <a:pt x="340263" y="355460"/>
                  <a:pt x="340263" y="402771"/>
                </a:cubicBezTo>
                <a:cubicBezTo>
                  <a:pt x="340263" y="414246"/>
                  <a:pt x="340791" y="434247"/>
                  <a:pt x="329377" y="435428"/>
                </a:cubicBezTo>
                <a:cubicBezTo>
                  <a:pt x="228316" y="445882"/>
                  <a:pt x="106221" y="449942"/>
                  <a:pt x="57235" y="44631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619171" y="3497686"/>
            <a:ext cx="709151" cy="758992"/>
          </a:xfrm>
          <a:custGeom>
            <a:avLst/>
            <a:gdLst>
              <a:gd name="connsiteX0" fmla="*/ 61686 w 709151"/>
              <a:gd name="connsiteY0" fmla="*/ 51057 h 758992"/>
              <a:gd name="connsiteX1" fmla="*/ 388258 w 709151"/>
              <a:gd name="connsiteY1" fmla="*/ 72828 h 758992"/>
              <a:gd name="connsiteX2" fmla="*/ 377372 w 709151"/>
              <a:gd name="connsiteY2" fmla="*/ 334085 h 758992"/>
              <a:gd name="connsiteX3" fmla="*/ 388258 w 709151"/>
              <a:gd name="connsiteY3" fmla="*/ 421171 h 758992"/>
              <a:gd name="connsiteX4" fmla="*/ 693058 w 709151"/>
              <a:gd name="connsiteY4" fmla="*/ 432057 h 758992"/>
              <a:gd name="connsiteX5" fmla="*/ 671286 w 709151"/>
              <a:gd name="connsiteY5" fmla="*/ 453828 h 758992"/>
              <a:gd name="connsiteX6" fmla="*/ 671286 w 709151"/>
              <a:gd name="connsiteY6" fmla="*/ 704200 h 758992"/>
              <a:gd name="connsiteX7" fmla="*/ 72572 w 709151"/>
              <a:gd name="connsiteY7" fmla="*/ 693314 h 758992"/>
              <a:gd name="connsiteX8" fmla="*/ 94343 w 709151"/>
              <a:gd name="connsiteY8" fmla="*/ 660657 h 758992"/>
              <a:gd name="connsiteX9" fmla="*/ 105229 w 709151"/>
              <a:gd name="connsiteY9" fmla="*/ 606228 h 758992"/>
              <a:gd name="connsiteX10" fmla="*/ 94343 w 709151"/>
              <a:gd name="connsiteY10" fmla="*/ 399400 h 758992"/>
              <a:gd name="connsiteX11" fmla="*/ 72572 w 709151"/>
              <a:gd name="connsiteY11" fmla="*/ 312314 h 758992"/>
              <a:gd name="connsiteX12" fmla="*/ 39915 w 709151"/>
              <a:gd name="connsiteY12" fmla="*/ 214343 h 758992"/>
              <a:gd name="connsiteX13" fmla="*/ 29029 w 709151"/>
              <a:gd name="connsiteY13" fmla="*/ 181685 h 758992"/>
              <a:gd name="connsiteX14" fmla="*/ 18143 w 709151"/>
              <a:gd name="connsiteY14" fmla="*/ 138143 h 758992"/>
              <a:gd name="connsiteX15" fmla="*/ 61686 w 709151"/>
              <a:gd name="connsiteY15" fmla="*/ 51057 h 75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9151" h="758992">
                <a:moveTo>
                  <a:pt x="61686" y="51057"/>
                </a:moveTo>
                <a:cubicBezTo>
                  <a:pt x="123372" y="40171"/>
                  <a:pt x="307026" y="0"/>
                  <a:pt x="388258" y="72828"/>
                </a:cubicBezTo>
                <a:cubicBezTo>
                  <a:pt x="453156" y="131012"/>
                  <a:pt x="377372" y="246924"/>
                  <a:pt x="377372" y="334085"/>
                </a:cubicBezTo>
                <a:cubicBezTo>
                  <a:pt x="377372" y="363340"/>
                  <a:pt x="360318" y="412500"/>
                  <a:pt x="388258" y="421171"/>
                </a:cubicBezTo>
                <a:cubicBezTo>
                  <a:pt x="485354" y="451304"/>
                  <a:pt x="591458" y="428428"/>
                  <a:pt x="693058" y="432057"/>
                </a:cubicBezTo>
                <a:cubicBezTo>
                  <a:pt x="685801" y="439314"/>
                  <a:pt x="671752" y="443575"/>
                  <a:pt x="671286" y="453828"/>
                </a:cubicBezTo>
                <a:cubicBezTo>
                  <a:pt x="657415" y="758992"/>
                  <a:pt x="709151" y="590610"/>
                  <a:pt x="671286" y="704200"/>
                </a:cubicBezTo>
                <a:lnTo>
                  <a:pt x="72572" y="693314"/>
                </a:lnTo>
                <a:cubicBezTo>
                  <a:pt x="59526" y="692329"/>
                  <a:pt x="89749" y="672907"/>
                  <a:pt x="94343" y="660657"/>
                </a:cubicBezTo>
                <a:cubicBezTo>
                  <a:pt x="100840" y="643333"/>
                  <a:pt x="101600" y="624371"/>
                  <a:pt x="105229" y="606228"/>
                </a:cubicBezTo>
                <a:cubicBezTo>
                  <a:pt x="101600" y="537285"/>
                  <a:pt x="101967" y="468016"/>
                  <a:pt x="94343" y="399400"/>
                </a:cubicBezTo>
                <a:cubicBezTo>
                  <a:pt x="91039" y="369661"/>
                  <a:pt x="82034" y="340700"/>
                  <a:pt x="72572" y="312314"/>
                </a:cubicBezTo>
                <a:lnTo>
                  <a:pt x="39915" y="214343"/>
                </a:lnTo>
                <a:cubicBezTo>
                  <a:pt x="36286" y="203457"/>
                  <a:pt x="31812" y="192817"/>
                  <a:pt x="29029" y="181685"/>
                </a:cubicBezTo>
                <a:lnTo>
                  <a:pt x="18143" y="138143"/>
                </a:lnTo>
                <a:cubicBezTo>
                  <a:pt x="30997" y="86728"/>
                  <a:pt x="0" y="61943"/>
                  <a:pt x="61686" y="5105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629617" y="2225514"/>
            <a:ext cx="2731017" cy="1878400"/>
          </a:xfrm>
          <a:custGeom>
            <a:avLst/>
            <a:gdLst>
              <a:gd name="connsiteX0" fmla="*/ 51240 w 2731017"/>
              <a:gd name="connsiteY0" fmla="*/ 419715 h 1878400"/>
              <a:gd name="connsiteX1" fmla="*/ 160097 w 2731017"/>
              <a:gd name="connsiteY1" fmla="*/ 365286 h 1878400"/>
              <a:gd name="connsiteX2" fmla="*/ 225412 w 2731017"/>
              <a:gd name="connsiteY2" fmla="*/ 332629 h 1878400"/>
              <a:gd name="connsiteX3" fmla="*/ 279840 w 2731017"/>
              <a:gd name="connsiteY3" fmla="*/ 289086 h 1878400"/>
              <a:gd name="connsiteX4" fmla="*/ 345154 w 2731017"/>
              <a:gd name="connsiteY4" fmla="*/ 267315 h 1878400"/>
              <a:gd name="connsiteX5" fmla="*/ 2315469 w 2731017"/>
              <a:gd name="connsiteY5" fmla="*/ 256429 h 1878400"/>
              <a:gd name="connsiteX6" fmla="*/ 2467869 w 2731017"/>
              <a:gd name="connsiteY6" fmla="*/ 256429 h 1878400"/>
              <a:gd name="connsiteX7" fmla="*/ 2456983 w 2731017"/>
              <a:gd name="connsiteY7" fmla="*/ 321743 h 1878400"/>
              <a:gd name="connsiteX8" fmla="*/ 2478754 w 2731017"/>
              <a:gd name="connsiteY8" fmla="*/ 1421200 h 1878400"/>
              <a:gd name="connsiteX9" fmla="*/ 2489640 w 2731017"/>
              <a:gd name="connsiteY9" fmla="*/ 1486515 h 1878400"/>
              <a:gd name="connsiteX10" fmla="*/ 2478754 w 2731017"/>
              <a:gd name="connsiteY10" fmla="*/ 1606257 h 1878400"/>
              <a:gd name="connsiteX11" fmla="*/ 2467869 w 2731017"/>
              <a:gd name="connsiteY11" fmla="*/ 1638915 h 1878400"/>
              <a:gd name="connsiteX12" fmla="*/ 2478754 w 2731017"/>
              <a:gd name="connsiteY12" fmla="*/ 1747772 h 1878400"/>
              <a:gd name="connsiteX13" fmla="*/ 2446097 w 2731017"/>
              <a:gd name="connsiteY13" fmla="*/ 1802200 h 1878400"/>
              <a:gd name="connsiteX14" fmla="*/ 2413440 w 2731017"/>
              <a:gd name="connsiteY14" fmla="*/ 1813086 h 1878400"/>
              <a:gd name="connsiteX15" fmla="*/ 2348126 w 2731017"/>
              <a:gd name="connsiteY15" fmla="*/ 1845743 h 1878400"/>
              <a:gd name="connsiteX16" fmla="*/ 2337240 w 2731017"/>
              <a:gd name="connsiteY16" fmla="*/ 1878400 h 1878400"/>
              <a:gd name="connsiteX17" fmla="*/ 2315469 w 2731017"/>
              <a:gd name="connsiteY17" fmla="*/ 1845743 h 1878400"/>
              <a:gd name="connsiteX18" fmla="*/ 2337240 w 2731017"/>
              <a:gd name="connsiteY18" fmla="*/ 1638915 h 1878400"/>
              <a:gd name="connsiteX19" fmla="*/ 2326354 w 2731017"/>
              <a:gd name="connsiteY19" fmla="*/ 702743 h 1878400"/>
              <a:gd name="connsiteX20" fmla="*/ 2315469 w 2731017"/>
              <a:gd name="connsiteY20" fmla="*/ 528572 h 1878400"/>
              <a:gd name="connsiteX21" fmla="*/ 2293697 w 2731017"/>
              <a:gd name="connsiteY21" fmla="*/ 441486 h 1878400"/>
              <a:gd name="connsiteX22" fmla="*/ 1052726 w 2731017"/>
              <a:gd name="connsiteY22" fmla="*/ 387057 h 1878400"/>
              <a:gd name="connsiteX23" fmla="*/ 584640 w 2731017"/>
              <a:gd name="connsiteY23" fmla="*/ 387057 h 1878400"/>
              <a:gd name="connsiteX24" fmla="*/ 464897 w 2731017"/>
              <a:gd name="connsiteY24" fmla="*/ 397943 h 1878400"/>
              <a:gd name="connsiteX25" fmla="*/ 51240 w 2731017"/>
              <a:gd name="connsiteY25" fmla="*/ 419715 h 18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31017" h="1878400">
                <a:moveTo>
                  <a:pt x="51240" y="419715"/>
                </a:moveTo>
                <a:cubicBezTo>
                  <a:pt x="440" y="414272"/>
                  <a:pt x="91169" y="382518"/>
                  <a:pt x="160097" y="365286"/>
                </a:cubicBezTo>
                <a:cubicBezTo>
                  <a:pt x="407917" y="200075"/>
                  <a:pt x="0" y="467879"/>
                  <a:pt x="225412" y="332629"/>
                </a:cubicBezTo>
                <a:cubicBezTo>
                  <a:pt x="290040" y="293852"/>
                  <a:pt x="195804" y="326435"/>
                  <a:pt x="279840" y="289086"/>
                </a:cubicBezTo>
                <a:cubicBezTo>
                  <a:pt x="300811" y="279766"/>
                  <a:pt x="322205" y="267442"/>
                  <a:pt x="345154" y="267315"/>
                </a:cubicBezTo>
                <a:lnTo>
                  <a:pt x="2315469" y="256429"/>
                </a:lnTo>
                <a:cubicBezTo>
                  <a:pt x="2337637" y="253262"/>
                  <a:pt x="2445701" y="230567"/>
                  <a:pt x="2467869" y="256429"/>
                </a:cubicBezTo>
                <a:cubicBezTo>
                  <a:pt x="2482233" y="273187"/>
                  <a:pt x="2460612" y="299972"/>
                  <a:pt x="2456983" y="321743"/>
                </a:cubicBezTo>
                <a:cubicBezTo>
                  <a:pt x="2461106" y="705204"/>
                  <a:pt x="2426626" y="1056297"/>
                  <a:pt x="2478754" y="1421200"/>
                </a:cubicBezTo>
                <a:cubicBezTo>
                  <a:pt x="2481875" y="1443050"/>
                  <a:pt x="2486011" y="1464743"/>
                  <a:pt x="2489640" y="1486515"/>
                </a:cubicBezTo>
                <a:cubicBezTo>
                  <a:pt x="2486011" y="1526429"/>
                  <a:pt x="2484422" y="1566581"/>
                  <a:pt x="2478754" y="1606257"/>
                </a:cubicBezTo>
                <a:cubicBezTo>
                  <a:pt x="2477131" y="1617616"/>
                  <a:pt x="2467869" y="1627440"/>
                  <a:pt x="2467869" y="1638915"/>
                </a:cubicBezTo>
                <a:cubicBezTo>
                  <a:pt x="2467869" y="1675382"/>
                  <a:pt x="2475126" y="1711486"/>
                  <a:pt x="2478754" y="1747772"/>
                </a:cubicBezTo>
                <a:cubicBezTo>
                  <a:pt x="2470192" y="1773461"/>
                  <a:pt x="2471003" y="1787257"/>
                  <a:pt x="2446097" y="1802200"/>
                </a:cubicBezTo>
                <a:cubicBezTo>
                  <a:pt x="2436258" y="1808104"/>
                  <a:pt x="2423703" y="1807954"/>
                  <a:pt x="2413440" y="1813086"/>
                </a:cubicBezTo>
                <a:cubicBezTo>
                  <a:pt x="2329031" y="1855290"/>
                  <a:pt x="2430210" y="1818381"/>
                  <a:pt x="2348126" y="1845743"/>
                </a:cubicBezTo>
                <a:cubicBezTo>
                  <a:pt x="2344497" y="1856629"/>
                  <a:pt x="2348715" y="1878400"/>
                  <a:pt x="2337240" y="1878400"/>
                </a:cubicBezTo>
                <a:cubicBezTo>
                  <a:pt x="2324157" y="1878400"/>
                  <a:pt x="2316195" y="1858806"/>
                  <a:pt x="2315469" y="1845743"/>
                </a:cubicBezTo>
                <a:cubicBezTo>
                  <a:pt x="2309528" y="1738810"/>
                  <a:pt x="2318011" y="1715828"/>
                  <a:pt x="2337240" y="1638915"/>
                </a:cubicBezTo>
                <a:cubicBezTo>
                  <a:pt x="2333611" y="1326858"/>
                  <a:pt x="2332472" y="1014761"/>
                  <a:pt x="2326354" y="702743"/>
                </a:cubicBezTo>
                <a:cubicBezTo>
                  <a:pt x="2325214" y="644584"/>
                  <a:pt x="2320984" y="586480"/>
                  <a:pt x="2315469" y="528572"/>
                </a:cubicBezTo>
                <a:cubicBezTo>
                  <a:pt x="2310726" y="478771"/>
                  <a:pt x="2305229" y="481848"/>
                  <a:pt x="2293697" y="441486"/>
                </a:cubicBezTo>
                <a:cubicBezTo>
                  <a:pt x="2167561" y="0"/>
                  <a:pt x="2731017" y="401910"/>
                  <a:pt x="1052726" y="387057"/>
                </a:cubicBezTo>
                <a:cubicBezTo>
                  <a:pt x="853694" y="358626"/>
                  <a:pt x="968897" y="370706"/>
                  <a:pt x="584640" y="387057"/>
                </a:cubicBezTo>
                <a:cubicBezTo>
                  <a:pt x="544597" y="388761"/>
                  <a:pt x="504940" y="396239"/>
                  <a:pt x="464897" y="397943"/>
                </a:cubicBezTo>
                <a:cubicBezTo>
                  <a:pt x="330712" y="403653"/>
                  <a:pt x="102040" y="425158"/>
                  <a:pt x="51240" y="41971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866520" y="3679371"/>
            <a:ext cx="784026" cy="230714"/>
          </a:xfrm>
          <a:custGeom>
            <a:avLst/>
            <a:gdLst>
              <a:gd name="connsiteX0" fmla="*/ 11766 w 784026"/>
              <a:gd name="connsiteY0" fmla="*/ 21772 h 230714"/>
              <a:gd name="connsiteX1" fmla="*/ 175051 w 784026"/>
              <a:gd name="connsiteY1" fmla="*/ 43543 h 230714"/>
              <a:gd name="connsiteX2" fmla="*/ 360109 w 784026"/>
              <a:gd name="connsiteY2" fmla="*/ 32658 h 230714"/>
              <a:gd name="connsiteX3" fmla="*/ 458080 w 784026"/>
              <a:gd name="connsiteY3" fmla="*/ 10886 h 230714"/>
              <a:gd name="connsiteX4" fmla="*/ 523394 w 784026"/>
              <a:gd name="connsiteY4" fmla="*/ 0 h 230714"/>
              <a:gd name="connsiteX5" fmla="*/ 762880 w 784026"/>
              <a:gd name="connsiteY5" fmla="*/ 10886 h 230714"/>
              <a:gd name="connsiteX6" fmla="*/ 751994 w 784026"/>
              <a:gd name="connsiteY6" fmla="*/ 54429 h 230714"/>
              <a:gd name="connsiteX7" fmla="*/ 741109 w 784026"/>
              <a:gd name="connsiteY7" fmla="*/ 185058 h 230714"/>
              <a:gd name="connsiteX8" fmla="*/ 11766 w 784026"/>
              <a:gd name="connsiteY8" fmla="*/ 195943 h 230714"/>
              <a:gd name="connsiteX9" fmla="*/ 880 w 784026"/>
              <a:gd name="connsiteY9" fmla="*/ 163286 h 230714"/>
              <a:gd name="connsiteX10" fmla="*/ 22651 w 784026"/>
              <a:gd name="connsiteY10" fmla="*/ 54429 h 230714"/>
              <a:gd name="connsiteX11" fmla="*/ 11766 w 784026"/>
              <a:gd name="connsiteY11" fmla="*/ 21772 h 23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4026" h="230714">
                <a:moveTo>
                  <a:pt x="11766" y="21772"/>
                </a:moveTo>
                <a:cubicBezTo>
                  <a:pt x="66194" y="29029"/>
                  <a:pt x="120168" y="41828"/>
                  <a:pt x="175051" y="43543"/>
                </a:cubicBezTo>
                <a:cubicBezTo>
                  <a:pt x="236813" y="45473"/>
                  <a:pt x="298570" y="38252"/>
                  <a:pt x="360109" y="32658"/>
                </a:cubicBezTo>
                <a:cubicBezTo>
                  <a:pt x="394960" y="29490"/>
                  <a:pt x="424280" y="17646"/>
                  <a:pt x="458080" y="10886"/>
                </a:cubicBezTo>
                <a:cubicBezTo>
                  <a:pt x="479723" y="6557"/>
                  <a:pt x="501623" y="3629"/>
                  <a:pt x="523394" y="0"/>
                </a:cubicBezTo>
                <a:lnTo>
                  <a:pt x="762880" y="10886"/>
                </a:lnTo>
                <a:cubicBezTo>
                  <a:pt x="777434" y="14351"/>
                  <a:pt x="753850" y="39583"/>
                  <a:pt x="751994" y="54429"/>
                </a:cubicBezTo>
                <a:cubicBezTo>
                  <a:pt x="746575" y="97786"/>
                  <a:pt x="784026" y="176853"/>
                  <a:pt x="741109" y="185058"/>
                </a:cubicBezTo>
                <a:cubicBezTo>
                  <a:pt x="502293" y="230714"/>
                  <a:pt x="254880" y="192315"/>
                  <a:pt x="11766" y="195943"/>
                </a:cubicBezTo>
                <a:cubicBezTo>
                  <a:pt x="8137" y="185057"/>
                  <a:pt x="0" y="174727"/>
                  <a:pt x="880" y="163286"/>
                </a:cubicBezTo>
                <a:cubicBezTo>
                  <a:pt x="3718" y="126391"/>
                  <a:pt x="22651" y="91433"/>
                  <a:pt x="22651" y="54429"/>
                </a:cubicBezTo>
                <a:lnTo>
                  <a:pt x="11766" y="2177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978501" y="2893786"/>
            <a:ext cx="325064" cy="175985"/>
          </a:xfrm>
          <a:custGeom>
            <a:avLst/>
            <a:gdLst>
              <a:gd name="connsiteX0" fmla="*/ 28928 w 325064"/>
              <a:gd name="connsiteY0" fmla="*/ 23585 h 175985"/>
              <a:gd name="connsiteX1" fmla="*/ 105128 w 325064"/>
              <a:gd name="connsiteY1" fmla="*/ 34471 h 175985"/>
              <a:gd name="connsiteX2" fmla="*/ 235756 w 325064"/>
              <a:gd name="connsiteY2" fmla="*/ 45357 h 175985"/>
              <a:gd name="connsiteX3" fmla="*/ 192213 w 325064"/>
              <a:gd name="connsiteY3" fmla="*/ 175985 h 175985"/>
              <a:gd name="connsiteX4" fmla="*/ 28928 w 325064"/>
              <a:gd name="connsiteY4" fmla="*/ 23585 h 17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064" h="175985">
                <a:moveTo>
                  <a:pt x="28928" y="23585"/>
                </a:moveTo>
                <a:cubicBezTo>
                  <a:pt x="14414" y="0"/>
                  <a:pt x="79611" y="31785"/>
                  <a:pt x="105128" y="34471"/>
                </a:cubicBezTo>
                <a:cubicBezTo>
                  <a:pt x="148582" y="39045"/>
                  <a:pt x="206231" y="13148"/>
                  <a:pt x="235756" y="45357"/>
                </a:cubicBezTo>
                <a:cubicBezTo>
                  <a:pt x="325064" y="142785"/>
                  <a:pt x="233910" y="162087"/>
                  <a:pt x="192213" y="175985"/>
                </a:cubicBezTo>
                <a:cubicBezTo>
                  <a:pt x="0" y="162256"/>
                  <a:pt x="43442" y="47170"/>
                  <a:pt x="28928" y="23585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980215" y="3521529"/>
            <a:ext cx="348345" cy="386442"/>
          </a:xfrm>
          <a:custGeom>
            <a:avLst/>
            <a:gdLst>
              <a:gd name="connsiteX0" fmla="*/ 27214 w 348345"/>
              <a:gd name="connsiteY0" fmla="*/ 38100 h 386442"/>
              <a:gd name="connsiteX1" fmla="*/ 212271 w 348345"/>
              <a:gd name="connsiteY1" fmla="*/ 38100 h 386442"/>
              <a:gd name="connsiteX2" fmla="*/ 201385 w 348345"/>
              <a:gd name="connsiteY2" fmla="*/ 70757 h 386442"/>
              <a:gd name="connsiteX3" fmla="*/ 212271 w 348345"/>
              <a:gd name="connsiteY3" fmla="*/ 201385 h 386442"/>
              <a:gd name="connsiteX4" fmla="*/ 321128 w 348345"/>
              <a:gd name="connsiteY4" fmla="*/ 212271 h 386442"/>
              <a:gd name="connsiteX5" fmla="*/ 310242 w 348345"/>
              <a:gd name="connsiteY5" fmla="*/ 386442 h 386442"/>
              <a:gd name="connsiteX6" fmla="*/ 38099 w 348345"/>
              <a:gd name="connsiteY6" fmla="*/ 364671 h 386442"/>
              <a:gd name="connsiteX7" fmla="*/ 48985 w 348345"/>
              <a:gd name="connsiteY7" fmla="*/ 266700 h 386442"/>
              <a:gd name="connsiteX8" fmla="*/ 27214 w 348345"/>
              <a:gd name="connsiteY8" fmla="*/ 38100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345" h="386442">
                <a:moveTo>
                  <a:pt x="27214" y="38100"/>
                </a:moveTo>
                <a:cubicBezTo>
                  <a:pt x="54428" y="0"/>
                  <a:pt x="108813" y="6267"/>
                  <a:pt x="212271" y="38100"/>
                </a:cubicBezTo>
                <a:cubicBezTo>
                  <a:pt x="223238" y="41475"/>
                  <a:pt x="205014" y="59871"/>
                  <a:pt x="201385" y="70757"/>
                </a:cubicBezTo>
                <a:cubicBezTo>
                  <a:pt x="205014" y="114300"/>
                  <a:pt x="184047" y="168030"/>
                  <a:pt x="212271" y="201385"/>
                </a:cubicBezTo>
                <a:cubicBezTo>
                  <a:pt x="235826" y="229223"/>
                  <a:pt x="304066" y="180042"/>
                  <a:pt x="321128" y="212271"/>
                </a:cubicBezTo>
                <a:cubicBezTo>
                  <a:pt x="348345" y="263681"/>
                  <a:pt x="313871" y="328385"/>
                  <a:pt x="310242" y="386442"/>
                </a:cubicBezTo>
                <a:lnTo>
                  <a:pt x="38099" y="364671"/>
                </a:lnTo>
                <a:cubicBezTo>
                  <a:pt x="8229" y="350981"/>
                  <a:pt x="47890" y="299540"/>
                  <a:pt x="48985" y="266700"/>
                </a:cubicBezTo>
                <a:cubicBezTo>
                  <a:pt x="51524" y="190542"/>
                  <a:pt x="0" y="76200"/>
                  <a:pt x="27214" y="38100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31640" y="1268760"/>
            <a:ext cx="69127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Послушай 2 раза пары слов, а затем, читая первое слово, допиши второе.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2276872"/>
            <a:ext cx="5400600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СУМКА – ДЕВОЧКА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ОЗЕРО – ВОРОНА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ГОРА – РУЧЕЙ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ВОДОПАД – УЛЫБКА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НОЖНИЦЫ – ТЕЛЕГРАММА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МАЛЬЧИК - МЕДВЕДЬ</a:t>
            </a:r>
          </a:p>
          <a:p>
            <a:endParaRPr lang="ru-RU" sz="3600" b="1" dirty="0" smtClean="0">
              <a:solidFill>
                <a:schemeClr val="tx1"/>
              </a:solidFill>
            </a:endParaRPr>
          </a:p>
        </p:txBody>
      </p:sp>
      <p:pic>
        <p:nvPicPr>
          <p:cNvPr id="12" name="Picture 8" descr="http://i.allday.ru/uploads/posts/2008-11/thumbs/1226613890__dc_pos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311" b="43031"/>
          <a:stretch>
            <a:fillRect/>
          </a:stretch>
        </p:blipFill>
        <p:spPr bwMode="auto">
          <a:xfrm>
            <a:off x="7380312" y="5013176"/>
            <a:ext cx="1460894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836712"/>
            <a:ext cx="69127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Вспомни и допиши слово.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1844824"/>
            <a:ext cx="2808312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СУМКА –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ОЗЕРО –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ГОРА –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ВОДОПАД –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НОЖНИЦЫ –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МАЛЬЧИК - </a:t>
            </a:r>
          </a:p>
          <a:p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1700808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ДЕВОЧКА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2204864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ВОРОНА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2780928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РУЧЕЙ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3284984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УЛЫБКА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3861048"/>
            <a:ext cx="31683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ТЕЛЕГРАММА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4437112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МЕДВЕДЬ </a:t>
            </a:r>
          </a:p>
        </p:txBody>
      </p:sp>
      <p:pic>
        <p:nvPicPr>
          <p:cNvPr id="15" name="Picture 8" descr="http://i.allday.ru/uploads/posts/2008-11/thumbs/1226613890__dc_pos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311" b="43031"/>
          <a:stretch>
            <a:fillRect/>
          </a:stretch>
        </p:blipFill>
        <p:spPr bwMode="auto">
          <a:xfrm>
            <a:off x="7380312" y="5013176"/>
            <a:ext cx="1460894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429000"/>
            <a:ext cx="532859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Поставь синим карандашом точку, которая расположена вне овала и вне пятиугольника.</a:t>
            </a:r>
            <a:r>
              <a:rPr lang="ru-RU" b="1" dirty="0" smtClean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6" r="40792" b="70460"/>
          <a:stretch>
            <a:fillRect/>
          </a:stretch>
        </p:blipFill>
        <p:spPr bwMode="auto">
          <a:xfrm>
            <a:off x="3131840" y="2132856"/>
            <a:ext cx="3456384" cy="1728192"/>
          </a:xfrm>
          <a:prstGeom prst="rect">
            <a:avLst/>
          </a:prstGeom>
          <a:noFill/>
        </p:spPr>
      </p:pic>
      <p:pic>
        <p:nvPicPr>
          <p:cNvPr id="10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5137244"/>
            <a:ext cx="1548680" cy="172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06568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436096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548680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692696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764704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692696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620688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188640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572000" y="908720"/>
            <a:ext cx="4248472" cy="2043608"/>
          </a:xfrm>
          <a:prstGeom prst="cloudCallout">
            <a:avLst>
              <a:gd name="adj1" fmla="val -15020"/>
              <a:gd name="adj2" fmla="val 1111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лет было двадцатилетнему человеку четыре года назад?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331640" y="908720"/>
            <a:ext cx="2736304" cy="1584176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16 лет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429000"/>
            <a:ext cx="532859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Поставь зелёным карандашом точку, которая расположена внутри овала, но вне пятиугольника.</a:t>
            </a:r>
            <a:r>
              <a:rPr lang="ru-RU" b="1" dirty="0" smtClean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6" r="40792" b="70460"/>
          <a:stretch>
            <a:fillRect/>
          </a:stretch>
        </p:blipFill>
        <p:spPr bwMode="auto">
          <a:xfrm>
            <a:off x="3131840" y="2132856"/>
            <a:ext cx="3456384" cy="1728192"/>
          </a:xfrm>
          <a:prstGeom prst="rect">
            <a:avLst/>
          </a:prstGeom>
          <a:noFill/>
        </p:spPr>
      </p:pic>
      <p:pic>
        <p:nvPicPr>
          <p:cNvPr id="10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5137244"/>
            <a:ext cx="1548680" cy="172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429000"/>
            <a:ext cx="532859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Поставь жёлтым карандашом точку, которая расположена внутри пятиугольника, но вне овала.</a:t>
            </a:r>
            <a:r>
              <a:rPr lang="ru-RU" b="1" dirty="0" smtClean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6" r="40792" b="70460"/>
          <a:stretch>
            <a:fillRect/>
          </a:stretch>
        </p:blipFill>
        <p:spPr bwMode="auto">
          <a:xfrm>
            <a:off x="3131840" y="2132856"/>
            <a:ext cx="3456384" cy="1728192"/>
          </a:xfrm>
          <a:prstGeom prst="rect">
            <a:avLst/>
          </a:prstGeom>
          <a:noFill/>
        </p:spPr>
      </p:pic>
      <p:pic>
        <p:nvPicPr>
          <p:cNvPr id="10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137244"/>
            <a:ext cx="1548680" cy="172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3429000"/>
            <a:ext cx="5328592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Поставь красным карандашом точку, которая расположена внутри пятиугольника, и внутри овала.</a:t>
            </a:r>
            <a:r>
              <a:rPr lang="ru-RU" b="1" dirty="0" smtClean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6" r="40792" b="70460"/>
          <a:stretch>
            <a:fillRect/>
          </a:stretch>
        </p:blipFill>
        <p:spPr bwMode="auto">
          <a:xfrm>
            <a:off x="3131840" y="2132856"/>
            <a:ext cx="3456384" cy="1728192"/>
          </a:xfrm>
          <a:prstGeom prst="rect">
            <a:avLst/>
          </a:prstGeom>
          <a:noFill/>
        </p:spPr>
      </p:pic>
      <p:pic>
        <p:nvPicPr>
          <p:cNvPr id="10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137244"/>
            <a:ext cx="1548680" cy="172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Развитие слуховой памяти.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221088"/>
            <a:ext cx="1616179" cy="23272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1052736"/>
            <a:ext cx="69127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Проверь.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6" r="40792" b="70460"/>
          <a:stretch>
            <a:fillRect/>
          </a:stretch>
        </p:blipFill>
        <p:spPr bwMode="auto">
          <a:xfrm>
            <a:off x="2411760" y="2348880"/>
            <a:ext cx="4752528" cy="2376264"/>
          </a:xfrm>
          <a:prstGeom prst="rect">
            <a:avLst/>
          </a:prstGeom>
          <a:noFill/>
        </p:spPr>
      </p:pic>
      <p:pic>
        <p:nvPicPr>
          <p:cNvPr id="10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5137244"/>
            <a:ext cx="1548680" cy="1720756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4211960" y="2132856"/>
            <a:ext cx="288032" cy="2663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436096" y="3429000"/>
            <a:ext cx="288032" cy="26632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03848" y="3284984"/>
            <a:ext cx="288032" cy="26632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3968" y="3212976"/>
            <a:ext cx="288032" cy="2663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Логически – поисковые задания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5137244"/>
            <a:ext cx="1548680" cy="1720756"/>
          </a:xfrm>
          <a:prstGeom prst="rect">
            <a:avLst/>
          </a:prstGeom>
          <a:noFill/>
        </p:spPr>
      </p:pic>
      <p:pic>
        <p:nvPicPr>
          <p:cNvPr id="5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293096"/>
            <a:ext cx="1616179" cy="2327298"/>
          </a:xfrm>
          <a:prstGeom prst="rect">
            <a:avLst/>
          </a:prstGeom>
          <a:noFill/>
        </p:spPr>
      </p:pic>
      <p:sp>
        <p:nvSpPr>
          <p:cNvPr id="7" name="Содержимое 3"/>
          <p:cNvSpPr txBox="1">
            <a:spLocks/>
          </p:cNvSpPr>
          <p:nvPr/>
        </p:nvSpPr>
        <p:spPr>
          <a:xfrm>
            <a:off x="0" y="692697"/>
            <a:ext cx="8964488" cy="108012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Цифры от 1 до 11 расположены так, чтобы трёх любых чисел в квадратах, соединённых одной прямой линией, равнялась 18.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699792" y="3645024"/>
            <a:ext cx="41764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979712" y="335699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712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1840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4248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1916832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07704" y="4725144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3848" y="4725144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248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52120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699792" y="2636912"/>
            <a:ext cx="4104456" cy="20162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627784" y="2636912"/>
            <a:ext cx="4176464" cy="20882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51920" y="2636912"/>
            <a:ext cx="1872208" cy="201622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923928" y="2636912"/>
            <a:ext cx="1584176" cy="208823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355976" y="3284984"/>
            <a:ext cx="7200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03848" y="472514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364088" y="1916832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07704" y="472514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660232" y="1916832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52120" y="4653136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191683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9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04248" y="4653136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79712" y="191683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76256" y="328498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979712" y="335699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«Найди пару». Подбери к словам первого столбика слова из второго столбика с противоположным значением. Соедини пары линией.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3384376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Быстрый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Отечественный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Ошибочный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Щедрый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Светлый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Искусственный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Храбрый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340768"/>
            <a:ext cx="3060848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Трусливый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Натуральный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Тёмный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Правильный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Иностранный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Медленный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Скупой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63888" y="1556792"/>
            <a:ext cx="2304256" cy="27363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63888" y="2132856"/>
            <a:ext cx="2232248" cy="165618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6" idx="1"/>
          </p:cNvCxnSpPr>
          <p:nvPr/>
        </p:nvCxnSpPr>
        <p:spPr>
          <a:xfrm>
            <a:off x="3563888" y="2708920"/>
            <a:ext cx="2160240" cy="46805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3"/>
          </p:cNvCxnSpPr>
          <p:nvPr/>
        </p:nvCxnSpPr>
        <p:spPr>
          <a:xfrm>
            <a:off x="3707904" y="3176972"/>
            <a:ext cx="2088232" cy="162018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635896" y="2636912"/>
            <a:ext cx="2232248" cy="115212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635896" y="2132856"/>
            <a:ext cx="2160240" cy="216024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635896" y="1556792"/>
            <a:ext cx="2232248" cy="33123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797152"/>
            <a:ext cx="1296144" cy="1866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«Найди пару». Подбери к словам первого столбика слова из второго столбика с противоположным значением. Соедини пары линией.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3384376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Плакать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Цвести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Потерять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Трудиться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Грустить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Начинать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Угасать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340768"/>
            <a:ext cx="3060848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Лениться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Веселиться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Разгораться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Увядать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Заканчивать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Смеяться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Найти </a:t>
            </a:r>
          </a:p>
        </p:txBody>
      </p:sp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991553"/>
            <a:ext cx="1296144" cy="1866447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563888" y="1556792"/>
            <a:ext cx="2304256" cy="27363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6" idx="1"/>
          </p:cNvCxnSpPr>
          <p:nvPr/>
        </p:nvCxnSpPr>
        <p:spPr>
          <a:xfrm>
            <a:off x="3563888" y="2132856"/>
            <a:ext cx="2160240" cy="104411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63888" y="2708920"/>
            <a:ext cx="2304256" cy="20882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635896" y="1556792"/>
            <a:ext cx="2160240" cy="172819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635896" y="2060848"/>
            <a:ext cx="2160240" cy="1728192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707904" y="3717032"/>
            <a:ext cx="2016224" cy="648072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635896" y="2708920"/>
            <a:ext cx="2160240" cy="21602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56909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Найди общее начало для этих слов.</a:t>
            </a:r>
            <a:endParaRPr lang="ru-RU" sz="2800" b="1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2339752" y="1988840"/>
            <a:ext cx="4968552" cy="2808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/>
              <a:t>Рыдают буквы в каждой строчке: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«От наших слов одни кусочки.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dirty="0" smtClean="0"/>
              <a:t>У всех у нас одно начало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И,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как назло, оно пропало.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b="1" baseline="0" dirty="0" smtClean="0"/>
              <a:t>Но</a:t>
            </a:r>
            <a:r>
              <a:rPr lang="ru-RU" sz="2400" b="1" dirty="0" smtClean="0"/>
              <a:t> если вы его найдёте,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сразу все слова прочтёте».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12" descr="http://dl5.glitter-graphics.net/pub/808/808725idsbnbfa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653136"/>
            <a:ext cx="1711905" cy="1898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56909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Найди общее начало для этих слов.</a:t>
            </a:r>
            <a:endParaRPr lang="ru-RU" sz="2800" b="1" dirty="0"/>
          </a:p>
        </p:txBody>
      </p:sp>
      <p:pic>
        <p:nvPicPr>
          <p:cNvPr id="6" name="Picture 12" descr="http://dl5.glitter-graphics.net/pub/808/808725idsbnbfai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653136"/>
            <a:ext cx="1711905" cy="189813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11960" y="148478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ЕНЬ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2204864"/>
            <a:ext cx="208823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АБЛЬ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92494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ЖИК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3645024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ЗИНА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4365104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ОБКА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1920" y="5085184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3728" y="3356992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. . .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3284984"/>
            <a:ext cx="2520280" cy="8557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КОР</a:t>
            </a:r>
            <a:endParaRPr lang="ru-RU" sz="6600" b="1" dirty="0">
              <a:solidFill>
                <a:srgbClr val="FF0000"/>
              </a:solidFill>
            </a:endParaRPr>
          </a:p>
        </p:txBody>
      </p:sp>
      <p:cxnSp>
        <p:nvCxnSpPr>
          <p:cNvPr id="15" name="Прямая соединительная линия 14"/>
          <p:cNvCxnSpPr>
            <a:stCxn id="14" idx="0"/>
          </p:cNvCxnSpPr>
          <p:nvPr/>
        </p:nvCxnSpPr>
        <p:spPr>
          <a:xfrm flipV="1">
            <a:off x="3311860" y="2204864"/>
            <a:ext cx="972108" cy="108012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2" idx="0"/>
          </p:cNvCxnSpPr>
          <p:nvPr/>
        </p:nvCxnSpPr>
        <p:spPr>
          <a:xfrm flipH="1" flipV="1">
            <a:off x="3275856" y="4149080"/>
            <a:ext cx="1440160" cy="9361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4" idx="0"/>
          </p:cNvCxnSpPr>
          <p:nvPr/>
        </p:nvCxnSpPr>
        <p:spPr>
          <a:xfrm flipV="1">
            <a:off x="3311860" y="2708920"/>
            <a:ext cx="1404156" cy="57606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5856" y="4149080"/>
            <a:ext cx="1656184" cy="43204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9" idx="1"/>
          </p:cNvCxnSpPr>
          <p:nvPr/>
        </p:nvCxnSpPr>
        <p:spPr>
          <a:xfrm flipV="1">
            <a:off x="4572000" y="3284984"/>
            <a:ext cx="720080" cy="36004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0" idx="1"/>
          </p:cNvCxnSpPr>
          <p:nvPr/>
        </p:nvCxnSpPr>
        <p:spPr>
          <a:xfrm>
            <a:off x="4572000" y="3645024"/>
            <a:ext cx="1224136" cy="36004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По лесной тропе бежали волки: один впереди и два сзади, один сзади и два впереди, один между двумя и три вряд, два волчонка бежали сбоку. Напиши, сколько всего было волков. Покажи точками, как они бежали.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00808"/>
            <a:ext cx="7848872" cy="8557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3 волка и 2 волчонка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6" name="Picture 10" descr="http://go1.imgsmail.ru/imgpreview?key=368daddc0e4910e1&amp;mb=imgdb_preview_19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419872" y="4725144"/>
            <a:ext cx="1656184" cy="1905000"/>
          </a:xfrm>
          <a:prstGeom prst="rect">
            <a:avLst/>
          </a:prstGeom>
          <a:noFill/>
        </p:spPr>
      </p:pic>
      <p:pic>
        <p:nvPicPr>
          <p:cNvPr id="30722" name="Picture 2" descr="http://go3.imgsmail.ru/imgpreview?key=34a7eb3a9a15e2b3&amp;mb=imgdb_preview_2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08104" y="3140968"/>
            <a:ext cx="1944216" cy="2228841"/>
          </a:xfrm>
          <a:prstGeom prst="rect">
            <a:avLst/>
          </a:prstGeom>
          <a:noFill/>
        </p:spPr>
      </p:pic>
      <p:pic>
        <p:nvPicPr>
          <p:cNvPr id="8" name="Picture 2" descr="http://go3.imgsmail.ru/imgpreview?key=34a7eb3a9a15e2b3&amp;mb=imgdb_preview_2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419872" y="3212976"/>
            <a:ext cx="1944216" cy="2228841"/>
          </a:xfrm>
          <a:prstGeom prst="rect">
            <a:avLst/>
          </a:prstGeom>
          <a:noFill/>
        </p:spPr>
      </p:pic>
      <p:pic>
        <p:nvPicPr>
          <p:cNvPr id="9" name="Picture 2" descr="http://go3.imgsmail.ru/imgpreview?key=34a7eb3a9a15e2b3&amp;mb=imgdb_preview_2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331640" y="3212976"/>
            <a:ext cx="1944216" cy="2228841"/>
          </a:xfrm>
          <a:prstGeom prst="rect">
            <a:avLst/>
          </a:prstGeom>
          <a:noFill/>
        </p:spPr>
      </p:pic>
      <p:pic>
        <p:nvPicPr>
          <p:cNvPr id="10" name="Picture 10" descr="http://go1.imgsmail.ru/imgpreview?key=368daddc0e4910e1&amp;mb=imgdb_preview_19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60032" y="4953000"/>
            <a:ext cx="1656184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06568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436096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548680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692696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764704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692696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620688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188640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067944" y="620688"/>
            <a:ext cx="4896544" cy="2331640"/>
          </a:xfrm>
          <a:prstGeom prst="cloudCallout">
            <a:avLst>
              <a:gd name="adj1" fmla="val -7906"/>
              <a:gd name="adj2" fmla="val 1069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Шёл человек в город и по дороге догнал трёх своих знакомых. Сколько человек шло в город?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331640" y="908720"/>
            <a:ext cx="2736304" cy="1584176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 человека шли в город.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28215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Ермолаев, Авдеев, Борисов и Николаев носят разные головные уборы: один кепку, другой бейсболку, третий шапку, четвёртый </a:t>
            </a:r>
            <a:r>
              <a:rPr lang="ru-RU" sz="2400" b="1" dirty="0" err="1" smtClean="0"/>
              <a:t>бандану</a:t>
            </a:r>
            <a:r>
              <a:rPr lang="ru-RU" sz="2400" b="1" dirty="0" smtClean="0"/>
              <a:t>. Кто какой головной убор носит, если Николаев не носит кепку, Авдеев не носит кепку и </a:t>
            </a:r>
            <a:r>
              <a:rPr lang="ru-RU" sz="2400" b="1" dirty="0" err="1" smtClean="0"/>
              <a:t>бандану</a:t>
            </a:r>
            <a:r>
              <a:rPr lang="ru-RU" sz="2400" b="1" dirty="0" smtClean="0"/>
              <a:t>, а Ермолаев носит шапку?</a:t>
            </a: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71601" y="1700811"/>
          <a:ext cx="7272805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561"/>
                <a:gridCol w="1454561"/>
                <a:gridCol w="1454561"/>
                <a:gridCol w="1454561"/>
                <a:gridCol w="1454561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11760" y="184482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Ермолаев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84482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Авдеев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Борисов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1844824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Николаев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14" descr="http://www.artsides.ru/big/item_288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636912"/>
            <a:ext cx="1252375" cy="638711"/>
          </a:xfrm>
          <a:prstGeom prst="rect">
            <a:avLst/>
          </a:prstGeom>
          <a:noFill/>
        </p:spPr>
      </p:pic>
      <p:pic>
        <p:nvPicPr>
          <p:cNvPr id="11" name="Picture 12" descr="http://www.clker.com/cliparts/9/e/7/d/11949867811377995871baseball_cap_ganson.svg.h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501008"/>
            <a:ext cx="998430" cy="792088"/>
          </a:xfrm>
          <a:prstGeom prst="rect">
            <a:avLst/>
          </a:prstGeom>
          <a:noFill/>
        </p:spPr>
      </p:pic>
      <p:pic>
        <p:nvPicPr>
          <p:cNvPr id="12" name="Picture 16" descr="http://go4.imgsmail.ru/imgpreview?key=1c696e7438c37f5e&amp;mb=imgdb_preview_193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4293096"/>
            <a:ext cx="996702" cy="996702"/>
          </a:xfrm>
          <a:prstGeom prst="rect">
            <a:avLst/>
          </a:prstGeom>
          <a:noFill/>
        </p:spPr>
      </p:pic>
      <p:pic>
        <p:nvPicPr>
          <p:cNvPr id="13" name="Picture 2" descr="Традиционный декоративный цветочный узор с Пейсли - бандана - клипарт в векторном формат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5229200"/>
            <a:ext cx="720080" cy="72008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62778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27784" y="53012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3573016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95936" y="53012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67944" y="44371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67944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3573016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20272" y="53012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08104" y="53012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08104" y="44371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08104" y="3573016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08104" y="270892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1"/>
            <a:ext cx="6857999" cy="91161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Выбери нужную фигуру из 6 пронумерованных.</a:t>
            </a:r>
            <a:endParaRPr lang="ru-RU" sz="3200" dirty="0"/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5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6157" t="70409" r="49773" b="8681"/>
          <a:stretch>
            <a:fillRect/>
          </a:stretch>
        </p:blipFill>
        <p:spPr bwMode="auto">
          <a:xfrm>
            <a:off x="1115616" y="1196752"/>
            <a:ext cx="3816424" cy="3312368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5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 l="51838" t="73591" r="11521" b="13227"/>
          <a:stretch>
            <a:fillRect/>
          </a:stretch>
        </p:blipFill>
        <p:spPr bwMode="auto">
          <a:xfrm>
            <a:off x="4644008" y="3356992"/>
            <a:ext cx="4104456" cy="20882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63888" y="3212976"/>
            <a:ext cx="9361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8" descr="http://i.allday.ru/uploads/posts/2008-11/thumbs/1226613890__dc_pos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2311" b="43031"/>
          <a:stretch>
            <a:fillRect/>
          </a:stretch>
        </p:blipFill>
        <p:spPr bwMode="auto">
          <a:xfrm>
            <a:off x="2987824" y="4869160"/>
            <a:ext cx="1460894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4" cstate="print"/>
          <a:srcRect l="5240" r="4749" b="6450"/>
          <a:stretch>
            <a:fillRect/>
          </a:stretch>
        </p:blipFill>
        <p:spPr bwMode="auto">
          <a:xfrm>
            <a:off x="611560" y="3573016"/>
            <a:ext cx="2837330" cy="3168352"/>
          </a:xfrm>
          <a:prstGeom prst="rect">
            <a:avLst/>
          </a:prstGeom>
          <a:noFill/>
        </p:spPr>
      </p:pic>
      <p:pic>
        <p:nvPicPr>
          <p:cNvPr id="6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4437112"/>
            <a:ext cx="1296144" cy="1866447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5589240"/>
            <a:ext cx="3312368" cy="936104"/>
          </a:xfrm>
          <a:prstGeom prst="rect">
            <a:avLst/>
          </a:prstGeom>
          <a:noFill/>
        </p:spPr>
      </p:pic>
      <p:pic>
        <p:nvPicPr>
          <p:cNvPr id="9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3212976"/>
            <a:ext cx="2153039" cy="3075770"/>
          </a:xfrm>
          <a:prstGeom prst="rect">
            <a:avLst/>
          </a:prstGeom>
          <a:noFill/>
        </p:spPr>
      </p:pic>
      <p:pic>
        <p:nvPicPr>
          <p:cNvPr id="10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6136" y="5633864"/>
            <a:ext cx="3099077" cy="1224136"/>
          </a:xfrm>
          <a:prstGeom prst="rect">
            <a:avLst/>
          </a:prstGeom>
          <a:noFill/>
        </p:spPr>
      </p:pic>
      <p:pic>
        <p:nvPicPr>
          <p:cNvPr id="11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6732240" y="5085184"/>
            <a:ext cx="786622" cy="1394744"/>
          </a:xfrm>
          <a:prstGeom prst="rect">
            <a:avLst/>
          </a:prstGeom>
          <a:noFill/>
        </p:spPr>
      </p:pic>
      <p:pic>
        <p:nvPicPr>
          <p:cNvPr id="12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1920" y="5137244"/>
            <a:ext cx="1548680" cy="172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06568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940152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548680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692696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7984" y="764704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692696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620688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188640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067944" y="620688"/>
            <a:ext cx="4896544" cy="2331640"/>
          </a:xfrm>
          <a:prstGeom prst="cloudCallout">
            <a:avLst>
              <a:gd name="adj1" fmla="val 1209"/>
              <a:gd name="adj2" fmla="val 10740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Таять может, да не лёд, не фонарь, а свет даёт.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331640" y="908720"/>
            <a:ext cx="2736304" cy="1584176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Свеча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s1.hostingkartinok.com/uploads/images/2012/01/f382381c45f9e3885d47f528f8e2dfd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23928" y="4221088"/>
            <a:ext cx="2088232" cy="2288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356992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5980382" y="4325753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5220072" y="1196752"/>
            <a:ext cx="3744416" cy="1755576"/>
          </a:xfrm>
          <a:prstGeom prst="cloudCallout">
            <a:avLst>
              <a:gd name="adj1" fmla="val -26803"/>
              <a:gd name="adj2" fmla="val 1274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Самый главный человек на корабле?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2736304" cy="1584176"/>
          </a:xfrm>
          <a:prstGeom prst="cloudCallout">
            <a:avLst>
              <a:gd name="adj1" fmla="val 24178"/>
              <a:gd name="adj2" fmla="val 1040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Капитан.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1960" y="3933056"/>
            <a:ext cx="1584176" cy="2555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429000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6372200" y="4149080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5220072" y="1196752"/>
            <a:ext cx="3744416" cy="1755576"/>
          </a:xfrm>
          <a:prstGeom prst="cloudCallout">
            <a:avLst>
              <a:gd name="adj1" fmla="val 6630"/>
              <a:gd name="adj2" fmla="val 117479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Вокзал для корабля?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2736304" cy="1584176"/>
          </a:xfrm>
          <a:prstGeom prst="cloudCallout">
            <a:avLst>
              <a:gd name="adj1" fmla="val -11626"/>
              <a:gd name="adj2" fmla="val 10134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Порт.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://comps.canstockphoto.com/can-stock-photo_csp8527924.jpg"/>
          <p:cNvPicPr>
            <a:picLocks noChangeAspect="1" noChangeArrowheads="1"/>
          </p:cNvPicPr>
          <p:nvPr/>
        </p:nvPicPr>
        <p:blipFill>
          <a:blip r:embed="rId10" cstate="print"/>
          <a:srcRect b="7864"/>
          <a:stretch>
            <a:fillRect/>
          </a:stretch>
        </p:blipFill>
        <p:spPr bwMode="auto">
          <a:xfrm>
            <a:off x="3131840" y="3861048"/>
            <a:ext cx="3096344" cy="2028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356992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6012160" y="4221088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644008" y="908720"/>
            <a:ext cx="4320480" cy="2043608"/>
          </a:xfrm>
          <a:prstGeom prst="cloudCallout">
            <a:avLst>
              <a:gd name="adj1" fmla="val 5447"/>
              <a:gd name="adj2" fmla="val 1178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Рыжая проказница, которая любит швыряться шишками?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2736304" cy="1584176"/>
          </a:xfrm>
          <a:prstGeom prst="cloudCallout">
            <a:avLst>
              <a:gd name="adj1" fmla="val 3093"/>
              <a:gd name="adj2" fmla="val 1040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Белка.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img1.liveinternet.ru/images/attach/c/2/69/537/69537782_1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4221088"/>
            <a:ext cx="2664296" cy="2151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356992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6012160" y="4221088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4644008" y="1340768"/>
            <a:ext cx="3744416" cy="1611560"/>
          </a:xfrm>
          <a:prstGeom prst="cloudCallout">
            <a:avLst>
              <a:gd name="adj1" fmla="val 4749"/>
              <a:gd name="adj2" fmla="val 12759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Головной убор царя?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2736304" cy="1584176"/>
          </a:xfrm>
          <a:prstGeom prst="cloudCallout">
            <a:avLst>
              <a:gd name="adj1" fmla="val 3093"/>
              <a:gd name="adj2" fmla="val 1116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Корона.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img0.liveinternet.ru/images/attach/c/5/84/655/84655604_0_3ebcc_584cbaf1_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4509120"/>
            <a:ext cx="2190786" cy="1656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 cstate="print"/>
          <a:srcRect l="5240" r="4749" b="6450"/>
          <a:stretch>
            <a:fillRect/>
          </a:stretch>
        </p:blipFill>
        <p:spPr bwMode="auto">
          <a:xfrm>
            <a:off x="0" y="2033464"/>
            <a:ext cx="4320480" cy="4824536"/>
          </a:xfrm>
          <a:prstGeom prst="rect">
            <a:avLst/>
          </a:prstGeom>
          <a:noFill/>
        </p:spPr>
      </p:pic>
      <p:pic>
        <p:nvPicPr>
          <p:cNvPr id="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21" y="1772816"/>
            <a:ext cx="3413179" cy="4875970"/>
          </a:xfrm>
          <a:prstGeom prst="rect">
            <a:avLst/>
          </a:prstGeom>
          <a:noFill/>
        </p:spPr>
      </p:pic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5921896"/>
            <a:ext cx="3312368" cy="936104"/>
          </a:xfrm>
          <a:prstGeom prst="rect">
            <a:avLst/>
          </a:prstGeom>
          <a:noFill/>
        </p:spPr>
      </p:pic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5805264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483768" cy="936104"/>
          </a:xfrm>
          <a:prstGeom prst="rect">
            <a:avLst/>
          </a:prstGeom>
          <a:noFill/>
        </p:spPr>
      </p:pic>
      <p:pic>
        <p:nvPicPr>
          <p:cNvPr id="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633864"/>
            <a:ext cx="3099077" cy="1224136"/>
          </a:xfrm>
          <a:prstGeom prst="rect">
            <a:avLst/>
          </a:prstGeom>
          <a:noFill/>
        </p:spPr>
      </p:pic>
      <p:pic>
        <p:nvPicPr>
          <p:cNvPr id="1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284984"/>
            <a:ext cx="2016224" cy="2903362"/>
          </a:xfrm>
          <a:prstGeom prst="rect">
            <a:avLst/>
          </a:prstGeom>
          <a:noFill/>
        </p:spPr>
      </p:pic>
      <p:pic>
        <p:nvPicPr>
          <p:cNvPr id="11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7"/>
          <a:stretch>
            <a:fillRect/>
          </a:stretch>
        </p:blipFill>
        <p:spPr bwMode="auto">
          <a:xfrm>
            <a:off x="6300192" y="4293096"/>
            <a:ext cx="1944216" cy="1982268"/>
          </a:xfrm>
          <a:prstGeom prst="rect">
            <a:avLst/>
          </a:prstGeom>
          <a:noFill/>
        </p:spPr>
      </p:pic>
      <p:pic>
        <p:nvPicPr>
          <p:cNvPr id="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836712"/>
            <a:ext cx="507647" cy="565623"/>
          </a:xfrm>
          <a:prstGeom prst="rect">
            <a:avLst/>
          </a:prstGeom>
          <a:noFill/>
        </p:spPr>
      </p:pic>
      <p:pic>
        <p:nvPicPr>
          <p:cNvPr id="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908720"/>
            <a:ext cx="507647" cy="565623"/>
          </a:xfrm>
          <a:prstGeom prst="rect">
            <a:avLst/>
          </a:prstGeom>
          <a:noFill/>
        </p:spPr>
      </p:pic>
      <p:pic>
        <p:nvPicPr>
          <p:cNvPr id="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3968" y="1052736"/>
            <a:ext cx="507647" cy="565623"/>
          </a:xfrm>
          <a:prstGeom prst="rect">
            <a:avLst/>
          </a:prstGeom>
          <a:noFill/>
        </p:spPr>
      </p:pic>
      <p:pic>
        <p:nvPicPr>
          <p:cNvPr id="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908720"/>
            <a:ext cx="507647" cy="565623"/>
          </a:xfrm>
          <a:prstGeom prst="rect">
            <a:avLst/>
          </a:prstGeom>
          <a:noFill/>
        </p:spPr>
      </p:pic>
      <p:pic>
        <p:nvPicPr>
          <p:cNvPr id="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908720"/>
            <a:ext cx="507647" cy="565623"/>
          </a:xfrm>
          <a:prstGeom prst="rect">
            <a:avLst/>
          </a:prstGeom>
          <a:noFill/>
        </p:spPr>
      </p:pic>
      <p:pic>
        <p:nvPicPr>
          <p:cNvPr id="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260648"/>
            <a:ext cx="507647" cy="565623"/>
          </a:xfrm>
          <a:prstGeom prst="rect">
            <a:avLst/>
          </a:prstGeom>
          <a:noFill/>
        </p:spPr>
      </p:pic>
      <p:pic>
        <p:nvPicPr>
          <p:cNvPr id="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12160" y="188640"/>
            <a:ext cx="507647" cy="565623"/>
          </a:xfrm>
          <a:prstGeom prst="rect">
            <a:avLst/>
          </a:prstGeom>
          <a:noFill/>
        </p:spPr>
      </p:pic>
      <p:sp>
        <p:nvSpPr>
          <p:cNvPr id="20" name="Выноска-облако 19"/>
          <p:cNvSpPr/>
          <p:nvPr/>
        </p:nvSpPr>
        <p:spPr>
          <a:xfrm>
            <a:off x="3995936" y="1124744"/>
            <a:ext cx="4392488" cy="1827584"/>
          </a:xfrm>
          <a:prstGeom prst="cloudCallout">
            <a:avLst>
              <a:gd name="adj1" fmla="val 13123"/>
              <a:gd name="adj2" fmla="val 11806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Медлительное животное, не расстающееся со своим домиком?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624" y="1268760"/>
            <a:ext cx="2736304" cy="1584176"/>
          </a:xfrm>
          <a:prstGeom prst="cloudCallout">
            <a:avLst>
              <a:gd name="adj1" fmla="val -7250"/>
              <a:gd name="adj2" fmla="val 9378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Улитка, черепаха.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img1.liveinternet.ru/images/attach/b/3/10/594/10594411_7b964b35fb02_kopiya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5816" y="4797152"/>
            <a:ext cx="1728192" cy="1537056"/>
          </a:xfrm>
          <a:prstGeom prst="rect">
            <a:avLst/>
          </a:prstGeom>
          <a:noFill/>
        </p:spPr>
      </p:pic>
      <p:pic>
        <p:nvPicPr>
          <p:cNvPr id="3076" name="Picture 4" descr="http://img1.liveinternet.ru/images/attach/c/0/46/455/46455875_1247867773_cherepaha_smeshnaya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4293096"/>
            <a:ext cx="1656184" cy="2230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816</Words>
  <Application>Microsoft Office PowerPoint</Application>
  <PresentationFormat>Экран (4:3)</PresentationFormat>
  <Paragraphs>184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Разминка</vt:lpstr>
      <vt:lpstr>Разминка</vt:lpstr>
      <vt:lpstr>Разминка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Развитие слуховой памяти.</vt:lpstr>
      <vt:lpstr>Логически – поисковые задания</vt:lpstr>
      <vt:lpstr>«Найди пару». Подбери к словам первого столбика слова из второго столбика с противоположным значением. Соедини пары линией.</vt:lpstr>
      <vt:lpstr>«Найди пару». Подбери к словам первого столбика слова из второго столбика с противоположным значением. Соедини пары линией.</vt:lpstr>
      <vt:lpstr>Найди общее начало для этих слов.</vt:lpstr>
      <vt:lpstr>Найди общее начало для этих слов.</vt:lpstr>
      <vt:lpstr>По лесной тропе бежали волки: один впереди и два сзади, один сзади и два впереди, один между двумя и три вряд, два волчонка бежали сбоку. Напиши, сколько всего было волков. Покажи точками, как они бежали.</vt:lpstr>
      <vt:lpstr>Ермолаев, Авдеев, Борисов и Николаев носят разные головные уборы: один кепку, другой бейсболку, третий шапку, четвёртый бандану. Кто какой головной убор носит, если Николаев не носит кепку, Авдеев не носит кепку и бандану, а Ермолаев носит шапку?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56</cp:revision>
  <dcterms:modified xsi:type="dcterms:W3CDTF">2014-12-22T10:49:37Z</dcterms:modified>
</cp:coreProperties>
</file>