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0" r:id="rId2"/>
    <p:sldId id="256" r:id="rId3"/>
    <p:sldId id="260" r:id="rId4"/>
    <p:sldId id="261" r:id="rId5"/>
    <p:sldId id="262" r:id="rId6"/>
    <p:sldId id="263" r:id="rId7"/>
    <p:sldId id="265" r:id="rId8"/>
    <p:sldId id="266" r:id="rId9"/>
    <p:sldId id="267" r:id="rId10"/>
    <p:sldId id="268" r:id="rId11"/>
    <p:sldId id="269" r:id="rId12"/>
    <p:sldId id="271" r:id="rId13"/>
    <p:sldId id="272" r:id="rId14"/>
    <p:sldId id="273" r:id="rId15"/>
    <p:sldId id="274" r:id="rId16"/>
  </p:sldIdLst>
  <p:sldSz cx="9144000" cy="6858000" type="screen4x3"/>
  <p:notesSz cx="6858000" cy="9144000"/>
  <p:custDataLst>
    <p:tags r:id="rId1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2888" autoAdjust="0"/>
    <p:restoredTop sz="94660"/>
  </p:normalViewPr>
  <p:slideViewPr>
    <p:cSldViewPr>
      <p:cViewPr varScale="1">
        <p:scale>
          <a:sx n="69" d="100"/>
          <a:sy n="69" d="100"/>
        </p:scale>
        <p:origin x="-32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EF3EF4-215E-4FBD-AB27-738ED30CA202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022F9-A3E4-43E6-B5A8-1E0FBC2B61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92260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22F9-A3E4-43E6-B5A8-1E0FBC2B61FC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05103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22F9-A3E4-43E6-B5A8-1E0FBC2B61FC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0510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022F9-A3E4-43E6-B5A8-1E0FBC2B61FC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305103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D392-E1D9-49D1-AE02-03524CC986B7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D6FA-D1C4-45E3-9018-1AA176BD78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97606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D392-E1D9-49D1-AE02-03524CC986B7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D6FA-D1C4-45E3-9018-1AA176BD78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7302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D392-E1D9-49D1-AE02-03524CC986B7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D6FA-D1C4-45E3-9018-1AA176BD78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2586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D392-E1D9-49D1-AE02-03524CC986B7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D6FA-D1C4-45E3-9018-1AA176BD78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5325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D392-E1D9-49D1-AE02-03524CC986B7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D6FA-D1C4-45E3-9018-1AA176BD78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8256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D392-E1D9-49D1-AE02-03524CC986B7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D6FA-D1C4-45E3-9018-1AA176BD78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55721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D392-E1D9-49D1-AE02-03524CC986B7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D6FA-D1C4-45E3-9018-1AA176BD78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7205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D392-E1D9-49D1-AE02-03524CC986B7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D6FA-D1C4-45E3-9018-1AA176BD78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4356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D392-E1D9-49D1-AE02-03524CC986B7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D6FA-D1C4-45E3-9018-1AA176BD78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3390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D392-E1D9-49D1-AE02-03524CC986B7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D6FA-D1C4-45E3-9018-1AA176BD78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70773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97D392-E1D9-49D1-AE02-03524CC986B7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D6FA-D1C4-45E3-9018-1AA176BD78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176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97D392-E1D9-49D1-AE02-03524CC986B7}" type="datetimeFigureOut">
              <a:rPr lang="ru-RU" smtClean="0"/>
              <a:pPr/>
              <a:t>11.01.2016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5D6FA-D1C4-45E3-9018-1AA176BD78F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9287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Жесткий диск\ОКСАНА 2015-2016 3 кл ФГОС\К урокам\Русс яз 3 кл\Безымянный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214942" y="285728"/>
            <a:ext cx="3643338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Скитиба Оксана Васильевна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Идентификатор:  220-507-893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http://alsdpapa56.biz/images/55d9513b54d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331640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59832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Щ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3928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Ч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0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5736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59832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23928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Х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88024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31640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Б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95736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Ц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59832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Ж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23928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88024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Ъ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31640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95736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Щ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59832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Ш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23928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Ю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88024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31640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Ё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95736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Г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59832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23928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86314" y="55721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331640" y="188640"/>
            <a:ext cx="4248472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Ж И Р А ___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331640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smtClean="0">
                <a:solidFill>
                  <a:srgbClr val="FF0000"/>
                </a:solidFill>
              </a:rPr>
              <a:t>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195736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59832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923928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786314" y="471488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Ф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929058" y="21429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Ф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071538" y="1142984"/>
            <a:ext cx="4680520" cy="5472608"/>
          </a:xfrm>
          <a:prstGeom prst="roundRect">
            <a:avLst>
              <a:gd name="adj" fmla="val 8294"/>
            </a:avLst>
          </a:prstGeom>
          <a:solidFill>
            <a:schemeClr val="accent1">
              <a:alpha val="0"/>
            </a:schemeClr>
          </a:solidFill>
          <a:ln w="539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929058" y="21429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786314" y="471488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0" name="Скругленный прямоугольник 39">
            <a:hlinkClick r:id="" action="ppaction://hlinkshowjump?jump=nextslide"/>
          </p:cNvPr>
          <p:cNvSpPr/>
          <p:nvPr/>
        </p:nvSpPr>
        <p:spPr>
          <a:xfrm>
            <a:off x="7596336" y="6093296"/>
            <a:ext cx="1080120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ещё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0242" name="Picture 2" descr="http://thumbs.dreamstime.com/z/%D0%B6%D0%B8%D0%B2%D0%BE%D1%82%D0%BD%D0%BE%D0%B5-%D1%88%D0%B0%D1%80%D0%B6%D0%B0-%D0%B8-%D1%8E%D1%81%D1%82%D1%80%D0%B0%D1%86%D0%B8%D1%8F-%D1%8F-%D0%B5%D1%82%D0%B5%D0%B9-3774984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967" r="23410"/>
          <a:stretch>
            <a:fillRect/>
          </a:stretch>
        </p:blipFill>
        <p:spPr bwMode="auto">
          <a:xfrm>
            <a:off x="5857884" y="214290"/>
            <a:ext cx="1512818" cy="2857544"/>
          </a:xfrm>
          <a:prstGeom prst="rect">
            <a:avLst/>
          </a:prstGeom>
          <a:noFill/>
        </p:spPr>
      </p:pic>
      <p:pic>
        <p:nvPicPr>
          <p:cNvPr id="43" name="Picture 4" descr="http://www.brstu.ru/images/stories/news/14-38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000372"/>
            <a:ext cx="2514859" cy="29622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14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53" presetClass="exit" presetSubtype="32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39" grpId="1" animBg="1"/>
      <p:bldP spid="4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http://alsdpapa56.biz/images/55d9513b54d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331640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59832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Щ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3928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Ч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0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5736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59832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23928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Х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88024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31640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Б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95736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Ц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59832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Ж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23928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88024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Ъ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31640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95736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59832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Ш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23928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Ю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88024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31640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Ё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95736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Г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59832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23928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88024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Ф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331640" y="188640"/>
            <a:ext cx="4248472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Л Е ___ К 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331640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195736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59832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923928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788024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071802" y="21429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С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071538" y="1071546"/>
            <a:ext cx="4680520" cy="5472608"/>
          </a:xfrm>
          <a:prstGeom prst="roundRect">
            <a:avLst>
              <a:gd name="adj" fmla="val 8294"/>
            </a:avLst>
          </a:prstGeom>
          <a:solidFill>
            <a:schemeClr val="accent1">
              <a:alpha val="0"/>
            </a:schemeClr>
          </a:solidFill>
          <a:ln w="539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071802" y="21429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357290" y="55721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0" name="Скругленный прямоугольник 39">
            <a:hlinkClick r:id="" action="ppaction://hlinkshowjump?jump=nextslide"/>
          </p:cNvPr>
          <p:cNvSpPr/>
          <p:nvPr/>
        </p:nvSpPr>
        <p:spPr>
          <a:xfrm>
            <a:off x="7596336" y="6093296"/>
            <a:ext cx="1080120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ещё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2" name="Picture 4" descr="http://www.brstu.ru/images/stories/news/14-38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000372"/>
            <a:ext cx="2514859" cy="2962266"/>
          </a:xfrm>
          <a:prstGeom prst="rect">
            <a:avLst/>
          </a:prstGeom>
          <a:noFill/>
        </p:spPr>
      </p:pic>
      <p:pic>
        <p:nvPicPr>
          <p:cNvPr id="9218" name="Picture 2" descr="http://img.babyblog.ru/user/145/1457421/201407/615bb8fadc0ad7fc4b1ef9edecaab24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9" y="285728"/>
            <a:ext cx="1897096" cy="228601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14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53" presetClass="exit" presetSubtype="32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39" grpId="1" animBg="1"/>
      <p:bldP spid="4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http://alsdpapa56.biz/images/55d9513b54d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331640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59832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Щ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3928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Ч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0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5736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59832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23928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Х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88024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31640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Б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95736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Ц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59832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Ж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23928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88024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Ъ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31640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95736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57290" y="55721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23928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Ю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88024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31640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Ё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95736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Г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59832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23928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88024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Ф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331640" y="188640"/>
            <a:ext cx="4248472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М О ___ К А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071802" y="385762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Ш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195736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59832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923928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788024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143240" y="21429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Ш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071538" y="1071546"/>
            <a:ext cx="4680520" cy="5472608"/>
          </a:xfrm>
          <a:prstGeom prst="roundRect">
            <a:avLst>
              <a:gd name="adj" fmla="val 8294"/>
            </a:avLst>
          </a:prstGeom>
          <a:solidFill>
            <a:schemeClr val="accent1">
              <a:alpha val="0"/>
            </a:schemeClr>
          </a:solidFill>
          <a:ln w="539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143240" y="21429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071802" y="385762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0" name="Скругленный прямоугольник 39">
            <a:hlinkClick r:id="" action="ppaction://hlinkshowjump?jump=nextslide"/>
          </p:cNvPr>
          <p:cNvSpPr/>
          <p:nvPr/>
        </p:nvSpPr>
        <p:spPr>
          <a:xfrm>
            <a:off x="7596336" y="6093296"/>
            <a:ext cx="1080120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ещё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2" name="Picture 4" descr="http://www.brstu.ru/images/stories/news/14-38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000372"/>
            <a:ext cx="2514859" cy="2962266"/>
          </a:xfrm>
          <a:prstGeom prst="rect">
            <a:avLst/>
          </a:prstGeom>
          <a:noFill/>
        </p:spPr>
      </p:pic>
      <p:pic>
        <p:nvPicPr>
          <p:cNvPr id="7170" name="Picture 2" descr="http://mirnacavalcanti.files.wordpress.com/2011/10/mosquito-azul.jpg?w=500&amp;h=449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642918"/>
            <a:ext cx="1857388" cy="16679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14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53" presetClass="exit" presetSubtype="32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39" grpId="1" animBg="1"/>
      <p:bldP spid="4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http://alsdpapa56.biz/images/55d9513b54de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331640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59832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Щ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3928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Ч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0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5736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59832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23928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Х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88024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31640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Б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95736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Ц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59832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Ж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23928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88024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Ъ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31640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95736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357290" y="55721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23928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Ю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88024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31640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Ё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95736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Г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59832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23928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88024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Ф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331640" y="188640"/>
            <a:ext cx="4248472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 У ___</a:t>
            </a:r>
            <a:endParaRPr lang="ru-RU" sz="3200" b="1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3929058" y="55721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195736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59832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071802" y="385762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Ш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788024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428992" y="1428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П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071538" y="1071546"/>
            <a:ext cx="4680520" cy="5472608"/>
          </a:xfrm>
          <a:prstGeom prst="roundRect">
            <a:avLst>
              <a:gd name="adj" fmla="val 8294"/>
            </a:avLst>
          </a:prstGeom>
          <a:solidFill>
            <a:schemeClr val="accent1">
              <a:alpha val="0"/>
            </a:schemeClr>
          </a:solidFill>
          <a:ln w="539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428992" y="1428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929058" y="55721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0" name="Скругленный прямоугольник 39">
            <a:hlinkClick r:id="" action="ppaction://hlinkshowjump?jump=nextslide"/>
          </p:cNvPr>
          <p:cNvSpPr/>
          <p:nvPr/>
        </p:nvSpPr>
        <p:spPr>
          <a:xfrm>
            <a:off x="7596336" y="6093296"/>
            <a:ext cx="1080120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ещё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2" name="Picture 4" descr="http://www.brstu.ru/images/stories/news/14-380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000372"/>
            <a:ext cx="2514859" cy="2962266"/>
          </a:xfrm>
          <a:prstGeom prst="rect">
            <a:avLst/>
          </a:prstGeom>
          <a:noFill/>
        </p:spPr>
      </p:pic>
      <p:pic>
        <p:nvPicPr>
          <p:cNvPr id="5123" name="Picture 3" descr="F:\Жесткий диск\ОКСАНА 2015-2016 3 кл ФГОС\К урокам\Русс яз 3 кл\суп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 l="-4739" r="22601" b="22965"/>
          <a:stretch>
            <a:fillRect/>
          </a:stretch>
        </p:blipFill>
        <p:spPr bwMode="auto">
          <a:xfrm>
            <a:off x="5929321" y="857232"/>
            <a:ext cx="2265605" cy="15249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14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53" presetClass="exit" presetSubtype="32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39" grpId="1" animBg="1"/>
      <p:bldP spid="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http://alsdpapa56.biz/images/55d9513b54d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331640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59832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Щ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3928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Ч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0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5736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59832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23928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Х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88024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31640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Б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95736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Ц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59832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Ж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23928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88024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Ъ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31640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95736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59832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Ш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23928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Ю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88024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31640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Ё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95736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Г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59832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23928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88024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Ф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331640" y="188640"/>
            <a:ext cx="4248472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М О Л О ___ Ц Ы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331640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195736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59832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923928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788024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571868" y="1428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Д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071538" y="1071546"/>
            <a:ext cx="4680520" cy="5472608"/>
          </a:xfrm>
          <a:prstGeom prst="roundRect">
            <a:avLst>
              <a:gd name="adj" fmla="val 8294"/>
            </a:avLst>
          </a:prstGeom>
          <a:solidFill>
            <a:schemeClr val="accent1">
              <a:alpha val="0"/>
            </a:schemeClr>
          </a:solidFill>
          <a:ln w="539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571868" y="1428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071802" y="214311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0" name="Скругленный прямоугольник 39">
            <a:hlinkClick r:id="" action="ppaction://hlinkshowjump?jump=nextslide"/>
          </p:cNvPr>
          <p:cNvSpPr/>
          <p:nvPr/>
        </p:nvSpPr>
        <p:spPr>
          <a:xfrm>
            <a:off x="7596336" y="6093296"/>
            <a:ext cx="1080120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ВСЁ!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2" name="Picture 4" descr="http://www.brstu.ru/images/stories/news/14-38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000372"/>
            <a:ext cx="2514859" cy="2962266"/>
          </a:xfrm>
          <a:prstGeom prst="rect">
            <a:avLst/>
          </a:prstGeom>
          <a:noFill/>
        </p:spPr>
      </p:pic>
      <p:pic>
        <p:nvPicPr>
          <p:cNvPr id="1026" name="Picture 2" descr="http://images.chesscomfiles.com/uploads/images_users/tiny_mce/veeyaar/phpqiF95C.jpe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714356"/>
            <a:ext cx="2592368" cy="18287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14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53" presetClass="exit" presetSubtype="32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39" grpId="1" animBg="1"/>
      <p:bldP spid="4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F:\Жесткий диск\ОКСАНА 2015-2016 3 кл ФГОС\К урокам\Русс яз 3 кл\конец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http://alsdpapa56.biz/images/55d9513b54d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331640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59832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Щ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3928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Ч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0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5736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59832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23928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Х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88024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31640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Б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95736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Ц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59832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Ж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23928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88024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Ъ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31640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95736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59832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Ш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23928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Ю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88024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31640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Ё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95736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Г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59832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23928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88024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Ф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331640" y="188640"/>
            <a:ext cx="4248472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С К А </a:t>
            </a:r>
            <a:r>
              <a:rPr lang="ru-RU" sz="4000" b="1" dirty="0" smtClean="0">
                <a:solidFill>
                  <a:srgbClr val="FF0000"/>
                </a:solidFill>
              </a:rPr>
              <a:t>___ </a:t>
            </a:r>
            <a:r>
              <a:rPr lang="ru-RU" sz="4000" b="1" dirty="0" smtClean="0">
                <a:solidFill>
                  <a:schemeClr val="tx1"/>
                </a:solidFill>
              </a:rPr>
              <a:t>К 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331640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195736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59832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923928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788024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286116" y="21429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З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071538" y="1142984"/>
            <a:ext cx="4680520" cy="5472608"/>
          </a:xfrm>
          <a:prstGeom prst="roundRect">
            <a:avLst>
              <a:gd name="adj" fmla="val 8294"/>
            </a:avLst>
          </a:prstGeom>
          <a:solidFill>
            <a:schemeClr val="accent1">
              <a:alpha val="0"/>
            </a:schemeClr>
          </a:solidFill>
          <a:ln w="539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286116" y="21429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4786314" y="55721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0" name="Скругленный прямоугольник 39">
            <a:hlinkClick r:id="" action="ppaction://hlinkshowjump?jump=nextslide"/>
          </p:cNvPr>
          <p:cNvSpPr/>
          <p:nvPr/>
        </p:nvSpPr>
        <p:spPr>
          <a:xfrm>
            <a:off x="7596336" y="6093296"/>
            <a:ext cx="1080120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ещё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2" name="Picture 4" descr="http://www.brstu.ru/images/stories/news/14-38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000372"/>
            <a:ext cx="2514859" cy="2962266"/>
          </a:xfrm>
          <a:prstGeom prst="rect">
            <a:avLst/>
          </a:prstGeom>
          <a:noFill/>
        </p:spPr>
      </p:pic>
      <p:sp>
        <p:nvSpPr>
          <p:cNvPr id="18434" name="AutoShape 2" descr="http://s3.imgsource.ru/C46e-9I-TPY16imKIfAZhUgca5I=/fit-in/800x600/filters:filters:format(webp):fill(fff,true)/https:/32931.selcdn.ru/aggregator/images/offers/5c/9f/5c9f755d-1a7e-4257-bc25-c5aefaa085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://s3.imgsource.ru/C46e-9I-TPY16imKIfAZhUgca5I=/fit-in/800x600/filters:filters:format(webp):fill(fff,true)/https:/32931.selcdn.ru/aggregator/images/offers/5c/9f/5c9f755d-1a7e-4257-bc25-c5aefaa085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://s3.imgsource.ru/C46e-9I-TPY16imKIfAZhUgca5I=/fit-in/800x600/filters:filters:format(webp):fill(fff,true)/https:/32931.selcdn.ru/aggregator/images/offers/5c/9f/5c9f755d-1a7e-4257-bc25-c5aefaa0850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9" name="Picture 7" descr="F:\Жесткий диск\ОКСАНА 2015-2016 3 кл ФГОС\К урокам\Русс яз 3 кл\КОЛОБОК.jpg"/>
          <p:cNvPicPr>
            <a:picLocks noChangeAspect="1" noChangeArrowheads="1"/>
          </p:cNvPicPr>
          <p:nvPr/>
        </p:nvPicPr>
        <p:blipFill>
          <a:blip r:embed="rId4"/>
          <a:srcRect l="12500" r="12500"/>
          <a:stretch>
            <a:fillRect/>
          </a:stretch>
        </p:blipFill>
        <p:spPr bwMode="auto">
          <a:xfrm rot="729171">
            <a:off x="6110736" y="467143"/>
            <a:ext cx="1928819" cy="19288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19110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53" presetClass="exit" presetSubtype="32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39" grpId="1" animBg="1"/>
      <p:bldP spid="4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http://alsdpapa56.biz/images/55d9513b54d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331640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59832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Щ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3928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Ч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0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5736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59832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23928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Х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88024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31640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Б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95736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Ц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59832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Ж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23928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88024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Ъ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31640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95736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59832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Ш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23928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Ю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88024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31640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Ё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95736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Г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59832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23928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88024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Ф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331640" y="188640"/>
            <a:ext cx="4248472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В А Р Е </a:t>
            </a:r>
            <a:r>
              <a:rPr lang="ru-RU" sz="4000" b="1" dirty="0" smtClean="0">
                <a:solidFill>
                  <a:srgbClr val="FF0000"/>
                </a:solidFill>
              </a:rPr>
              <a:t>___ </a:t>
            </a:r>
            <a:r>
              <a:rPr lang="ru-RU" sz="4000" b="1" dirty="0" smtClean="0">
                <a:solidFill>
                  <a:schemeClr val="tx1"/>
                </a:solidFill>
              </a:rPr>
              <a:t>К 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331640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195736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59832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923928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788024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428992" y="21429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</a:rPr>
              <a:t>Ж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142976" y="1142984"/>
            <a:ext cx="4680520" cy="5472608"/>
          </a:xfrm>
          <a:prstGeom prst="roundRect">
            <a:avLst>
              <a:gd name="adj" fmla="val 8294"/>
            </a:avLst>
          </a:prstGeom>
          <a:solidFill>
            <a:schemeClr val="accent1">
              <a:alpha val="0"/>
            </a:schemeClr>
          </a:solidFill>
          <a:ln w="539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428992" y="21429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071802" y="300037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0" name="Скругленный прямоугольник 39">
            <a:hlinkClick r:id="" action="ppaction://hlinkshowjump?jump=nextslide"/>
          </p:cNvPr>
          <p:cNvSpPr/>
          <p:nvPr/>
        </p:nvSpPr>
        <p:spPr>
          <a:xfrm>
            <a:off x="7596336" y="6093296"/>
            <a:ext cx="1080120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ещё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2" name="Picture 4" descr="http://www.brstu.ru/images/stories/news/14-38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3000372"/>
            <a:ext cx="2514859" cy="2962266"/>
          </a:xfrm>
          <a:prstGeom prst="rect">
            <a:avLst/>
          </a:prstGeom>
          <a:noFill/>
        </p:spPr>
      </p:pic>
      <p:pic>
        <p:nvPicPr>
          <p:cNvPr id="17410" name="Picture 2" descr="http://www.ayas.ru/one/published/publicdata/SHOPSCRIPT/attachments/SC/products_pictures/18-09-13.._enl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250" t="7440" r="4166" b="4761"/>
          <a:stretch>
            <a:fillRect/>
          </a:stretch>
        </p:blipFill>
        <p:spPr bwMode="auto">
          <a:xfrm rot="20799530">
            <a:off x="6155510" y="151291"/>
            <a:ext cx="1561949" cy="21431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0159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53" presetClass="exit" presetSubtype="32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39" grpId="1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http://alsdpapa56.biz/images/55d9513b54d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331640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59832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Щ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3928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Ч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0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5736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59832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23928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Х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88024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31640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Б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95736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Ц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59832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Ж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23928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88024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Ъ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31640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95736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59832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Ш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23928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Ю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88024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31640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Ё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95736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Г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59832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23928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88024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Ф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331640" y="188640"/>
            <a:ext cx="4248472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Л О ___ К 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331640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195736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59832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923928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788024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143240" y="1428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Д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071538" y="1071546"/>
            <a:ext cx="4680520" cy="5472608"/>
          </a:xfrm>
          <a:prstGeom prst="roundRect">
            <a:avLst>
              <a:gd name="adj" fmla="val 8294"/>
            </a:avLst>
          </a:prstGeom>
          <a:solidFill>
            <a:schemeClr val="accent1">
              <a:alpha val="0"/>
            </a:schemeClr>
          </a:solidFill>
          <a:ln w="539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143240" y="1428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071802" y="214311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0" name="Скругленный прямоугольник 39">
            <a:hlinkClick r:id="" action="ppaction://hlinkshowjump?jump=nextslide"/>
          </p:cNvPr>
          <p:cNvSpPr/>
          <p:nvPr/>
        </p:nvSpPr>
        <p:spPr>
          <a:xfrm>
            <a:off x="7596336" y="6093296"/>
            <a:ext cx="1080120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ещё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2" name="Picture 4" descr="http://www.brstu.ru/images/stories/news/14-38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000372"/>
            <a:ext cx="2514859" cy="2962266"/>
          </a:xfrm>
          <a:prstGeom prst="rect">
            <a:avLst/>
          </a:prstGeom>
          <a:noFill/>
        </p:spPr>
      </p:pic>
      <p:pic>
        <p:nvPicPr>
          <p:cNvPr id="16386" name="Picture 2" descr="http://900igr.net/datas/kosmos-gorod-transport/Parokhody.files/0003-003-Lodka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125" t="33334" r="26041" b="36110"/>
          <a:stretch>
            <a:fillRect/>
          </a:stretch>
        </p:blipFill>
        <p:spPr bwMode="auto">
          <a:xfrm>
            <a:off x="5929322" y="285728"/>
            <a:ext cx="2714644" cy="13573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14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53" presetClass="exit" presetSubtype="32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39" grpId="1" animBg="1"/>
      <p:bldP spid="4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http://alsdpapa56.biz/images/55d9513b54d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331640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59832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Щ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3928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Ч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0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5736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59832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23928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Х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88024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31640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Б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95736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Ц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59832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Ж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23928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88024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Ъ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31640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95736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59832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Ш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23928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Ю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88024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31640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Ё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95736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Г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59832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23928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88024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Ф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331640" y="188640"/>
            <a:ext cx="4248472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Р Ы ___ К А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331640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195736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59832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923928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788024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071802" y="21429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Б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071538" y="1071546"/>
            <a:ext cx="4680520" cy="5472608"/>
          </a:xfrm>
          <a:prstGeom prst="roundRect">
            <a:avLst>
              <a:gd name="adj" fmla="val 8294"/>
            </a:avLst>
          </a:prstGeom>
          <a:solidFill>
            <a:schemeClr val="accent1">
              <a:alpha val="0"/>
            </a:schemeClr>
          </a:solidFill>
          <a:ln w="539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071802" y="21429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1357290" y="300037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0" name="Скругленный прямоугольник 39">
            <a:hlinkClick r:id="" action="ppaction://hlinkshowjump?jump=nextslide"/>
          </p:cNvPr>
          <p:cNvSpPr/>
          <p:nvPr/>
        </p:nvSpPr>
        <p:spPr>
          <a:xfrm>
            <a:off x="7596336" y="6093296"/>
            <a:ext cx="1080120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ещё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2" name="Picture 4" descr="http://www.brstu.ru/images/stories/news/14-38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2928934"/>
            <a:ext cx="2514859" cy="2962266"/>
          </a:xfrm>
          <a:prstGeom prst="rect">
            <a:avLst/>
          </a:prstGeom>
          <a:noFill/>
        </p:spPr>
      </p:pic>
      <p:pic>
        <p:nvPicPr>
          <p:cNvPr id="15362" name="Picture 2" descr="http://vectorslike.com/wp-content/uploads/2013/10/Flounder-character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85728"/>
            <a:ext cx="1948357" cy="1928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14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53" presetClass="exit" presetSubtype="32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39" grpId="1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http://alsdpapa56.biz/images/55d9513b54d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331640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59832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Щ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3928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Ч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0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5736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59832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23928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Х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88024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31640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Б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95736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Ц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59832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Ж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23928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88024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Ъ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31640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95736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59832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Ш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23928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Ю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88024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31640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Ё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95736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Г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59832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23928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88024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Ф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331640" y="188640"/>
            <a:ext cx="4248472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Л О ___К И Й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331640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195736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59832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923928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788024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857488" y="21429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В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142976" y="1142984"/>
            <a:ext cx="4680520" cy="5472608"/>
          </a:xfrm>
          <a:prstGeom prst="roundRect">
            <a:avLst>
              <a:gd name="adj" fmla="val 8294"/>
            </a:avLst>
          </a:prstGeom>
          <a:solidFill>
            <a:schemeClr val="accent1">
              <a:alpha val="0"/>
            </a:schemeClr>
          </a:solidFill>
          <a:ln w="539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857488" y="21429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929058" y="471488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0" name="Скругленный прямоугольник 39">
            <a:hlinkClick r:id="" action="ppaction://hlinkshowjump?jump=nextslide"/>
          </p:cNvPr>
          <p:cNvSpPr/>
          <p:nvPr/>
        </p:nvSpPr>
        <p:spPr>
          <a:xfrm>
            <a:off x="7596336" y="6093296"/>
            <a:ext cx="1080120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ещё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2" name="Picture 4" descr="http://www.brstu.ru/images/stories/news/14-38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29322" y="2928934"/>
            <a:ext cx="2514859" cy="2962266"/>
          </a:xfrm>
          <a:prstGeom prst="rect">
            <a:avLst/>
          </a:prstGeom>
          <a:noFill/>
        </p:spPr>
      </p:pic>
      <p:pic>
        <p:nvPicPr>
          <p:cNvPr id="14338" name="Picture 2" descr="http://harwardbangalore.com/sites/default/files/images/sports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643570" y="214290"/>
            <a:ext cx="2500283" cy="2500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14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53" presetClass="exit" presetSubtype="32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39" grpId="1" animBg="1"/>
      <p:bldP spid="4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http://alsdpapa56.biz/images/55d9513b54d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331640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59832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Щ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3928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Ч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0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5736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59832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23928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Х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88024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31640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Б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95736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Ц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59832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Ж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23928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88024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Ъ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31640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95736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59832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Ш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23928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Ю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88024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31640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Ё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95736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Г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59832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23928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88024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Ф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331640" y="188640"/>
            <a:ext cx="4248472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К О Р О ___ К И Й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331640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195736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59832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923928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788024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286116" y="1428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Т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071538" y="1142984"/>
            <a:ext cx="4680520" cy="5472608"/>
          </a:xfrm>
          <a:prstGeom prst="roundRect">
            <a:avLst>
              <a:gd name="adj" fmla="val 8294"/>
            </a:avLst>
          </a:prstGeom>
          <a:solidFill>
            <a:schemeClr val="accent1">
              <a:alpha val="0"/>
            </a:schemeClr>
          </a:solidFill>
          <a:ln w="539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286116" y="1428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214546" y="55721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0" name="Скругленный прямоугольник 39">
            <a:hlinkClick r:id="" action="ppaction://hlinkshowjump?jump=nextslide"/>
          </p:cNvPr>
          <p:cNvSpPr/>
          <p:nvPr/>
        </p:nvSpPr>
        <p:spPr>
          <a:xfrm>
            <a:off x="7596336" y="6093296"/>
            <a:ext cx="1080120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ещё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2" name="Picture 4" descr="http://www.brstu.ru/images/stories/news/14-38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000372"/>
            <a:ext cx="2514859" cy="2962266"/>
          </a:xfrm>
          <a:prstGeom prst="rect">
            <a:avLst/>
          </a:prstGeom>
          <a:noFill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/>
          <a:srcRect r="10231" b="17499"/>
          <a:stretch>
            <a:fillRect/>
          </a:stretch>
        </p:blipFill>
        <p:spPr bwMode="auto">
          <a:xfrm>
            <a:off x="5929321" y="214290"/>
            <a:ext cx="271789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6214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53" presetClass="exit" presetSubtype="32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39" grpId="1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http://alsdpapa56.biz/images/55d9513b54d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331640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59832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Щ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3928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Ч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0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5736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59832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23928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Х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88024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31640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Б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95736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Ц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59832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Ж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23928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88024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Ъ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31640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95736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59832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Ш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23928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Ю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88024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31640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Ё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95736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Г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59832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23928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88024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Ф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331640" y="188640"/>
            <a:ext cx="4248472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Л Ё ___ К И Й 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331640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195736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59832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923928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788024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3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786050" y="21429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Г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071538" y="1071546"/>
            <a:ext cx="4680520" cy="5472608"/>
          </a:xfrm>
          <a:prstGeom prst="roundRect">
            <a:avLst>
              <a:gd name="adj" fmla="val 8294"/>
            </a:avLst>
          </a:prstGeom>
          <a:solidFill>
            <a:schemeClr val="accent1">
              <a:alpha val="0"/>
            </a:schemeClr>
          </a:solidFill>
          <a:ln w="539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2786050" y="21429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2214546" y="471488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0" name="Скругленный прямоугольник 39">
            <a:hlinkClick r:id="" action="ppaction://hlinkshowjump?jump=nextslide"/>
          </p:cNvPr>
          <p:cNvSpPr/>
          <p:nvPr/>
        </p:nvSpPr>
        <p:spPr>
          <a:xfrm>
            <a:off x="7596336" y="6093296"/>
            <a:ext cx="1080120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ещё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3" name="Picture 4" descr="http://www.brstu.ru/images/stories/news/14-38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000372"/>
            <a:ext cx="2514859" cy="2962266"/>
          </a:xfrm>
          <a:prstGeom prst="rect">
            <a:avLst/>
          </a:prstGeom>
          <a:noFill/>
        </p:spPr>
      </p:pic>
      <p:pic>
        <p:nvPicPr>
          <p:cNvPr id="12289" name="Picture 1" descr="F:\Жесткий диск\ОКСАНА 2015-2016 3 кл ФГОС\К урокам\Русс яз 3 кл\л.bmp"/>
          <p:cNvPicPr>
            <a:picLocks noChangeAspect="1" noChangeArrowheads="1"/>
          </p:cNvPicPr>
          <p:nvPr/>
        </p:nvPicPr>
        <p:blipFill>
          <a:blip r:embed="rId4" cstate="print"/>
          <a:srcRect l="1250" t="3767" r="5000" b="3767"/>
          <a:stretch>
            <a:fillRect/>
          </a:stretch>
        </p:blipFill>
        <p:spPr bwMode="auto">
          <a:xfrm>
            <a:off x="5929322" y="357165"/>
            <a:ext cx="2500330" cy="18002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14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53" presetClass="exit" presetSubtype="32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39" grpId="1" animBg="1"/>
      <p:bldP spid="4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http://alsdpapa56.biz/images/55d9513b54de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Скругленный прямоугольник 3"/>
          <p:cNvSpPr/>
          <p:nvPr/>
        </p:nvSpPr>
        <p:spPr>
          <a:xfrm>
            <a:off x="1331640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Р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95736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Й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59832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Щ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23928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Л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88024" y="126876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Ч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331640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М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195736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Я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3059832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923928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Х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788024" y="2132856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331640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Б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195736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Ц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59832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Ж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923928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Ь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788024" y="2996952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Ъ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331640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2195736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059832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Ш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3923928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Ю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788024" y="3861048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У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1331640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Ё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195736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Г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59832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К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3923928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В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4788024" y="472514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Ф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1331640" y="188640"/>
            <a:ext cx="4248472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tx1"/>
                </a:solidFill>
              </a:rPr>
              <a:t>П А Р ___</a:t>
            </a: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331640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С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195736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3059832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Ы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923928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П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4788024" y="558924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З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714744" y="21429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B050"/>
                </a:solidFill>
              </a:rPr>
              <a:t>К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1071538" y="1071546"/>
            <a:ext cx="4680520" cy="5472608"/>
          </a:xfrm>
          <a:prstGeom prst="roundRect">
            <a:avLst>
              <a:gd name="adj" fmla="val 8294"/>
            </a:avLst>
          </a:prstGeom>
          <a:solidFill>
            <a:schemeClr val="accent1">
              <a:alpha val="0"/>
            </a:schemeClr>
          </a:solidFill>
          <a:ln w="53975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3714744" y="214290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3071802" y="4714884"/>
            <a:ext cx="792088" cy="792088"/>
          </a:xfrm>
          <a:prstGeom prst="roundRect">
            <a:avLst/>
          </a:prstGeom>
          <a:solidFill>
            <a:schemeClr val="accent6">
              <a:lumMod val="40000"/>
              <a:lumOff val="60000"/>
              <a:alpha val="0"/>
            </a:schemeClr>
          </a:solidFill>
          <a:ln w="34925"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40" name="Скругленный прямоугольник 39">
            <a:hlinkClick r:id="" action="ppaction://hlinkshowjump?jump=nextslide"/>
          </p:cNvPr>
          <p:cNvSpPr/>
          <p:nvPr/>
        </p:nvSpPr>
        <p:spPr>
          <a:xfrm>
            <a:off x="7596336" y="6093296"/>
            <a:ext cx="1080120" cy="57606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 w="381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ещё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2" name="Picture 4" descr="http://www.brstu.ru/images/stories/news/14-38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00760" y="3000372"/>
            <a:ext cx="2514859" cy="2962266"/>
          </a:xfrm>
          <a:prstGeom prst="rect">
            <a:avLst/>
          </a:prstGeom>
          <a:noFill/>
        </p:spPr>
      </p:pic>
      <p:pic>
        <p:nvPicPr>
          <p:cNvPr id="11266" name="Picture 2" descr="http://www.noticiasggl.com/wp-content/uploads/2013/12/park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500042"/>
            <a:ext cx="2500330" cy="181899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2141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53" presetClass="exit" presetSubtype="32" fill="hold" grpId="1" nodeType="after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2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35" grpId="0" animBg="1"/>
      <p:bldP spid="39" grpId="0" animBg="1"/>
      <p:bldP spid="39" grpId="1" animBg="1"/>
      <p:bldP spid="4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e3ff2eec1269b725c82d36fd895f843577a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511</Words>
  <Application>Microsoft Office PowerPoint</Application>
  <PresentationFormat>Экран (4:3)</PresentationFormat>
  <Paragraphs>447</Paragraphs>
  <Slides>15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русс. яз тренажёр В стране парных согласных</dc:title>
  <dc:creator>Скитиба О. В. </dc:creator>
  <cp:lastModifiedBy>Оксана</cp:lastModifiedBy>
  <cp:revision>56</cp:revision>
  <dcterms:created xsi:type="dcterms:W3CDTF">2013-02-06T07:27:05Z</dcterms:created>
  <dcterms:modified xsi:type="dcterms:W3CDTF">2016-01-11T13:34:01Z</dcterms:modified>
</cp:coreProperties>
</file>