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5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D2"/>
    <a:srgbClr val="48AF23"/>
    <a:srgbClr val="FF0066"/>
    <a:srgbClr val="FDFA86"/>
    <a:srgbClr val="E8FC84"/>
    <a:srgbClr val="F5DE8B"/>
    <a:srgbClr val="F7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18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slide" Target="../slides/slide14.xml"/><Relationship Id="rId1" Type="http://schemas.openxmlformats.org/officeDocument/2006/relationships/slide" Target="../slides/slide13.xml"/><Relationship Id="rId6" Type="http://schemas.openxmlformats.org/officeDocument/2006/relationships/slide" Target="../slides/slide18.xml"/><Relationship Id="rId5" Type="http://schemas.openxmlformats.org/officeDocument/2006/relationships/slide" Target="../slides/slide17.xml"/><Relationship Id="rId4" Type="http://schemas.openxmlformats.org/officeDocument/2006/relationships/slide" Target="../slides/slide16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slide" Target="../slides/slide26.xml"/><Relationship Id="rId1" Type="http://schemas.openxmlformats.org/officeDocument/2006/relationships/slide" Target="../slides/slide25.xml"/><Relationship Id="rId6" Type="http://schemas.openxmlformats.org/officeDocument/2006/relationships/slide" Target="../slides/slide29.xml"/><Relationship Id="rId5" Type="http://schemas.openxmlformats.org/officeDocument/2006/relationships/slide" Target="../slides/slide28.xml"/><Relationship Id="rId4" Type="http://schemas.openxmlformats.org/officeDocument/2006/relationships/slide" Target="../slides/slide27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3CB40-7B53-4B35-9C26-2FED8F435D8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4C610D-955A-4166-9D74-2E8845BA4891}">
      <dgm:prSet phldrT="[Текст]"/>
      <dgm:spPr/>
      <dgm:t>
        <a:bodyPr/>
        <a:lstStyle/>
        <a:p>
          <a:r>
            <a:rPr lang="ru-RU" b="1" dirty="0" smtClean="0">
              <a:latin typeface="Comic Sans MS" panose="030F0702030302020204" pitchFamily="66" charset="0"/>
              <a:hlinkClick xmlns:r="http://schemas.openxmlformats.org/officeDocument/2006/relationships" r:id="rId1" action="ppaction://hlinksldjump"/>
            </a:rPr>
            <a:t>РЕБУС 1</a:t>
          </a:r>
          <a:r>
            <a:rPr lang="ru-RU" dirty="0" smtClean="0">
              <a:latin typeface="Comic Sans MS" panose="030F0702030302020204" pitchFamily="66" charset="0"/>
              <a:hlinkClick xmlns:r="http://schemas.openxmlformats.org/officeDocument/2006/relationships" r:id="rId1" action="ppaction://hlinksldjump"/>
            </a:rPr>
            <a:t>.</a:t>
          </a:r>
          <a:endParaRPr lang="ru-RU" dirty="0">
            <a:latin typeface="Comic Sans MS" panose="030F0702030302020204" pitchFamily="66" charset="0"/>
          </a:endParaRPr>
        </a:p>
      </dgm:t>
    </dgm:pt>
    <dgm:pt modelId="{1AD0AD7F-B609-4706-BE54-7F27B8951239}" type="parTrans" cxnId="{E0D4BD3F-69EE-4321-B748-A90DE64E68B1}">
      <dgm:prSet/>
      <dgm:spPr/>
      <dgm:t>
        <a:bodyPr/>
        <a:lstStyle/>
        <a:p>
          <a:endParaRPr lang="ru-RU"/>
        </a:p>
      </dgm:t>
    </dgm:pt>
    <dgm:pt modelId="{22E7E269-274D-4ECF-9A25-DD6FD6513813}" type="sibTrans" cxnId="{E0D4BD3F-69EE-4321-B748-A90DE64E68B1}">
      <dgm:prSet/>
      <dgm:spPr/>
      <dgm:t>
        <a:bodyPr/>
        <a:lstStyle/>
        <a:p>
          <a:endParaRPr lang="ru-RU"/>
        </a:p>
      </dgm:t>
    </dgm:pt>
    <dgm:pt modelId="{F722C5D5-33C0-4F26-9220-ACC7AF8CEAD4}">
      <dgm:prSet phldrT="[Текст]"/>
      <dgm:spPr/>
      <dgm:t>
        <a:bodyPr/>
        <a:lstStyle/>
        <a:p>
          <a:r>
            <a:rPr lang="ru-RU" b="1" dirty="0" smtClean="0">
              <a:latin typeface="Comic Sans MS" panose="030F0702030302020204" pitchFamily="66" charset="0"/>
              <a:hlinkClick xmlns:r="http://schemas.openxmlformats.org/officeDocument/2006/relationships" r:id="rId2" action="ppaction://hlinksldjump"/>
            </a:rPr>
            <a:t>РЕБУС </a:t>
          </a:r>
          <a:r>
            <a:rPr lang="en-US" b="1" dirty="0" smtClean="0">
              <a:latin typeface="Comic Sans MS" panose="030F0702030302020204" pitchFamily="66" charset="0"/>
              <a:hlinkClick xmlns:r="http://schemas.openxmlformats.org/officeDocument/2006/relationships" r:id="rId2" action="ppaction://hlinksldjump"/>
            </a:rPr>
            <a:t>2.</a:t>
          </a:r>
          <a:endParaRPr lang="ru-RU" dirty="0"/>
        </a:p>
      </dgm:t>
    </dgm:pt>
    <dgm:pt modelId="{C3AF22F0-320A-436A-83A6-BABAA511C249}" type="parTrans" cxnId="{84C81031-6AC1-47BA-A9A5-3968A4BECDA5}">
      <dgm:prSet/>
      <dgm:spPr/>
      <dgm:t>
        <a:bodyPr/>
        <a:lstStyle/>
        <a:p>
          <a:endParaRPr lang="ru-RU"/>
        </a:p>
      </dgm:t>
    </dgm:pt>
    <dgm:pt modelId="{4F22AF79-06F9-4DEC-81A0-AA586CB9F765}" type="sibTrans" cxnId="{84C81031-6AC1-47BA-A9A5-3968A4BECDA5}">
      <dgm:prSet/>
      <dgm:spPr/>
      <dgm:t>
        <a:bodyPr/>
        <a:lstStyle/>
        <a:p>
          <a:endParaRPr lang="ru-RU"/>
        </a:p>
      </dgm:t>
    </dgm:pt>
    <dgm:pt modelId="{5280909A-5370-49BD-93BB-6938B93C67CA}">
      <dgm:prSet phldrT="[Текст]"/>
      <dgm:spPr/>
      <dgm:t>
        <a:bodyPr/>
        <a:lstStyle/>
        <a:p>
          <a:r>
            <a:rPr lang="ru-RU" b="1" dirty="0" smtClean="0">
              <a:latin typeface="Comic Sans MS" panose="030F0702030302020204" pitchFamily="66" charset="0"/>
              <a:hlinkClick xmlns:r="http://schemas.openxmlformats.org/officeDocument/2006/relationships" r:id="rId3" action="ppaction://hlinksldjump"/>
            </a:rPr>
            <a:t>РЕБУС </a:t>
          </a:r>
          <a:r>
            <a:rPr lang="en-US" b="1" dirty="0" smtClean="0">
              <a:latin typeface="Comic Sans MS" panose="030F0702030302020204" pitchFamily="66" charset="0"/>
              <a:hlinkClick xmlns:r="http://schemas.openxmlformats.org/officeDocument/2006/relationships" r:id="rId3" action="ppaction://hlinksldjump"/>
            </a:rPr>
            <a:t>3.</a:t>
          </a:r>
          <a:endParaRPr lang="ru-RU" dirty="0"/>
        </a:p>
      </dgm:t>
    </dgm:pt>
    <dgm:pt modelId="{BF21F223-A690-4414-B765-1143ECE11C67}" type="parTrans" cxnId="{F57B4CCB-AA5C-4B8D-B1BD-235ED8135530}">
      <dgm:prSet/>
      <dgm:spPr/>
      <dgm:t>
        <a:bodyPr/>
        <a:lstStyle/>
        <a:p>
          <a:endParaRPr lang="ru-RU"/>
        </a:p>
      </dgm:t>
    </dgm:pt>
    <dgm:pt modelId="{912BF059-464C-41F6-8CA3-A9F04EABA56F}" type="sibTrans" cxnId="{F57B4CCB-AA5C-4B8D-B1BD-235ED8135530}">
      <dgm:prSet/>
      <dgm:spPr/>
      <dgm:t>
        <a:bodyPr/>
        <a:lstStyle/>
        <a:p>
          <a:endParaRPr lang="ru-RU"/>
        </a:p>
      </dgm:t>
    </dgm:pt>
    <dgm:pt modelId="{0EE9755A-646F-48D3-9B0B-CA8AA97A8FA6}">
      <dgm:prSet phldrT="[Текст]"/>
      <dgm:spPr/>
      <dgm:t>
        <a:bodyPr/>
        <a:lstStyle/>
        <a:p>
          <a:r>
            <a:rPr lang="ru-RU" b="1" dirty="0" smtClean="0">
              <a:latin typeface="Comic Sans MS" panose="030F0702030302020204" pitchFamily="66" charset="0"/>
              <a:hlinkClick xmlns:r="http://schemas.openxmlformats.org/officeDocument/2006/relationships" r:id="rId4" action="ppaction://hlinksldjump"/>
            </a:rPr>
            <a:t>РЕБУС </a:t>
          </a:r>
          <a:r>
            <a:rPr lang="en-US" b="1" dirty="0" smtClean="0">
              <a:latin typeface="Comic Sans MS" panose="030F0702030302020204" pitchFamily="66" charset="0"/>
              <a:hlinkClick xmlns:r="http://schemas.openxmlformats.org/officeDocument/2006/relationships" r:id="rId4" action="ppaction://hlinksldjump"/>
            </a:rPr>
            <a:t>4.</a:t>
          </a:r>
          <a:endParaRPr lang="ru-RU" dirty="0"/>
        </a:p>
      </dgm:t>
    </dgm:pt>
    <dgm:pt modelId="{6A758F39-081F-4663-9F12-3B3EBAD46508}" type="parTrans" cxnId="{583A6E35-2CB1-4EF4-BE83-7F95353585FF}">
      <dgm:prSet/>
      <dgm:spPr/>
      <dgm:t>
        <a:bodyPr/>
        <a:lstStyle/>
        <a:p>
          <a:endParaRPr lang="ru-RU"/>
        </a:p>
      </dgm:t>
    </dgm:pt>
    <dgm:pt modelId="{F75ADA32-7FF8-438C-A290-A10527F3502B}" type="sibTrans" cxnId="{583A6E35-2CB1-4EF4-BE83-7F95353585FF}">
      <dgm:prSet/>
      <dgm:spPr/>
      <dgm:t>
        <a:bodyPr/>
        <a:lstStyle/>
        <a:p>
          <a:endParaRPr lang="ru-RU"/>
        </a:p>
      </dgm:t>
    </dgm:pt>
    <dgm:pt modelId="{C19158A8-4DDB-404B-9B2A-B30030F10855}">
      <dgm:prSet phldrT="[Текст]"/>
      <dgm:spPr/>
      <dgm:t>
        <a:bodyPr/>
        <a:lstStyle/>
        <a:p>
          <a:r>
            <a:rPr lang="ru-RU" b="1" dirty="0" smtClean="0">
              <a:latin typeface="Comic Sans MS" panose="030F0702030302020204" pitchFamily="66" charset="0"/>
              <a:hlinkClick xmlns:r="http://schemas.openxmlformats.org/officeDocument/2006/relationships" r:id="rId5" action="ppaction://hlinksldjump"/>
            </a:rPr>
            <a:t>РЕБУС </a:t>
          </a:r>
          <a:r>
            <a:rPr lang="en-US" b="1" dirty="0" smtClean="0">
              <a:latin typeface="Comic Sans MS" panose="030F0702030302020204" pitchFamily="66" charset="0"/>
              <a:hlinkClick xmlns:r="http://schemas.openxmlformats.org/officeDocument/2006/relationships" r:id="rId5" action="ppaction://hlinksldjump"/>
            </a:rPr>
            <a:t>5.</a:t>
          </a:r>
          <a:endParaRPr lang="ru-RU" dirty="0"/>
        </a:p>
      </dgm:t>
    </dgm:pt>
    <dgm:pt modelId="{C6387211-CB30-42C4-8825-E9C916A1FE36}" type="parTrans" cxnId="{34EAE8D3-DF99-498A-9685-039DA71FCB4B}">
      <dgm:prSet/>
      <dgm:spPr/>
      <dgm:t>
        <a:bodyPr/>
        <a:lstStyle/>
        <a:p>
          <a:endParaRPr lang="ru-RU"/>
        </a:p>
      </dgm:t>
    </dgm:pt>
    <dgm:pt modelId="{3E169E51-A5FA-4D9B-9E60-3129A609BB60}" type="sibTrans" cxnId="{34EAE8D3-DF99-498A-9685-039DA71FCB4B}">
      <dgm:prSet/>
      <dgm:spPr/>
      <dgm:t>
        <a:bodyPr/>
        <a:lstStyle/>
        <a:p>
          <a:endParaRPr lang="ru-RU"/>
        </a:p>
      </dgm:t>
    </dgm:pt>
    <dgm:pt modelId="{B0CAAC80-60F8-48E4-93AA-FB46E3128DB5}">
      <dgm:prSet phldrT="[Текст]"/>
      <dgm:spPr/>
      <dgm:t>
        <a:bodyPr/>
        <a:lstStyle/>
        <a:p>
          <a:r>
            <a:rPr lang="ru-RU" b="1" dirty="0" smtClean="0">
              <a:latin typeface="Comic Sans MS" panose="030F0702030302020204" pitchFamily="66" charset="0"/>
              <a:hlinkClick xmlns:r="http://schemas.openxmlformats.org/officeDocument/2006/relationships" r:id="rId6" action="ppaction://hlinksldjump"/>
            </a:rPr>
            <a:t>РЕБУС </a:t>
          </a:r>
          <a:r>
            <a:rPr lang="en-US" b="1" dirty="0" smtClean="0">
              <a:latin typeface="Comic Sans MS" panose="030F0702030302020204" pitchFamily="66" charset="0"/>
              <a:hlinkClick xmlns:r="http://schemas.openxmlformats.org/officeDocument/2006/relationships" r:id="rId6" action="ppaction://hlinksldjump"/>
            </a:rPr>
            <a:t>6.</a:t>
          </a:r>
          <a:endParaRPr lang="ru-RU" dirty="0"/>
        </a:p>
      </dgm:t>
    </dgm:pt>
    <dgm:pt modelId="{B74BC397-0D6D-439B-A6B1-B0885451D303}" type="parTrans" cxnId="{7F238B3F-8525-4F34-A5D0-4E7338D5D123}">
      <dgm:prSet/>
      <dgm:spPr/>
      <dgm:t>
        <a:bodyPr/>
        <a:lstStyle/>
        <a:p>
          <a:endParaRPr lang="ru-RU"/>
        </a:p>
      </dgm:t>
    </dgm:pt>
    <dgm:pt modelId="{043AF618-A609-435E-A22D-993B9782B087}" type="sibTrans" cxnId="{7F238B3F-8525-4F34-A5D0-4E7338D5D123}">
      <dgm:prSet/>
      <dgm:spPr/>
      <dgm:t>
        <a:bodyPr/>
        <a:lstStyle/>
        <a:p>
          <a:endParaRPr lang="ru-RU"/>
        </a:p>
      </dgm:t>
    </dgm:pt>
    <dgm:pt modelId="{D0A57302-2541-4013-A1FA-87DFCB720402}" type="pres">
      <dgm:prSet presAssocID="{EBA3CB40-7B53-4B35-9C26-2FED8F435D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49F3A5-E47B-40FC-B4E2-D78AE96A1908}" type="pres">
      <dgm:prSet presAssocID="{834C610D-955A-4166-9D74-2E8845BA4891}" presName="composite" presStyleCnt="0"/>
      <dgm:spPr/>
    </dgm:pt>
    <dgm:pt modelId="{04812A2D-FB4D-4342-87E1-E06FE9DD507F}" type="pres">
      <dgm:prSet presAssocID="{834C610D-955A-4166-9D74-2E8845BA4891}" presName="imgShp" presStyleLbl="fgImgPlace1" presStyleIdx="0" presStyleCnt="6"/>
      <dgm:spPr/>
    </dgm:pt>
    <dgm:pt modelId="{B1356827-F640-4595-AB41-704D9132299C}" type="pres">
      <dgm:prSet presAssocID="{834C610D-955A-4166-9D74-2E8845BA4891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8C0FF-8BE2-4AD1-A904-498EC72AF6B5}" type="pres">
      <dgm:prSet presAssocID="{22E7E269-274D-4ECF-9A25-DD6FD6513813}" presName="spacing" presStyleCnt="0"/>
      <dgm:spPr/>
    </dgm:pt>
    <dgm:pt modelId="{53EDDCCB-1B10-4997-802E-33D2A1AA518B}" type="pres">
      <dgm:prSet presAssocID="{F722C5D5-33C0-4F26-9220-ACC7AF8CEAD4}" presName="composite" presStyleCnt="0"/>
      <dgm:spPr/>
    </dgm:pt>
    <dgm:pt modelId="{AD1CD231-705E-4101-BE21-C54A7251F470}" type="pres">
      <dgm:prSet presAssocID="{F722C5D5-33C0-4F26-9220-ACC7AF8CEAD4}" presName="imgShp" presStyleLbl="fgImgPlace1" presStyleIdx="1" presStyleCnt="6"/>
      <dgm:spPr/>
    </dgm:pt>
    <dgm:pt modelId="{49BA9BD4-4294-4A24-8652-278D71D11619}" type="pres">
      <dgm:prSet presAssocID="{F722C5D5-33C0-4F26-9220-ACC7AF8CEAD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370DF-1FAA-475F-AE62-4B0A69D8F7B4}" type="pres">
      <dgm:prSet presAssocID="{4F22AF79-06F9-4DEC-81A0-AA586CB9F765}" presName="spacing" presStyleCnt="0"/>
      <dgm:spPr/>
    </dgm:pt>
    <dgm:pt modelId="{8CD1D9C6-22A7-4216-BBAE-EE3A4AE68BD5}" type="pres">
      <dgm:prSet presAssocID="{5280909A-5370-49BD-93BB-6938B93C67CA}" presName="composite" presStyleCnt="0"/>
      <dgm:spPr/>
    </dgm:pt>
    <dgm:pt modelId="{BE5EBD82-42C8-4567-BE43-E9E48A35C412}" type="pres">
      <dgm:prSet presAssocID="{5280909A-5370-49BD-93BB-6938B93C67CA}" presName="imgShp" presStyleLbl="fgImgPlace1" presStyleIdx="2" presStyleCnt="6"/>
      <dgm:spPr/>
    </dgm:pt>
    <dgm:pt modelId="{4DB3D5C5-E941-40C6-9D01-A56A97B617BD}" type="pres">
      <dgm:prSet presAssocID="{5280909A-5370-49BD-93BB-6938B93C67CA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6AD05-2387-4B50-944F-8D529D0F2382}" type="pres">
      <dgm:prSet presAssocID="{912BF059-464C-41F6-8CA3-A9F04EABA56F}" presName="spacing" presStyleCnt="0"/>
      <dgm:spPr/>
    </dgm:pt>
    <dgm:pt modelId="{40257D43-85B0-468A-A058-53F0DCD65CA1}" type="pres">
      <dgm:prSet presAssocID="{0EE9755A-646F-48D3-9B0B-CA8AA97A8FA6}" presName="composite" presStyleCnt="0"/>
      <dgm:spPr/>
    </dgm:pt>
    <dgm:pt modelId="{AAF894FC-3ED6-4D60-ACB6-B3706074C0A5}" type="pres">
      <dgm:prSet presAssocID="{0EE9755A-646F-48D3-9B0B-CA8AA97A8FA6}" presName="imgShp" presStyleLbl="fgImgPlace1" presStyleIdx="3" presStyleCnt="6"/>
      <dgm:spPr/>
    </dgm:pt>
    <dgm:pt modelId="{72FD0CB8-57F0-4A2C-8D2D-5670B84E21C3}" type="pres">
      <dgm:prSet presAssocID="{0EE9755A-646F-48D3-9B0B-CA8AA97A8FA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27B57-8743-4EB3-841B-719F232314B9}" type="pres">
      <dgm:prSet presAssocID="{F75ADA32-7FF8-438C-A290-A10527F3502B}" presName="spacing" presStyleCnt="0"/>
      <dgm:spPr/>
    </dgm:pt>
    <dgm:pt modelId="{7BB321D7-3A41-4144-B65B-91C2AB5D2296}" type="pres">
      <dgm:prSet presAssocID="{C19158A8-4DDB-404B-9B2A-B30030F10855}" presName="composite" presStyleCnt="0"/>
      <dgm:spPr/>
    </dgm:pt>
    <dgm:pt modelId="{47E28F6C-87A7-46AA-9F38-82154999A051}" type="pres">
      <dgm:prSet presAssocID="{C19158A8-4DDB-404B-9B2A-B30030F10855}" presName="imgShp" presStyleLbl="fgImgPlace1" presStyleIdx="4" presStyleCnt="6"/>
      <dgm:spPr/>
    </dgm:pt>
    <dgm:pt modelId="{97656380-9691-4390-BD0F-39329DE7CDE1}" type="pres">
      <dgm:prSet presAssocID="{C19158A8-4DDB-404B-9B2A-B30030F10855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65CBE-6DA8-42CF-AE3F-3542A7AE16B3}" type="pres">
      <dgm:prSet presAssocID="{3E169E51-A5FA-4D9B-9E60-3129A609BB60}" presName="spacing" presStyleCnt="0"/>
      <dgm:spPr/>
    </dgm:pt>
    <dgm:pt modelId="{386FA705-BEE8-4E99-BCC4-764BF7EF1EFD}" type="pres">
      <dgm:prSet presAssocID="{B0CAAC80-60F8-48E4-93AA-FB46E3128DB5}" presName="composite" presStyleCnt="0"/>
      <dgm:spPr/>
    </dgm:pt>
    <dgm:pt modelId="{57A4125B-0385-4E4F-972C-F93D82EAF8A7}" type="pres">
      <dgm:prSet presAssocID="{B0CAAC80-60F8-48E4-93AA-FB46E3128DB5}" presName="imgShp" presStyleLbl="fgImgPlace1" presStyleIdx="5" presStyleCnt="6"/>
      <dgm:spPr/>
    </dgm:pt>
    <dgm:pt modelId="{8C8E5DE4-89B4-478B-BA1B-C5977CDE056F}" type="pres">
      <dgm:prSet presAssocID="{B0CAAC80-60F8-48E4-93AA-FB46E3128DB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7B4CCB-AA5C-4B8D-B1BD-235ED8135530}" srcId="{EBA3CB40-7B53-4B35-9C26-2FED8F435D82}" destId="{5280909A-5370-49BD-93BB-6938B93C67CA}" srcOrd="2" destOrd="0" parTransId="{BF21F223-A690-4414-B765-1143ECE11C67}" sibTransId="{912BF059-464C-41F6-8CA3-A9F04EABA56F}"/>
    <dgm:cxn modelId="{583A6E35-2CB1-4EF4-BE83-7F95353585FF}" srcId="{EBA3CB40-7B53-4B35-9C26-2FED8F435D82}" destId="{0EE9755A-646F-48D3-9B0B-CA8AA97A8FA6}" srcOrd="3" destOrd="0" parTransId="{6A758F39-081F-4663-9F12-3B3EBAD46508}" sibTransId="{F75ADA32-7FF8-438C-A290-A10527F3502B}"/>
    <dgm:cxn modelId="{34EAE8D3-DF99-498A-9685-039DA71FCB4B}" srcId="{EBA3CB40-7B53-4B35-9C26-2FED8F435D82}" destId="{C19158A8-4DDB-404B-9B2A-B30030F10855}" srcOrd="4" destOrd="0" parTransId="{C6387211-CB30-42C4-8825-E9C916A1FE36}" sibTransId="{3E169E51-A5FA-4D9B-9E60-3129A609BB60}"/>
    <dgm:cxn modelId="{1C488FE9-DB61-4522-94B3-B68B6F3E0468}" type="presOf" srcId="{834C610D-955A-4166-9D74-2E8845BA4891}" destId="{B1356827-F640-4595-AB41-704D9132299C}" srcOrd="0" destOrd="0" presId="urn:microsoft.com/office/officeart/2005/8/layout/vList3"/>
    <dgm:cxn modelId="{4B99376E-264A-45A6-B2B2-DF7CA99E4AE7}" type="presOf" srcId="{F722C5D5-33C0-4F26-9220-ACC7AF8CEAD4}" destId="{49BA9BD4-4294-4A24-8652-278D71D11619}" srcOrd="0" destOrd="0" presId="urn:microsoft.com/office/officeart/2005/8/layout/vList3"/>
    <dgm:cxn modelId="{56291DA6-E4AE-4683-BB1B-0CC9AC3F7025}" type="presOf" srcId="{0EE9755A-646F-48D3-9B0B-CA8AA97A8FA6}" destId="{72FD0CB8-57F0-4A2C-8D2D-5670B84E21C3}" srcOrd="0" destOrd="0" presId="urn:microsoft.com/office/officeart/2005/8/layout/vList3"/>
    <dgm:cxn modelId="{84C81031-6AC1-47BA-A9A5-3968A4BECDA5}" srcId="{EBA3CB40-7B53-4B35-9C26-2FED8F435D82}" destId="{F722C5D5-33C0-4F26-9220-ACC7AF8CEAD4}" srcOrd="1" destOrd="0" parTransId="{C3AF22F0-320A-436A-83A6-BABAA511C249}" sibTransId="{4F22AF79-06F9-4DEC-81A0-AA586CB9F765}"/>
    <dgm:cxn modelId="{A62014BF-1849-4191-956C-F5F9133AA3FE}" type="presOf" srcId="{B0CAAC80-60F8-48E4-93AA-FB46E3128DB5}" destId="{8C8E5DE4-89B4-478B-BA1B-C5977CDE056F}" srcOrd="0" destOrd="0" presId="urn:microsoft.com/office/officeart/2005/8/layout/vList3"/>
    <dgm:cxn modelId="{7F238B3F-8525-4F34-A5D0-4E7338D5D123}" srcId="{EBA3CB40-7B53-4B35-9C26-2FED8F435D82}" destId="{B0CAAC80-60F8-48E4-93AA-FB46E3128DB5}" srcOrd="5" destOrd="0" parTransId="{B74BC397-0D6D-439B-A6B1-B0885451D303}" sibTransId="{043AF618-A609-435E-A22D-993B9782B087}"/>
    <dgm:cxn modelId="{E0D4BD3F-69EE-4321-B748-A90DE64E68B1}" srcId="{EBA3CB40-7B53-4B35-9C26-2FED8F435D82}" destId="{834C610D-955A-4166-9D74-2E8845BA4891}" srcOrd="0" destOrd="0" parTransId="{1AD0AD7F-B609-4706-BE54-7F27B8951239}" sibTransId="{22E7E269-274D-4ECF-9A25-DD6FD6513813}"/>
    <dgm:cxn modelId="{7B97DC54-41AF-4333-BD1E-E4B19A230A92}" type="presOf" srcId="{C19158A8-4DDB-404B-9B2A-B30030F10855}" destId="{97656380-9691-4390-BD0F-39329DE7CDE1}" srcOrd="0" destOrd="0" presId="urn:microsoft.com/office/officeart/2005/8/layout/vList3"/>
    <dgm:cxn modelId="{42D15448-7B04-450C-B45D-CFA4C98972A2}" type="presOf" srcId="{5280909A-5370-49BD-93BB-6938B93C67CA}" destId="{4DB3D5C5-E941-40C6-9D01-A56A97B617BD}" srcOrd="0" destOrd="0" presId="urn:microsoft.com/office/officeart/2005/8/layout/vList3"/>
    <dgm:cxn modelId="{A2214C43-C516-4400-AC19-D1EBF05E0DCF}" type="presOf" srcId="{EBA3CB40-7B53-4B35-9C26-2FED8F435D82}" destId="{D0A57302-2541-4013-A1FA-87DFCB720402}" srcOrd="0" destOrd="0" presId="urn:microsoft.com/office/officeart/2005/8/layout/vList3"/>
    <dgm:cxn modelId="{8477E608-562B-42F1-9061-F89128466A6B}" type="presParOf" srcId="{D0A57302-2541-4013-A1FA-87DFCB720402}" destId="{4949F3A5-E47B-40FC-B4E2-D78AE96A1908}" srcOrd="0" destOrd="0" presId="urn:microsoft.com/office/officeart/2005/8/layout/vList3"/>
    <dgm:cxn modelId="{EE2923A2-D722-4EE9-938F-482BB3252075}" type="presParOf" srcId="{4949F3A5-E47B-40FC-B4E2-D78AE96A1908}" destId="{04812A2D-FB4D-4342-87E1-E06FE9DD507F}" srcOrd="0" destOrd="0" presId="urn:microsoft.com/office/officeart/2005/8/layout/vList3"/>
    <dgm:cxn modelId="{B12FB968-EA27-4871-8A09-88F11F931A15}" type="presParOf" srcId="{4949F3A5-E47B-40FC-B4E2-D78AE96A1908}" destId="{B1356827-F640-4595-AB41-704D9132299C}" srcOrd="1" destOrd="0" presId="urn:microsoft.com/office/officeart/2005/8/layout/vList3"/>
    <dgm:cxn modelId="{5CBDD181-8304-4AAD-80D3-564AF328B67F}" type="presParOf" srcId="{D0A57302-2541-4013-A1FA-87DFCB720402}" destId="{A988C0FF-8BE2-4AD1-A904-498EC72AF6B5}" srcOrd="1" destOrd="0" presId="urn:microsoft.com/office/officeart/2005/8/layout/vList3"/>
    <dgm:cxn modelId="{20EEC978-7601-42E3-A8C5-FFCC5810F9B4}" type="presParOf" srcId="{D0A57302-2541-4013-A1FA-87DFCB720402}" destId="{53EDDCCB-1B10-4997-802E-33D2A1AA518B}" srcOrd="2" destOrd="0" presId="urn:microsoft.com/office/officeart/2005/8/layout/vList3"/>
    <dgm:cxn modelId="{C9CD83C0-79C1-4919-8BC3-55722558B40D}" type="presParOf" srcId="{53EDDCCB-1B10-4997-802E-33D2A1AA518B}" destId="{AD1CD231-705E-4101-BE21-C54A7251F470}" srcOrd="0" destOrd="0" presId="urn:microsoft.com/office/officeart/2005/8/layout/vList3"/>
    <dgm:cxn modelId="{67DDD1D6-5A26-425D-988E-5A6DDDCBF380}" type="presParOf" srcId="{53EDDCCB-1B10-4997-802E-33D2A1AA518B}" destId="{49BA9BD4-4294-4A24-8652-278D71D11619}" srcOrd="1" destOrd="0" presId="urn:microsoft.com/office/officeart/2005/8/layout/vList3"/>
    <dgm:cxn modelId="{25378AE4-8952-4025-A144-F73585F4E17D}" type="presParOf" srcId="{D0A57302-2541-4013-A1FA-87DFCB720402}" destId="{471370DF-1FAA-475F-AE62-4B0A69D8F7B4}" srcOrd="3" destOrd="0" presId="urn:microsoft.com/office/officeart/2005/8/layout/vList3"/>
    <dgm:cxn modelId="{C04FE7C0-20EC-42F6-B818-EB0159D0839F}" type="presParOf" srcId="{D0A57302-2541-4013-A1FA-87DFCB720402}" destId="{8CD1D9C6-22A7-4216-BBAE-EE3A4AE68BD5}" srcOrd="4" destOrd="0" presId="urn:microsoft.com/office/officeart/2005/8/layout/vList3"/>
    <dgm:cxn modelId="{9341B5E2-7E44-4E18-BF3F-DC009610EFA1}" type="presParOf" srcId="{8CD1D9C6-22A7-4216-BBAE-EE3A4AE68BD5}" destId="{BE5EBD82-42C8-4567-BE43-E9E48A35C412}" srcOrd="0" destOrd="0" presId="urn:microsoft.com/office/officeart/2005/8/layout/vList3"/>
    <dgm:cxn modelId="{ABBC292E-8D50-4E95-AA3B-E850551E67BE}" type="presParOf" srcId="{8CD1D9C6-22A7-4216-BBAE-EE3A4AE68BD5}" destId="{4DB3D5C5-E941-40C6-9D01-A56A97B617BD}" srcOrd="1" destOrd="0" presId="urn:microsoft.com/office/officeart/2005/8/layout/vList3"/>
    <dgm:cxn modelId="{2CDDCA95-2EE5-4441-B136-00C2BD23C70F}" type="presParOf" srcId="{D0A57302-2541-4013-A1FA-87DFCB720402}" destId="{E7A6AD05-2387-4B50-944F-8D529D0F2382}" srcOrd="5" destOrd="0" presId="urn:microsoft.com/office/officeart/2005/8/layout/vList3"/>
    <dgm:cxn modelId="{F2EA32CD-DB98-4AFD-BC42-16811CA9DB8A}" type="presParOf" srcId="{D0A57302-2541-4013-A1FA-87DFCB720402}" destId="{40257D43-85B0-468A-A058-53F0DCD65CA1}" srcOrd="6" destOrd="0" presId="urn:microsoft.com/office/officeart/2005/8/layout/vList3"/>
    <dgm:cxn modelId="{D7BE4EDC-FFF3-4DE4-AC46-088891E2FA2C}" type="presParOf" srcId="{40257D43-85B0-468A-A058-53F0DCD65CA1}" destId="{AAF894FC-3ED6-4D60-ACB6-B3706074C0A5}" srcOrd="0" destOrd="0" presId="urn:microsoft.com/office/officeart/2005/8/layout/vList3"/>
    <dgm:cxn modelId="{BD9AC4EA-8313-4694-9F5C-23427CEEDCC3}" type="presParOf" srcId="{40257D43-85B0-468A-A058-53F0DCD65CA1}" destId="{72FD0CB8-57F0-4A2C-8D2D-5670B84E21C3}" srcOrd="1" destOrd="0" presId="urn:microsoft.com/office/officeart/2005/8/layout/vList3"/>
    <dgm:cxn modelId="{7C497BEB-153D-4A60-9115-EA26F3096D9C}" type="presParOf" srcId="{D0A57302-2541-4013-A1FA-87DFCB720402}" destId="{58727B57-8743-4EB3-841B-719F232314B9}" srcOrd="7" destOrd="0" presId="urn:microsoft.com/office/officeart/2005/8/layout/vList3"/>
    <dgm:cxn modelId="{FF764820-9E75-493D-9D9D-A08D3C400DAF}" type="presParOf" srcId="{D0A57302-2541-4013-A1FA-87DFCB720402}" destId="{7BB321D7-3A41-4144-B65B-91C2AB5D2296}" srcOrd="8" destOrd="0" presId="urn:microsoft.com/office/officeart/2005/8/layout/vList3"/>
    <dgm:cxn modelId="{C792BE6C-ABAB-4B0B-AE8E-120510780B45}" type="presParOf" srcId="{7BB321D7-3A41-4144-B65B-91C2AB5D2296}" destId="{47E28F6C-87A7-46AA-9F38-82154999A051}" srcOrd="0" destOrd="0" presId="urn:microsoft.com/office/officeart/2005/8/layout/vList3"/>
    <dgm:cxn modelId="{DB01F20B-7B4A-4CC2-A9CB-468ABBA63DEB}" type="presParOf" srcId="{7BB321D7-3A41-4144-B65B-91C2AB5D2296}" destId="{97656380-9691-4390-BD0F-39329DE7CDE1}" srcOrd="1" destOrd="0" presId="urn:microsoft.com/office/officeart/2005/8/layout/vList3"/>
    <dgm:cxn modelId="{89E08867-4FA2-4D23-ACF1-399A05971CEF}" type="presParOf" srcId="{D0A57302-2541-4013-A1FA-87DFCB720402}" destId="{FF565CBE-6DA8-42CF-AE3F-3542A7AE16B3}" srcOrd="9" destOrd="0" presId="urn:microsoft.com/office/officeart/2005/8/layout/vList3"/>
    <dgm:cxn modelId="{2A8C8532-6D54-480A-9267-2B90EBBD9033}" type="presParOf" srcId="{D0A57302-2541-4013-A1FA-87DFCB720402}" destId="{386FA705-BEE8-4E99-BCC4-764BF7EF1EFD}" srcOrd="10" destOrd="0" presId="urn:microsoft.com/office/officeart/2005/8/layout/vList3"/>
    <dgm:cxn modelId="{E010D7C1-552A-49FF-B3C7-3748C7F4A41A}" type="presParOf" srcId="{386FA705-BEE8-4E99-BCC4-764BF7EF1EFD}" destId="{57A4125B-0385-4E4F-972C-F93D82EAF8A7}" srcOrd="0" destOrd="0" presId="urn:microsoft.com/office/officeart/2005/8/layout/vList3"/>
    <dgm:cxn modelId="{B85EBDA3-32A5-42F7-9F95-AB55F70EB2A9}" type="presParOf" srcId="{386FA705-BEE8-4E99-BCC4-764BF7EF1EFD}" destId="{8C8E5DE4-89B4-478B-BA1B-C5977CDE05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44440-F19A-4AF8-8072-35162F24879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116374-6C97-4C1F-AEE4-F6DE66E72140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omic Sans MS" panose="030F0702030302020204" pitchFamily="66" charset="0"/>
            </a:rPr>
            <a:t>гигиена</a:t>
          </a:r>
          <a:endParaRPr lang="ru-RU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D2409BAA-D2E1-44AE-84C4-685EE2E893E9}" type="parTrans" cxnId="{A8AF2519-AD1B-40BD-B7DC-5C4470FB5ABC}">
      <dgm:prSet/>
      <dgm:spPr/>
      <dgm:t>
        <a:bodyPr/>
        <a:lstStyle/>
        <a:p>
          <a:endParaRPr lang="ru-RU"/>
        </a:p>
      </dgm:t>
    </dgm:pt>
    <dgm:pt modelId="{E82568B7-47C0-4A97-BA76-617924FCCEE1}" type="sibTrans" cxnId="{A8AF2519-AD1B-40BD-B7DC-5C4470FB5ABC}">
      <dgm:prSet/>
      <dgm:spPr/>
      <dgm:t>
        <a:bodyPr/>
        <a:lstStyle/>
        <a:p>
          <a:endParaRPr lang="ru-RU"/>
        </a:p>
      </dgm:t>
    </dgm:pt>
    <dgm:pt modelId="{11C1A077-E743-4EC8-BEAF-45EA943540FC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закаливание</a:t>
          </a:r>
          <a:endParaRPr lang="ru-RU" dirty="0">
            <a:latin typeface="Comic Sans MS" panose="030F0702030302020204" pitchFamily="66" charset="0"/>
          </a:endParaRPr>
        </a:p>
      </dgm:t>
    </dgm:pt>
    <dgm:pt modelId="{4089BFCE-ABE4-49EB-8DE8-3965699B16C6}" type="parTrans" cxnId="{CCFD2AC0-E7D1-486E-88B7-52B48C0D3DD3}">
      <dgm:prSet/>
      <dgm:spPr/>
      <dgm:t>
        <a:bodyPr/>
        <a:lstStyle/>
        <a:p>
          <a:endParaRPr lang="ru-RU"/>
        </a:p>
      </dgm:t>
    </dgm:pt>
    <dgm:pt modelId="{2EADC9D9-5D10-4961-8E6D-EC9D46E80AF2}" type="sibTrans" cxnId="{CCFD2AC0-E7D1-486E-88B7-52B48C0D3DD3}">
      <dgm:prSet/>
      <dgm:spPr/>
      <dgm:t>
        <a:bodyPr/>
        <a:lstStyle/>
        <a:p>
          <a:endParaRPr lang="ru-RU"/>
        </a:p>
      </dgm:t>
    </dgm:pt>
    <dgm:pt modelId="{6DE904A9-19CD-4ABF-9D0B-631B33DE78E1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зарядка</a:t>
          </a:r>
          <a:endParaRPr lang="ru-RU" dirty="0">
            <a:latin typeface="Comic Sans MS" panose="030F0702030302020204" pitchFamily="66" charset="0"/>
          </a:endParaRPr>
        </a:p>
      </dgm:t>
    </dgm:pt>
    <dgm:pt modelId="{4632F658-63B4-4426-9980-205E436E5A2F}" type="parTrans" cxnId="{0E663660-27BC-4D9A-8054-2D0C057EE01E}">
      <dgm:prSet/>
      <dgm:spPr/>
      <dgm:t>
        <a:bodyPr/>
        <a:lstStyle/>
        <a:p>
          <a:endParaRPr lang="ru-RU"/>
        </a:p>
      </dgm:t>
    </dgm:pt>
    <dgm:pt modelId="{60A94185-4D7C-47B3-A6E1-22F65F9C1AEF}" type="sibTrans" cxnId="{0E663660-27BC-4D9A-8054-2D0C057EE01E}">
      <dgm:prSet/>
      <dgm:spPr/>
      <dgm:t>
        <a:bodyPr/>
        <a:lstStyle/>
        <a:p>
          <a:endParaRPr lang="ru-RU"/>
        </a:p>
      </dgm:t>
    </dgm:pt>
    <dgm:pt modelId="{0D7B838C-8085-4D7B-82CD-11EF3DFC3C93}">
      <dgm:prSet phldrT="[Текст]"/>
      <dgm:spPr>
        <a:solidFill>
          <a:srgbClr val="0078D2"/>
        </a:solidFill>
      </dgm:spPr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движение</a:t>
          </a:r>
          <a:endParaRPr lang="ru-RU" dirty="0">
            <a:latin typeface="Comic Sans MS" panose="030F0702030302020204" pitchFamily="66" charset="0"/>
          </a:endParaRPr>
        </a:p>
      </dgm:t>
    </dgm:pt>
    <dgm:pt modelId="{10C88966-8B8A-4D55-B7A3-54C43C91C815}" type="parTrans" cxnId="{15243CE8-3938-4420-A5EB-ED6C432D0651}">
      <dgm:prSet/>
      <dgm:spPr/>
      <dgm:t>
        <a:bodyPr/>
        <a:lstStyle/>
        <a:p>
          <a:endParaRPr lang="ru-RU"/>
        </a:p>
      </dgm:t>
    </dgm:pt>
    <dgm:pt modelId="{A4A270FD-77D6-4FAB-B3FC-AAD1195D633B}" type="sibTrans" cxnId="{15243CE8-3938-4420-A5EB-ED6C432D0651}">
      <dgm:prSet/>
      <dgm:spPr/>
      <dgm:t>
        <a:bodyPr/>
        <a:lstStyle/>
        <a:p>
          <a:endParaRPr lang="ru-RU"/>
        </a:p>
      </dgm:t>
    </dgm:pt>
    <dgm:pt modelId="{CC70EFB0-672C-483B-8E2B-DC900A50F8F5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Comic Sans MS" panose="030F0702030302020204" pitchFamily="66" charset="0"/>
            </a:rPr>
            <a:t>режим</a:t>
          </a:r>
          <a:endParaRPr lang="ru-RU" dirty="0">
            <a:latin typeface="Comic Sans MS" panose="030F0702030302020204" pitchFamily="66" charset="0"/>
          </a:endParaRPr>
        </a:p>
      </dgm:t>
    </dgm:pt>
    <dgm:pt modelId="{81289847-08D3-4378-B68B-D8FC52E669F7}" type="parTrans" cxnId="{90C86019-1762-457C-B3A2-8214AADA8AFE}">
      <dgm:prSet/>
      <dgm:spPr/>
      <dgm:t>
        <a:bodyPr/>
        <a:lstStyle/>
        <a:p>
          <a:endParaRPr lang="ru-RU"/>
        </a:p>
      </dgm:t>
    </dgm:pt>
    <dgm:pt modelId="{D9642778-E2A9-4EA6-96D2-3E43B96AD63F}" type="sibTrans" cxnId="{90C86019-1762-457C-B3A2-8214AADA8AFE}">
      <dgm:prSet/>
      <dgm:spPr/>
      <dgm:t>
        <a:bodyPr/>
        <a:lstStyle/>
        <a:p>
          <a:endParaRPr lang="ru-RU"/>
        </a:p>
      </dgm:t>
    </dgm:pt>
    <dgm:pt modelId="{E1E54452-E955-45C2-8102-60703EE8BB7A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omic Sans MS" panose="030F0702030302020204" pitchFamily="66" charset="0"/>
            </a:rPr>
            <a:t>витамины</a:t>
          </a:r>
          <a:endParaRPr lang="ru-RU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857BEBCD-6CAD-4D91-BEF0-8912F14E74F9}" type="parTrans" cxnId="{C9D8DE8F-C636-456E-A121-9C7E73999A75}">
      <dgm:prSet/>
      <dgm:spPr/>
      <dgm:t>
        <a:bodyPr/>
        <a:lstStyle/>
        <a:p>
          <a:endParaRPr lang="ru-RU"/>
        </a:p>
      </dgm:t>
    </dgm:pt>
    <dgm:pt modelId="{E65D8389-7E5A-4332-BDD4-D1D0929E4F0B}" type="sibTrans" cxnId="{C9D8DE8F-C636-456E-A121-9C7E73999A75}">
      <dgm:prSet/>
      <dgm:spPr/>
      <dgm:t>
        <a:bodyPr/>
        <a:lstStyle/>
        <a:p>
          <a:endParaRPr lang="ru-RU"/>
        </a:p>
      </dgm:t>
    </dgm:pt>
    <dgm:pt modelId="{B8E1BE16-10F7-45F1-9F21-C00C20CDF53A}" type="pres">
      <dgm:prSet presAssocID="{7DB44440-F19A-4AF8-8072-35162F2487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7C8798-C763-462A-87D0-FDDB5A8100E4}" type="pres">
      <dgm:prSet presAssocID="{FF116374-6C97-4C1F-AEE4-F6DE66E72140}" presName="node" presStyleLbl="node1" presStyleIdx="0" presStyleCnt="6" custLinFactNeighborX="-893" custLinFactNeighborY="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961CF-937C-4BE2-9FBA-921EC0696E31}" type="pres">
      <dgm:prSet presAssocID="{E82568B7-47C0-4A97-BA76-617924FCCEE1}" presName="sibTrans" presStyleCnt="0"/>
      <dgm:spPr/>
    </dgm:pt>
    <dgm:pt modelId="{803A703F-4842-4EB4-AF58-6B5D0AE83C57}" type="pres">
      <dgm:prSet presAssocID="{11C1A077-E743-4EC8-BEAF-45EA943540FC}" presName="node" presStyleLbl="node1" presStyleIdx="1" presStyleCnt="6" custLinFactNeighborX="-399" custLinFactNeighborY="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E2BC1-F762-4C51-ABC7-61882BB2F99B}" type="pres">
      <dgm:prSet presAssocID="{2EADC9D9-5D10-4961-8E6D-EC9D46E80AF2}" presName="sibTrans" presStyleCnt="0"/>
      <dgm:spPr/>
    </dgm:pt>
    <dgm:pt modelId="{510A05B2-16C4-4ACD-B00D-A22401784797}" type="pres">
      <dgm:prSet presAssocID="{6DE904A9-19CD-4ABF-9D0B-631B33DE78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5D407-4071-48BE-82C3-2124D342E456}" type="pres">
      <dgm:prSet presAssocID="{60A94185-4D7C-47B3-A6E1-22F65F9C1AEF}" presName="sibTrans" presStyleCnt="0"/>
      <dgm:spPr/>
    </dgm:pt>
    <dgm:pt modelId="{95177DEC-B8CC-49F1-97E9-B212CCDCB0D8}" type="pres">
      <dgm:prSet presAssocID="{0D7B838C-8085-4D7B-82CD-11EF3DFC3C9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81F5A-7224-4068-96C0-C3F82645F8D0}" type="pres">
      <dgm:prSet presAssocID="{A4A270FD-77D6-4FAB-B3FC-AAD1195D633B}" presName="sibTrans" presStyleCnt="0"/>
      <dgm:spPr/>
    </dgm:pt>
    <dgm:pt modelId="{C26F9841-1537-4C4A-813F-6CFCC79FB6C9}" type="pres">
      <dgm:prSet presAssocID="{CC70EFB0-672C-483B-8E2B-DC900A50F8F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BC8F1-57B1-453A-A9AC-213A80247D12}" type="pres">
      <dgm:prSet presAssocID="{D9642778-E2A9-4EA6-96D2-3E43B96AD63F}" presName="sibTrans" presStyleCnt="0"/>
      <dgm:spPr/>
    </dgm:pt>
    <dgm:pt modelId="{B6B4EC44-4BE0-4BD2-8B19-5319BB05C271}" type="pres">
      <dgm:prSet presAssocID="{E1E54452-E955-45C2-8102-60703EE8BB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43CE8-3938-4420-A5EB-ED6C432D0651}" srcId="{7DB44440-F19A-4AF8-8072-35162F248795}" destId="{0D7B838C-8085-4D7B-82CD-11EF3DFC3C93}" srcOrd="3" destOrd="0" parTransId="{10C88966-8B8A-4D55-B7A3-54C43C91C815}" sibTransId="{A4A270FD-77D6-4FAB-B3FC-AAD1195D633B}"/>
    <dgm:cxn modelId="{CCFD2AC0-E7D1-486E-88B7-52B48C0D3DD3}" srcId="{7DB44440-F19A-4AF8-8072-35162F248795}" destId="{11C1A077-E743-4EC8-BEAF-45EA943540FC}" srcOrd="1" destOrd="0" parTransId="{4089BFCE-ABE4-49EB-8DE8-3965699B16C6}" sibTransId="{2EADC9D9-5D10-4961-8E6D-EC9D46E80AF2}"/>
    <dgm:cxn modelId="{393A6DEB-B9B1-42C1-937B-1BD911CF94BC}" type="presOf" srcId="{CC70EFB0-672C-483B-8E2B-DC900A50F8F5}" destId="{C26F9841-1537-4C4A-813F-6CFCC79FB6C9}" srcOrd="0" destOrd="0" presId="urn:microsoft.com/office/officeart/2005/8/layout/default"/>
    <dgm:cxn modelId="{0E663660-27BC-4D9A-8054-2D0C057EE01E}" srcId="{7DB44440-F19A-4AF8-8072-35162F248795}" destId="{6DE904A9-19CD-4ABF-9D0B-631B33DE78E1}" srcOrd="2" destOrd="0" parTransId="{4632F658-63B4-4426-9980-205E436E5A2F}" sibTransId="{60A94185-4D7C-47B3-A6E1-22F65F9C1AEF}"/>
    <dgm:cxn modelId="{C9D8DE8F-C636-456E-A121-9C7E73999A75}" srcId="{7DB44440-F19A-4AF8-8072-35162F248795}" destId="{E1E54452-E955-45C2-8102-60703EE8BB7A}" srcOrd="5" destOrd="0" parTransId="{857BEBCD-6CAD-4D91-BEF0-8912F14E74F9}" sibTransId="{E65D8389-7E5A-4332-BDD4-D1D0929E4F0B}"/>
    <dgm:cxn modelId="{4C4D8223-2467-4F5A-9034-F842DF9340C7}" type="presOf" srcId="{FF116374-6C97-4C1F-AEE4-F6DE66E72140}" destId="{F87C8798-C763-462A-87D0-FDDB5A8100E4}" srcOrd="0" destOrd="0" presId="urn:microsoft.com/office/officeart/2005/8/layout/default"/>
    <dgm:cxn modelId="{B8E5EBF5-6A7E-4D03-A1D5-16CBBEDC1C2C}" type="presOf" srcId="{6DE904A9-19CD-4ABF-9D0B-631B33DE78E1}" destId="{510A05B2-16C4-4ACD-B00D-A22401784797}" srcOrd="0" destOrd="0" presId="urn:microsoft.com/office/officeart/2005/8/layout/default"/>
    <dgm:cxn modelId="{530C0237-A48F-4CF7-A607-DF751676A051}" type="presOf" srcId="{E1E54452-E955-45C2-8102-60703EE8BB7A}" destId="{B6B4EC44-4BE0-4BD2-8B19-5319BB05C271}" srcOrd="0" destOrd="0" presId="urn:microsoft.com/office/officeart/2005/8/layout/default"/>
    <dgm:cxn modelId="{A8AF2519-AD1B-40BD-B7DC-5C4470FB5ABC}" srcId="{7DB44440-F19A-4AF8-8072-35162F248795}" destId="{FF116374-6C97-4C1F-AEE4-F6DE66E72140}" srcOrd="0" destOrd="0" parTransId="{D2409BAA-D2E1-44AE-84C4-685EE2E893E9}" sibTransId="{E82568B7-47C0-4A97-BA76-617924FCCEE1}"/>
    <dgm:cxn modelId="{2E43614A-7353-4166-838C-E4BAA3E3EA22}" type="presOf" srcId="{7DB44440-F19A-4AF8-8072-35162F248795}" destId="{B8E1BE16-10F7-45F1-9F21-C00C20CDF53A}" srcOrd="0" destOrd="0" presId="urn:microsoft.com/office/officeart/2005/8/layout/default"/>
    <dgm:cxn modelId="{C6D998F2-B7AF-463B-B531-95FDC99566F8}" type="presOf" srcId="{11C1A077-E743-4EC8-BEAF-45EA943540FC}" destId="{803A703F-4842-4EB4-AF58-6B5D0AE83C57}" srcOrd="0" destOrd="0" presId="urn:microsoft.com/office/officeart/2005/8/layout/default"/>
    <dgm:cxn modelId="{90C86019-1762-457C-B3A2-8214AADA8AFE}" srcId="{7DB44440-F19A-4AF8-8072-35162F248795}" destId="{CC70EFB0-672C-483B-8E2B-DC900A50F8F5}" srcOrd="4" destOrd="0" parTransId="{81289847-08D3-4378-B68B-D8FC52E669F7}" sibTransId="{D9642778-E2A9-4EA6-96D2-3E43B96AD63F}"/>
    <dgm:cxn modelId="{0383B87B-56D8-40DB-B1AA-030CA08434C5}" type="presOf" srcId="{0D7B838C-8085-4D7B-82CD-11EF3DFC3C93}" destId="{95177DEC-B8CC-49F1-97E9-B212CCDCB0D8}" srcOrd="0" destOrd="0" presId="urn:microsoft.com/office/officeart/2005/8/layout/default"/>
    <dgm:cxn modelId="{D874C85C-14DC-4C3A-A237-FE1AB62636FE}" type="presParOf" srcId="{B8E1BE16-10F7-45F1-9F21-C00C20CDF53A}" destId="{F87C8798-C763-462A-87D0-FDDB5A8100E4}" srcOrd="0" destOrd="0" presId="urn:microsoft.com/office/officeart/2005/8/layout/default"/>
    <dgm:cxn modelId="{DD59EEE6-3DF0-496A-8437-7282D810052B}" type="presParOf" srcId="{B8E1BE16-10F7-45F1-9F21-C00C20CDF53A}" destId="{A74961CF-937C-4BE2-9FBA-921EC0696E31}" srcOrd="1" destOrd="0" presId="urn:microsoft.com/office/officeart/2005/8/layout/default"/>
    <dgm:cxn modelId="{81358408-6844-4E3E-BF5C-0899A69414B9}" type="presParOf" srcId="{B8E1BE16-10F7-45F1-9F21-C00C20CDF53A}" destId="{803A703F-4842-4EB4-AF58-6B5D0AE83C57}" srcOrd="2" destOrd="0" presId="urn:microsoft.com/office/officeart/2005/8/layout/default"/>
    <dgm:cxn modelId="{256A8A2A-4E82-46DA-BFB2-46263755BFE9}" type="presParOf" srcId="{B8E1BE16-10F7-45F1-9F21-C00C20CDF53A}" destId="{49DE2BC1-F762-4C51-ABC7-61882BB2F99B}" srcOrd="3" destOrd="0" presId="urn:microsoft.com/office/officeart/2005/8/layout/default"/>
    <dgm:cxn modelId="{BFC03DAE-1DF4-4D61-9B21-78E2F6700579}" type="presParOf" srcId="{B8E1BE16-10F7-45F1-9F21-C00C20CDF53A}" destId="{510A05B2-16C4-4ACD-B00D-A22401784797}" srcOrd="4" destOrd="0" presId="urn:microsoft.com/office/officeart/2005/8/layout/default"/>
    <dgm:cxn modelId="{FA55C2FB-F618-4D02-B47E-A0B3870EA54D}" type="presParOf" srcId="{B8E1BE16-10F7-45F1-9F21-C00C20CDF53A}" destId="{A385D407-4071-48BE-82C3-2124D342E456}" srcOrd="5" destOrd="0" presId="urn:microsoft.com/office/officeart/2005/8/layout/default"/>
    <dgm:cxn modelId="{05DF9137-6534-4DDA-9084-B93755976F17}" type="presParOf" srcId="{B8E1BE16-10F7-45F1-9F21-C00C20CDF53A}" destId="{95177DEC-B8CC-49F1-97E9-B212CCDCB0D8}" srcOrd="6" destOrd="0" presId="urn:microsoft.com/office/officeart/2005/8/layout/default"/>
    <dgm:cxn modelId="{54548C45-A82E-4227-85B9-8B8AD0A34B99}" type="presParOf" srcId="{B8E1BE16-10F7-45F1-9F21-C00C20CDF53A}" destId="{F5581F5A-7224-4068-96C0-C3F82645F8D0}" srcOrd="7" destOrd="0" presId="urn:microsoft.com/office/officeart/2005/8/layout/default"/>
    <dgm:cxn modelId="{D39101A4-EE77-4C2F-B751-7BE79F7703BA}" type="presParOf" srcId="{B8E1BE16-10F7-45F1-9F21-C00C20CDF53A}" destId="{C26F9841-1537-4C4A-813F-6CFCC79FB6C9}" srcOrd="8" destOrd="0" presId="urn:microsoft.com/office/officeart/2005/8/layout/default"/>
    <dgm:cxn modelId="{7AB10AA4-10A2-493B-A96A-948A4908027E}" type="presParOf" srcId="{B8E1BE16-10F7-45F1-9F21-C00C20CDF53A}" destId="{377BC8F1-57B1-453A-A9AC-213A80247D12}" srcOrd="9" destOrd="0" presId="urn:microsoft.com/office/officeart/2005/8/layout/default"/>
    <dgm:cxn modelId="{CDE3409E-4CB8-4988-A73E-50C416197718}" type="presParOf" srcId="{B8E1BE16-10F7-45F1-9F21-C00C20CDF53A}" destId="{B6B4EC44-4BE0-4BD2-8B19-5319BB05C27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6D319-EF94-45B9-B756-CF48E678CC0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6B9A73F-DE84-4653-8914-92AD274D11C2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4800" dirty="0" smtClean="0">
              <a:hlinkClick xmlns:r="http://schemas.openxmlformats.org/officeDocument/2006/relationships" r:id="rId1" action="ppaction://hlinksldjump"/>
            </a:rPr>
            <a:t>1</a:t>
          </a:r>
          <a:endParaRPr lang="ru-RU" sz="4800" dirty="0"/>
        </a:p>
      </dgm:t>
    </dgm:pt>
    <dgm:pt modelId="{D8ED333E-E695-44F4-90AD-552BD4B68B58}" type="parTrans" cxnId="{0D8229EF-398D-4E0C-924F-7E14C4BBF7F2}">
      <dgm:prSet/>
      <dgm:spPr/>
      <dgm:t>
        <a:bodyPr/>
        <a:lstStyle/>
        <a:p>
          <a:endParaRPr lang="ru-RU"/>
        </a:p>
      </dgm:t>
    </dgm:pt>
    <dgm:pt modelId="{7F22029C-EFE1-4980-80B1-514BD09770F6}" type="sibTrans" cxnId="{0D8229EF-398D-4E0C-924F-7E14C4BBF7F2}">
      <dgm:prSet/>
      <dgm:spPr/>
      <dgm:t>
        <a:bodyPr/>
        <a:lstStyle/>
        <a:p>
          <a:endParaRPr lang="ru-RU"/>
        </a:p>
      </dgm:t>
    </dgm:pt>
    <dgm:pt modelId="{AEFE7F10-DD27-4A24-9425-3213E611BF1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4800" dirty="0" smtClean="0">
              <a:hlinkClick xmlns:r="http://schemas.openxmlformats.org/officeDocument/2006/relationships" r:id="rId1" action="ppaction://hlinksldjump"/>
            </a:rPr>
            <a:t>2</a:t>
          </a:r>
          <a:endParaRPr lang="ru-RU" sz="4800" dirty="0"/>
        </a:p>
      </dgm:t>
    </dgm:pt>
    <dgm:pt modelId="{8D35D2D7-C3A5-4D6E-A2A1-1CD678C8FF99}" type="parTrans" cxnId="{CDD53ECB-2C92-43B9-82AE-C9DBFDD0462E}">
      <dgm:prSet/>
      <dgm:spPr/>
      <dgm:t>
        <a:bodyPr/>
        <a:lstStyle/>
        <a:p>
          <a:endParaRPr lang="ru-RU"/>
        </a:p>
      </dgm:t>
    </dgm:pt>
    <dgm:pt modelId="{B1F8A0CA-11D0-44CD-AD44-BCAF7833F5B1}" type="sibTrans" cxnId="{CDD53ECB-2C92-43B9-82AE-C9DBFDD0462E}">
      <dgm:prSet/>
      <dgm:spPr/>
      <dgm:t>
        <a:bodyPr/>
        <a:lstStyle/>
        <a:p>
          <a:endParaRPr lang="ru-RU"/>
        </a:p>
      </dgm:t>
    </dgm:pt>
    <dgm:pt modelId="{1C44F928-DAA5-4F83-ACB8-8B9B97A664B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4800" dirty="0" smtClean="0">
              <a:hlinkClick xmlns:r="http://schemas.openxmlformats.org/officeDocument/2006/relationships" r:id="rId1" action="ppaction://hlinksldjump"/>
            </a:rPr>
            <a:t>3</a:t>
          </a:r>
          <a:endParaRPr lang="ru-RU" sz="4800" dirty="0"/>
        </a:p>
      </dgm:t>
    </dgm:pt>
    <dgm:pt modelId="{F418447D-2FB1-4947-B87A-78053E59D4A8}" type="parTrans" cxnId="{113987FB-33A8-437D-BCEB-4C7CE19B7DBE}">
      <dgm:prSet/>
      <dgm:spPr/>
      <dgm:t>
        <a:bodyPr/>
        <a:lstStyle/>
        <a:p>
          <a:endParaRPr lang="ru-RU"/>
        </a:p>
      </dgm:t>
    </dgm:pt>
    <dgm:pt modelId="{1F263219-3F81-45DB-82E7-C10DB3370B1E}" type="sibTrans" cxnId="{113987FB-33A8-437D-BCEB-4C7CE19B7DBE}">
      <dgm:prSet/>
      <dgm:spPr/>
      <dgm:t>
        <a:bodyPr/>
        <a:lstStyle/>
        <a:p>
          <a:endParaRPr lang="ru-RU"/>
        </a:p>
      </dgm:t>
    </dgm:pt>
    <dgm:pt modelId="{C49CA420-CCFE-49A6-A9AB-8566726ACFFF}">
      <dgm:prSet phldrT="[Текст]" custT="1"/>
      <dgm:spPr>
        <a:solidFill>
          <a:srgbClr val="0078D2"/>
        </a:solidFill>
      </dgm:spPr>
      <dgm:t>
        <a:bodyPr/>
        <a:lstStyle/>
        <a:p>
          <a:r>
            <a:rPr lang="ru-RU" sz="4800" dirty="0" smtClean="0">
              <a:hlinkClick xmlns:r="http://schemas.openxmlformats.org/officeDocument/2006/relationships" r:id="rId1" action="ppaction://hlinksldjump"/>
            </a:rPr>
            <a:t>4</a:t>
          </a:r>
          <a:endParaRPr lang="ru-RU" sz="4800" dirty="0"/>
        </a:p>
      </dgm:t>
    </dgm:pt>
    <dgm:pt modelId="{2DCC2A8D-B517-42B6-979B-38FB59A31F7D}" type="parTrans" cxnId="{FD9D9DBD-1AA9-474E-9482-2883FAFC7029}">
      <dgm:prSet/>
      <dgm:spPr/>
      <dgm:t>
        <a:bodyPr/>
        <a:lstStyle/>
        <a:p>
          <a:endParaRPr lang="ru-RU"/>
        </a:p>
      </dgm:t>
    </dgm:pt>
    <dgm:pt modelId="{D3273BBC-174F-41D4-911F-1086A4118371}" type="sibTrans" cxnId="{FD9D9DBD-1AA9-474E-9482-2883FAFC7029}">
      <dgm:prSet/>
      <dgm:spPr/>
      <dgm:t>
        <a:bodyPr/>
        <a:lstStyle/>
        <a:p>
          <a:endParaRPr lang="ru-RU"/>
        </a:p>
      </dgm:t>
    </dgm:pt>
    <dgm:pt modelId="{C166F130-6D72-41CD-BA83-CABFF2474F5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4800" dirty="0" smtClean="0">
              <a:hlinkClick xmlns:r="http://schemas.openxmlformats.org/officeDocument/2006/relationships" r:id="rId1" action="ppaction://hlinksldjump"/>
            </a:rPr>
            <a:t>5</a:t>
          </a:r>
          <a:endParaRPr lang="ru-RU" sz="4800" dirty="0"/>
        </a:p>
      </dgm:t>
    </dgm:pt>
    <dgm:pt modelId="{A4E084B2-82AF-4483-B9A4-008D437B3A7E}" type="parTrans" cxnId="{E456FBBD-967C-45D7-BC44-503672312DFB}">
      <dgm:prSet/>
      <dgm:spPr/>
      <dgm:t>
        <a:bodyPr/>
        <a:lstStyle/>
        <a:p>
          <a:endParaRPr lang="ru-RU"/>
        </a:p>
      </dgm:t>
    </dgm:pt>
    <dgm:pt modelId="{40F2BF6A-370D-43F7-A358-2338AFCA1F2E}" type="sibTrans" cxnId="{E456FBBD-967C-45D7-BC44-503672312DFB}">
      <dgm:prSet/>
      <dgm:spPr/>
      <dgm:t>
        <a:bodyPr/>
        <a:lstStyle/>
        <a:p>
          <a:endParaRPr lang="ru-RU"/>
        </a:p>
      </dgm:t>
    </dgm:pt>
    <dgm:pt modelId="{868665DD-D5AF-4D3D-8CA2-15E66B3719A8}" type="pres">
      <dgm:prSet presAssocID="{9696D319-EF94-45B9-B756-CF48E678CC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BD66C-AD86-4164-AAA8-6179096374C1}" type="pres">
      <dgm:prSet presAssocID="{B6B9A73F-DE84-4653-8914-92AD274D11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D4DAB-AF90-4E87-87E9-D2DE8182CB98}" type="pres">
      <dgm:prSet presAssocID="{7F22029C-EFE1-4980-80B1-514BD09770F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D7E31F4-1E40-4CF4-81A3-F7B80D09C338}" type="pres">
      <dgm:prSet presAssocID="{7F22029C-EFE1-4980-80B1-514BD09770F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A55F71A-15AC-4790-BA9C-36C6209229CE}" type="pres">
      <dgm:prSet presAssocID="{AEFE7F10-DD27-4A24-9425-3213E611BF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27914-8E3D-47E1-8016-F7DD908E7450}" type="pres">
      <dgm:prSet presAssocID="{B1F8A0CA-11D0-44CD-AD44-BCAF7833F5B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0C0D880-6E6E-4791-87F0-520F8E45AC9D}" type="pres">
      <dgm:prSet presAssocID="{B1F8A0CA-11D0-44CD-AD44-BCAF7833F5B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8129F4C-AFD8-4C14-8099-58F4A7937C06}" type="pres">
      <dgm:prSet presAssocID="{1C44F928-DAA5-4F83-ACB8-8B9B97A664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6CB50-53BF-4DDD-BEA2-B75A3D8BDCBB}" type="pres">
      <dgm:prSet presAssocID="{1F263219-3F81-45DB-82E7-C10DB3370B1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2C960A1-E0DB-4FE2-BB25-589D9CB8D61D}" type="pres">
      <dgm:prSet presAssocID="{1F263219-3F81-45DB-82E7-C10DB3370B1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553F4E8-C230-4964-969A-BA465699DB2A}" type="pres">
      <dgm:prSet presAssocID="{C49CA420-CCFE-49A6-A9AB-8566726ACF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E822-281E-4465-8C01-E2F7A06641D0}" type="pres">
      <dgm:prSet presAssocID="{D3273BBC-174F-41D4-911F-1086A411837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5D248E6-766F-44A5-9721-3A3C9D460E3E}" type="pres">
      <dgm:prSet presAssocID="{D3273BBC-174F-41D4-911F-1086A411837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530F495-4FE7-4EF6-90C9-A85A44F19F77}" type="pres">
      <dgm:prSet presAssocID="{C166F130-6D72-41CD-BA83-CABFF2474F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921A2-8667-4D39-9AD4-775B8E773B0A}" type="pres">
      <dgm:prSet presAssocID="{40F2BF6A-370D-43F7-A358-2338AFCA1F2E}" presName="sibTrans" presStyleLbl="sibTrans2D1" presStyleIdx="4" presStyleCnt="5"/>
      <dgm:spPr/>
      <dgm:t>
        <a:bodyPr/>
        <a:lstStyle/>
        <a:p>
          <a:endParaRPr lang="ru-RU"/>
        </a:p>
      </dgm:t>
    </dgm:pt>
    <dgm:pt modelId="{AE94D96B-9FF9-41F4-8915-3756E442C18E}" type="pres">
      <dgm:prSet presAssocID="{40F2BF6A-370D-43F7-A358-2338AFCA1F2E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41F16999-3F12-4156-BB23-CB02370635F7}" type="presOf" srcId="{1F263219-3F81-45DB-82E7-C10DB3370B1E}" destId="{E2C960A1-E0DB-4FE2-BB25-589D9CB8D61D}" srcOrd="1" destOrd="0" presId="urn:microsoft.com/office/officeart/2005/8/layout/cycle2"/>
    <dgm:cxn modelId="{0E616999-14AE-4D92-88BE-689AE3D0F159}" type="presOf" srcId="{9696D319-EF94-45B9-B756-CF48E678CC0D}" destId="{868665DD-D5AF-4D3D-8CA2-15E66B3719A8}" srcOrd="0" destOrd="0" presId="urn:microsoft.com/office/officeart/2005/8/layout/cycle2"/>
    <dgm:cxn modelId="{BCD23501-E2F2-4A0D-87D3-7F3B8CBFFE57}" type="presOf" srcId="{7F22029C-EFE1-4980-80B1-514BD09770F6}" destId="{0D7E31F4-1E40-4CF4-81A3-F7B80D09C338}" srcOrd="1" destOrd="0" presId="urn:microsoft.com/office/officeart/2005/8/layout/cycle2"/>
    <dgm:cxn modelId="{F078DE2A-6FF0-4215-A2B0-DA7D6D1AEA2A}" type="presOf" srcId="{C49CA420-CCFE-49A6-A9AB-8566726ACFFF}" destId="{B553F4E8-C230-4964-969A-BA465699DB2A}" srcOrd="0" destOrd="0" presId="urn:microsoft.com/office/officeart/2005/8/layout/cycle2"/>
    <dgm:cxn modelId="{E456FBBD-967C-45D7-BC44-503672312DFB}" srcId="{9696D319-EF94-45B9-B756-CF48E678CC0D}" destId="{C166F130-6D72-41CD-BA83-CABFF2474F5B}" srcOrd="4" destOrd="0" parTransId="{A4E084B2-82AF-4483-B9A4-008D437B3A7E}" sibTransId="{40F2BF6A-370D-43F7-A358-2338AFCA1F2E}"/>
    <dgm:cxn modelId="{0D8229EF-398D-4E0C-924F-7E14C4BBF7F2}" srcId="{9696D319-EF94-45B9-B756-CF48E678CC0D}" destId="{B6B9A73F-DE84-4653-8914-92AD274D11C2}" srcOrd="0" destOrd="0" parTransId="{D8ED333E-E695-44F4-90AD-552BD4B68B58}" sibTransId="{7F22029C-EFE1-4980-80B1-514BD09770F6}"/>
    <dgm:cxn modelId="{3FE38C95-2DF5-4655-B305-F0139F8BB758}" type="presOf" srcId="{D3273BBC-174F-41D4-911F-1086A4118371}" destId="{5DF4E822-281E-4465-8C01-E2F7A06641D0}" srcOrd="0" destOrd="0" presId="urn:microsoft.com/office/officeart/2005/8/layout/cycle2"/>
    <dgm:cxn modelId="{012BB784-B629-40BB-9311-A3CFEC2A5BEC}" type="presOf" srcId="{AEFE7F10-DD27-4A24-9425-3213E611BF17}" destId="{EA55F71A-15AC-4790-BA9C-36C6209229CE}" srcOrd="0" destOrd="0" presId="urn:microsoft.com/office/officeart/2005/8/layout/cycle2"/>
    <dgm:cxn modelId="{4E4D6A73-30D6-4653-948F-384255551411}" type="presOf" srcId="{40F2BF6A-370D-43F7-A358-2338AFCA1F2E}" destId="{AE94D96B-9FF9-41F4-8915-3756E442C18E}" srcOrd="1" destOrd="0" presId="urn:microsoft.com/office/officeart/2005/8/layout/cycle2"/>
    <dgm:cxn modelId="{98E3615E-3E1C-4560-A3E8-7A5732490995}" type="presOf" srcId="{B6B9A73F-DE84-4653-8914-92AD274D11C2}" destId="{E30BD66C-AD86-4164-AAA8-6179096374C1}" srcOrd="0" destOrd="0" presId="urn:microsoft.com/office/officeart/2005/8/layout/cycle2"/>
    <dgm:cxn modelId="{CDD53ECB-2C92-43B9-82AE-C9DBFDD0462E}" srcId="{9696D319-EF94-45B9-B756-CF48E678CC0D}" destId="{AEFE7F10-DD27-4A24-9425-3213E611BF17}" srcOrd="1" destOrd="0" parTransId="{8D35D2D7-C3A5-4D6E-A2A1-1CD678C8FF99}" sibTransId="{B1F8A0CA-11D0-44CD-AD44-BCAF7833F5B1}"/>
    <dgm:cxn modelId="{16B09D19-F75A-47C3-93D8-F73497A59D0B}" type="presOf" srcId="{C166F130-6D72-41CD-BA83-CABFF2474F5B}" destId="{3530F495-4FE7-4EF6-90C9-A85A44F19F77}" srcOrd="0" destOrd="0" presId="urn:microsoft.com/office/officeart/2005/8/layout/cycle2"/>
    <dgm:cxn modelId="{FD9D9DBD-1AA9-474E-9482-2883FAFC7029}" srcId="{9696D319-EF94-45B9-B756-CF48E678CC0D}" destId="{C49CA420-CCFE-49A6-A9AB-8566726ACFFF}" srcOrd="3" destOrd="0" parTransId="{2DCC2A8D-B517-42B6-979B-38FB59A31F7D}" sibTransId="{D3273BBC-174F-41D4-911F-1086A4118371}"/>
    <dgm:cxn modelId="{113987FB-33A8-437D-BCEB-4C7CE19B7DBE}" srcId="{9696D319-EF94-45B9-B756-CF48E678CC0D}" destId="{1C44F928-DAA5-4F83-ACB8-8B9B97A664BF}" srcOrd="2" destOrd="0" parTransId="{F418447D-2FB1-4947-B87A-78053E59D4A8}" sibTransId="{1F263219-3F81-45DB-82E7-C10DB3370B1E}"/>
    <dgm:cxn modelId="{F92FC6A7-1C08-49C6-A60B-14A633E1946E}" type="presOf" srcId="{1F263219-3F81-45DB-82E7-C10DB3370B1E}" destId="{96C6CB50-53BF-4DDD-BEA2-B75A3D8BDCBB}" srcOrd="0" destOrd="0" presId="urn:microsoft.com/office/officeart/2005/8/layout/cycle2"/>
    <dgm:cxn modelId="{61F8AF4F-A040-46F7-B04A-EAC7F391DE73}" type="presOf" srcId="{D3273BBC-174F-41D4-911F-1086A4118371}" destId="{45D248E6-766F-44A5-9721-3A3C9D460E3E}" srcOrd="1" destOrd="0" presId="urn:microsoft.com/office/officeart/2005/8/layout/cycle2"/>
    <dgm:cxn modelId="{D49D8550-11AA-4B0F-894E-F7593A76F53E}" type="presOf" srcId="{40F2BF6A-370D-43F7-A358-2338AFCA1F2E}" destId="{3EB921A2-8667-4D39-9AD4-775B8E773B0A}" srcOrd="0" destOrd="0" presId="urn:microsoft.com/office/officeart/2005/8/layout/cycle2"/>
    <dgm:cxn modelId="{713076FE-C07C-4740-9528-EDEE356CE672}" type="presOf" srcId="{1C44F928-DAA5-4F83-ACB8-8B9B97A664BF}" destId="{48129F4C-AFD8-4C14-8099-58F4A7937C06}" srcOrd="0" destOrd="0" presId="urn:microsoft.com/office/officeart/2005/8/layout/cycle2"/>
    <dgm:cxn modelId="{987236AE-1093-4974-91A6-029F51DBC5BB}" type="presOf" srcId="{7F22029C-EFE1-4980-80B1-514BD09770F6}" destId="{354D4DAB-AF90-4E87-87E9-D2DE8182CB98}" srcOrd="0" destOrd="0" presId="urn:microsoft.com/office/officeart/2005/8/layout/cycle2"/>
    <dgm:cxn modelId="{BD21B134-4517-4D5C-B861-08707F2600D8}" type="presOf" srcId="{B1F8A0CA-11D0-44CD-AD44-BCAF7833F5B1}" destId="{64D27914-8E3D-47E1-8016-F7DD908E7450}" srcOrd="0" destOrd="0" presId="urn:microsoft.com/office/officeart/2005/8/layout/cycle2"/>
    <dgm:cxn modelId="{AF2B0CB0-6F70-4AC6-AEFB-6ADD869AA816}" type="presOf" srcId="{B1F8A0CA-11D0-44CD-AD44-BCAF7833F5B1}" destId="{20C0D880-6E6E-4791-87F0-520F8E45AC9D}" srcOrd="1" destOrd="0" presId="urn:microsoft.com/office/officeart/2005/8/layout/cycle2"/>
    <dgm:cxn modelId="{40430171-D5A3-421F-BBF7-AD537CEEDA8C}" type="presParOf" srcId="{868665DD-D5AF-4D3D-8CA2-15E66B3719A8}" destId="{E30BD66C-AD86-4164-AAA8-6179096374C1}" srcOrd="0" destOrd="0" presId="urn:microsoft.com/office/officeart/2005/8/layout/cycle2"/>
    <dgm:cxn modelId="{4D717996-0D9A-435C-9FEA-6CC804EFE02B}" type="presParOf" srcId="{868665DD-D5AF-4D3D-8CA2-15E66B3719A8}" destId="{354D4DAB-AF90-4E87-87E9-D2DE8182CB98}" srcOrd="1" destOrd="0" presId="urn:microsoft.com/office/officeart/2005/8/layout/cycle2"/>
    <dgm:cxn modelId="{34913D9B-EDCB-4E3E-8EBD-18CB754B65C0}" type="presParOf" srcId="{354D4DAB-AF90-4E87-87E9-D2DE8182CB98}" destId="{0D7E31F4-1E40-4CF4-81A3-F7B80D09C338}" srcOrd="0" destOrd="0" presId="urn:microsoft.com/office/officeart/2005/8/layout/cycle2"/>
    <dgm:cxn modelId="{771AA241-50D3-438C-9A90-38E3D56D7C45}" type="presParOf" srcId="{868665DD-D5AF-4D3D-8CA2-15E66B3719A8}" destId="{EA55F71A-15AC-4790-BA9C-36C6209229CE}" srcOrd="2" destOrd="0" presId="urn:microsoft.com/office/officeart/2005/8/layout/cycle2"/>
    <dgm:cxn modelId="{D59FBF56-A6F6-4D0C-B135-14A149F1A918}" type="presParOf" srcId="{868665DD-D5AF-4D3D-8CA2-15E66B3719A8}" destId="{64D27914-8E3D-47E1-8016-F7DD908E7450}" srcOrd="3" destOrd="0" presId="urn:microsoft.com/office/officeart/2005/8/layout/cycle2"/>
    <dgm:cxn modelId="{D5624D25-225D-4EEA-81F5-F988533D41C7}" type="presParOf" srcId="{64D27914-8E3D-47E1-8016-F7DD908E7450}" destId="{20C0D880-6E6E-4791-87F0-520F8E45AC9D}" srcOrd="0" destOrd="0" presId="urn:microsoft.com/office/officeart/2005/8/layout/cycle2"/>
    <dgm:cxn modelId="{738073F2-230E-48EE-BE5C-2EDD6059FC57}" type="presParOf" srcId="{868665DD-D5AF-4D3D-8CA2-15E66B3719A8}" destId="{48129F4C-AFD8-4C14-8099-58F4A7937C06}" srcOrd="4" destOrd="0" presId="urn:microsoft.com/office/officeart/2005/8/layout/cycle2"/>
    <dgm:cxn modelId="{3959F10A-6680-4805-858B-2BA35215AB64}" type="presParOf" srcId="{868665DD-D5AF-4D3D-8CA2-15E66B3719A8}" destId="{96C6CB50-53BF-4DDD-BEA2-B75A3D8BDCBB}" srcOrd="5" destOrd="0" presId="urn:microsoft.com/office/officeart/2005/8/layout/cycle2"/>
    <dgm:cxn modelId="{576495A2-E9F7-436E-AD61-15B42ED2EA0B}" type="presParOf" srcId="{96C6CB50-53BF-4DDD-BEA2-B75A3D8BDCBB}" destId="{E2C960A1-E0DB-4FE2-BB25-589D9CB8D61D}" srcOrd="0" destOrd="0" presId="urn:microsoft.com/office/officeart/2005/8/layout/cycle2"/>
    <dgm:cxn modelId="{97023FEF-0CCB-4C30-8E26-55CCAE3CA289}" type="presParOf" srcId="{868665DD-D5AF-4D3D-8CA2-15E66B3719A8}" destId="{B553F4E8-C230-4964-969A-BA465699DB2A}" srcOrd="6" destOrd="0" presId="urn:microsoft.com/office/officeart/2005/8/layout/cycle2"/>
    <dgm:cxn modelId="{B125E1C5-2DB2-4A91-ABDF-0F7A5D2306AD}" type="presParOf" srcId="{868665DD-D5AF-4D3D-8CA2-15E66B3719A8}" destId="{5DF4E822-281E-4465-8C01-E2F7A06641D0}" srcOrd="7" destOrd="0" presId="urn:microsoft.com/office/officeart/2005/8/layout/cycle2"/>
    <dgm:cxn modelId="{0E42A9F8-A870-4A4E-A490-46C0905C945D}" type="presParOf" srcId="{5DF4E822-281E-4465-8C01-E2F7A06641D0}" destId="{45D248E6-766F-44A5-9721-3A3C9D460E3E}" srcOrd="0" destOrd="0" presId="urn:microsoft.com/office/officeart/2005/8/layout/cycle2"/>
    <dgm:cxn modelId="{12003CFA-693E-43D4-B0A6-E88C9FC4CB70}" type="presParOf" srcId="{868665DD-D5AF-4D3D-8CA2-15E66B3719A8}" destId="{3530F495-4FE7-4EF6-90C9-A85A44F19F77}" srcOrd="8" destOrd="0" presId="urn:microsoft.com/office/officeart/2005/8/layout/cycle2"/>
    <dgm:cxn modelId="{181F3118-84F3-433D-BEAC-908E6F6E6478}" type="presParOf" srcId="{868665DD-D5AF-4D3D-8CA2-15E66B3719A8}" destId="{3EB921A2-8667-4D39-9AD4-775B8E773B0A}" srcOrd="9" destOrd="0" presId="urn:microsoft.com/office/officeart/2005/8/layout/cycle2"/>
    <dgm:cxn modelId="{DA4DCB86-4C42-4BD6-83F0-BFB22B5C6CB0}" type="presParOf" srcId="{3EB921A2-8667-4D39-9AD4-775B8E773B0A}" destId="{AE94D96B-9FF9-41F4-8915-3756E442C18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6947D5-484F-4730-B9DD-248AE220E9BD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604511-EBE1-4E75-96BA-2E186D1D9A99}">
      <dgm:prSet phldrT="[Текст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sz="6000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rId1" action="ppaction://hlinksldjump"/>
            </a:rPr>
            <a:t>1</a:t>
          </a:r>
          <a:endParaRPr lang="ru-RU" sz="6000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F10B7200-B8AB-4D7F-ACF0-163725D231A4}" type="parTrans" cxnId="{18B7756C-D95D-4DC9-99EC-4B589C3900CD}">
      <dgm:prSet/>
      <dgm:spPr/>
      <dgm:t>
        <a:bodyPr/>
        <a:lstStyle/>
        <a:p>
          <a:endParaRPr lang="ru-RU"/>
        </a:p>
      </dgm:t>
    </dgm:pt>
    <dgm:pt modelId="{F8A6CB75-3601-4957-97CE-48072D4E92F4}" type="sibTrans" cxnId="{18B7756C-D95D-4DC9-99EC-4B589C3900CD}">
      <dgm:prSet/>
      <dgm:spPr/>
      <dgm:t>
        <a:bodyPr/>
        <a:lstStyle/>
        <a:p>
          <a:endParaRPr lang="ru-RU"/>
        </a:p>
      </dgm:t>
    </dgm:pt>
    <dgm:pt modelId="{ED6C2140-8C06-4600-9EE3-D995FBE4A9CB}">
      <dgm:prSet phldrT="[Текст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rId2" action="ppaction://hlinksldjump"/>
            </a:rPr>
            <a:t>2</a:t>
          </a:r>
          <a:endParaRPr lang="ru-RU" dirty="0">
            <a:solidFill>
              <a:schemeClr val="bg1"/>
            </a:solidFill>
            <a:latin typeface="Comic Sans MS" panose="030F0702030302020204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E91917C-D820-40A3-9290-8EBBA3C148E8}" type="parTrans" cxnId="{F0DC7A5C-7C2D-4907-884A-3AF60DA6062F}">
      <dgm:prSet/>
      <dgm:spPr/>
      <dgm:t>
        <a:bodyPr/>
        <a:lstStyle/>
        <a:p>
          <a:endParaRPr lang="ru-RU"/>
        </a:p>
      </dgm:t>
    </dgm:pt>
    <dgm:pt modelId="{E3E3F103-73EF-4852-A210-9EAFD591E9B3}" type="sibTrans" cxnId="{F0DC7A5C-7C2D-4907-884A-3AF60DA6062F}">
      <dgm:prSet/>
      <dgm:spPr/>
      <dgm:t>
        <a:bodyPr/>
        <a:lstStyle/>
        <a:p>
          <a:endParaRPr lang="ru-RU"/>
        </a:p>
      </dgm:t>
    </dgm:pt>
    <dgm:pt modelId="{2D023F0A-CFFA-4D2C-96A2-F6D9E16F9891}">
      <dgm:prSet phldrT="[Текст]"/>
      <dgm:spPr>
        <a:solidFill>
          <a:srgbClr val="FF0066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rId4" action="ppaction://hlinksldjump"/>
            </a:rPr>
            <a:t>3</a:t>
          </a:r>
          <a:endParaRPr lang="ru-RU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CC334193-FFBE-4CE3-A2FD-9B01F46F2BEA}" type="parTrans" cxnId="{C0FE08C8-7AC9-45D3-8293-6977BF87C03A}">
      <dgm:prSet/>
      <dgm:spPr/>
      <dgm:t>
        <a:bodyPr/>
        <a:lstStyle/>
        <a:p>
          <a:endParaRPr lang="ru-RU"/>
        </a:p>
      </dgm:t>
    </dgm:pt>
    <dgm:pt modelId="{47491177-3D12-46D8-999D-92301B610C6C}" type="sibTrans" cxnId="{C0FE08C8-7AC9-45D3-8293-6977BF87C03A}">
      <dgm:prSet/>
      <dgm:spPr/>
      <dgm:t>
        <a:bodyPr/>
        <a:lstStyle/>
        <a:p>
          <a:endParaRPr lang="ru-RU"/>
        </a:p>
      </dgm:t>
    </dgm:pt>
    <dgm:pt modelId="{07706FBA-F142-4552-A0A2-AA429C85D7C6}">
      <dgm:prSet phldrT="[Текст]"/>
      <dgm:spPr>
        <a:solidFill>
          <a:srgbClr val="0078D2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rId5" action="ppaction://hlinksldjump"/>
            </a:rPr>
            <a:t>4</a:t>
          </a:r>
          <a:endParaRPr lang="ru-RU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E687ACA2-AE1E-4F35-ACA0-5A0440E24644}" type="parTrans" cxnId="{F9DBEF4E-3E27-4E64-B4C2-B4E949967941}">
      <dgm:prSet/>
      <dgm:spPr/>
      <dgm:t>
        <a:bodyPr/>
        <a:lstStyle/>
        <a:p>
          <a:endParaRPr lang="ru-RU"/>
        </a:p>
      </dgm:t>
    </dgm:pt>
    <dgm:pt modelId="{32D2A994-A415-403B-AC0F-A5652DEE5FCB}" type="sibTrans" cxnId="{F9DBEF4E-3E27-4E64-B4C2-B4E949967941}">
      <dgm:prSet/>
      <dgm:spPr/>
      <dgm:t>
        <a:bodyPr/>
        <a:lstStyle/>
        <a:p>
          <a:endParaRPr lang="ru-RU"/>
        </a:p>
      </dgm:t>
    </dgm:pt>
    <dgm:pt modelId="{F193ECD8-CA6F-4D18-9A6F-1169553BB3DD}">
      <dgm:prSet phldrT="[Текст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rId6" action="ppaction://hlinksldjump"/>
            </a:rPr>
            <a:t>5</a:t>
          </a:r>
          <a:endParaRPr lang="ru-RU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B898F7DA-8A1C-47F0-9BF0-1EDF8C2C4A71}" type="parTrans" cxnId="{92B2462B-D9FE-4298-9391-0E545E230B0C}">
      <dgm:prSet/>
      <dgm:spPr/>
      <dgm:t>
        <a:bodyPr/>
        <a:lstStyle/>
        <a:p>
          <a:endParaRPr lang="ru-RU"/>
        </a:p>
      </dgm:t>
    </dgm:pt>
    <dgm:pt modelId="{32656621-CB4C-4147-B309-7399B599DB0A}" type="sibTrans" cxnId="{92B2462B-D9FE-4298-9391-0E545E230B0C}">
      <dgm:prSet/>
      <dgm:spPr/>
      <dgm:t>
        <a:bodyPr/>
        <a:lstStyle/>
        <a:p>
          <a:endParaRPr lang="ru-RU"/>
        </a:p>
      </dgm:t>
    </dgm:pt>
    <dgm:pt modelId="{C24920B9-5DCC-44BB-A405-085210A9EF63}" type="pres">
      <dgm:prSet presAssocID="{236947D5-484F-4730-B9DD-248AE220E9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1CB9B-A76B-47D5-9891-810BE92651D4}" type="pres">
      <dgm:prSet presAssocID="{7B604511-EBE1-4E75-96BA-2E186D1D9A99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5D823-CA1D-490C-9C1A-8B59401A8FE5}" type="pres">
      <dgm:prSet presAssocID="{F8A6CB75-3601-4957-97CE-48072D4E92F4}" presName="space" presStyleCnt="0"/>
      <dgm:spPr/>
    </dgm:pt>
    <dgm:pt modelId="{1D9B6000-6E65-482D-9CD2-49AA0BFF88B9}" type="pres">
      <dgm:prSet presAssocID="{ED6C2140-8C06-4600-9EE3-D995FBE4A9CB}" presName="Name5" presStyleLbl="vennNode1" presStyleIdx="1" presStyleCnt="5" custLinFactNeighborX="-8266" custLinFactNeighborY="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8D4F7-AEA5-476F-A541-2F9A7424043C}" type="pres">
      <dgm:prSet presAssocID="{E3E3F103-73EF-4852-A210-9EAFD591E9B3}" presName="space" presStyleCnt="0"/>
      <dgm:spPr/>
    </dgm:pt>
    <dgm:pt modelId="{478B3E61-1B55-402E-A9A7-B00201AA58ED}" type="pres">
      <dgm:prSet presAssocID="{2D023F0A-CFFA-4D2C-96A2-F6D9E16F9891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53F87-334D-4CDD-8F5B-9761EDEABACC}" type="pres">
      <dgm:prSet presAssocID="{47491177-3D12-46D8-999D-92301B610C6C}" presName="space" presStyleCnt="0"/>
      <dgm:spPr/>
    </dgm:pt>
    <dgm:pt modelId="{A70AE24C-F2B9-4DBD-8409-BCEB6A041EC4}" type="pres">
      <dgm:prSet presAssocID="{07706FBA-F142-4552-A0A2-AA429C85D7C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04DFB-CFE4-4922-A8AA-8DED1B91413A}" type="pres">
      <dgm:prSet presAssocID="{32D2A994-A415-403B-AC0F-A5652DEE5FCB}" presName="space" presStyleCnt="0"/>
      <dgm:spPr/>
    </dgm:pt>
    <dgm:pt modelId="{3A6BFC5A-6C6D-4226-A9DC-C1ED87DB566F}" type="pres">
      <dgm:prSet presAssocID="{F193ECD8-CA6F-4D18-9A6F-1169553BB3DD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BEF4E-3E27-4E64-B4C2-B4E949967941}" srcId="{236947D5-484F-4730-B9DD-248AE220E9BD}" destId="{07706FBA-F142-4552-A0A2-AA429C85D7C6}" srcOrd="3" destOrd="0" parTransId="{E687ACA2-AE1E-4F35-ACA0-5A0440E24644}" sibTransId="{32D2A994-A415-403B-AC0F-A5652DEE5FCB}"/>
    <dgm:cxn modelId="{0EC4519C-51CF-466E-8AF4-AFD40D3B05B4}" type="presOf" srcId="{ED6C2140-8C06-4600-9EE3-D995FBE4A9CB}" destId="{1D9B6000-6E65-482D-9CD2-49AA0BFF88B9}" srcOrd="0" destOrd="0" presId="urn:microsoft.com/office/officeart/2005/8/layout/venn3"/>
    <dgm:cxn modelId="{252DEC2A-5394-4392-A9D4-A4E91DFECC5E}" type="presOf" srcId="{07706FBA-F142-4552-A0A2-AA429C85D7C6}" destId="{A70AE24C-F2B9-4DBD-8409-BCEB6A041EC4}" srcOrd="0" destOrd="0" presId="urn:microsoft.com/office/officeart/2005/8/layout/venn3"/>
    <dgm:cxn modelId="{A5F97DB6-9070-435F-852A-522787337587}" type="presOf" srcId="{236947D5-484F-4730-B9DD-248AE220E9BD}" destId="{C24920B9-5DCC-44BB-A405-085210A9EF63}" srcOrd="0" destOrd="0" presId="urn:microsoft.com/office/officeart/2005/8/layout/venn3"/>
    <dgm:cxn modelId="{F0DC7A5C-7C2D-4907-884A-3AF60DA6062F}" srcId="{236947D5-484F-4730-B9DD-248AE220E9BD}" destId="{ED6C2140-8C06-4600-9EE3-D995FBE4A9CB}" srcOrd="1" destOrd="0" parTransId="{FE91917C-D820-40A3-9290-8EBBA3C148E8}" sibTransId="{E3E3F103-73EF-4852-A210-9EAFD591E9B3}"/>
    <dgm:cxn modelId="{92B2462B-D9FE-4298-9391-0E545E230B0C}" srcId="{236947D5-484F-4730-B9DD-248AE220E9BD}" destId="{F193ECD8-CA6F-4D18-9A6F-1169553BB3DD}" srcOrd="4" destOrd="0" parTransId="{B898F7DA-8A1C-47F0-9BF0-1EDF8C2C4A71}" sibTransId="{32656621-CB4C-4147-B309-7399B599DB0A}"/>
    <dgm:cxn modelId="{0C4E8D0C-FC09-4E2B-A1AC-F52DE0C28562}" type="presOf" srcId="{F193ECD8-CA6F-4D18-9A6F-1169553BB3DD}" destId="{3A6BFC5A-6C6D-4226-A9DC-C1ED87DB566F}" srcOrd="0" destOrd="0" presId="urn:microsoft.com/office/officeart/2005/8/layout/venn3"/>
    <dgm:cxn modelId="{0D6198F0-6629-4CCE-AC33-3FCE66A0B478}" type="presOf" srcId="{2D023F0A-CFFA-4D2C-96A2-F6D9E16F9891}" destId="{478B3E61-1B55-402E-A9A7-B00201AA58ED}" srcOrd="0" destOrd="0" presId="urn:microsoft.com/office/officeart/2005/8/layout/venn3"/>
    <dgm:cxn modelId="{18B7756C-D95D-4DC9-99EC-4B589C3900CD}" srcId="{236947D5-484F-4730-B9DD-248AE220E9BD}" destId="{7B604511-EBE1-4E75-96BA-2E186D1D9A99}" srcOrd="0" destOrd="0" parTransId="{F10B7200-B8AB-4D7F-ACF0-163725D231A4}" sibTransId="{F8A6CB75-3601-4957-97CE-48072D4E92F4}"/>
    <dgm:cxn modelId="{C0FE08C8-7AC9-45D3-8293-6977BF87C03A}" srcId="{236947D5-484F-4730-B9DD-248AE220E9BD}" destId="{2D023F0A-CFFA-4D2C-96A2-F6D9E16F9891}" srcOrd="2" destOrd="0" parTransId="{CC334193-FFBE-4CE3-A2FD-9B01F46F2BEA}" sibTransId="{47491177-3D12-46D8-999D-92301B610C6C}"/>
    <dgm:cxn modelId="{ECFCEEE8-88F8-47AA-99DC-5B5B97C799FB}" type="presOf" srcId="{7B604511-EBE1-4E75-96BA-2E186D1D9A99}" destId="{31F1CB9B-A76B-47D5-9891-810BE92651D4}" srcOrd="0" destOrd="0" presId="urn:microsoft.com/office/officeart/2005/8/layout/venn3"/>
    <dgm:cxn modelId="{83826E61-2EE4-4BF8-9EAF-B887E702891F}" type="presParOf" srcId="{C24920B9-5DCC-44BB-A405-085210A9EF63}" destId="{31F1CB9B-A76B-47D5-9891-810BE92651D4}" srcOrd="0" destOrd="0" presId="urn:microsoft.com/office/officeart/2005/8/layout/venn3"/>
    <dgm:cxn modelId="{37BDB2E1-75ED-45E9-8A45-A48F85BF6714}" type="presParOf" srcId="{C24920B9-5DCC-44BB-A405-085210A9EF63}" destId="{71B5D823-CA1D-490C-9C1A-8B59401A8FE5}" srcOrd="1" destOrd="0" presId="urn:microsoft.com/office/officeart/2005/8/layout/venn3"/>
    <dgm:cxn modelId="{EFB6D798-7584-4308-BE1A-1ECEB0AA7E39}" type="presParOf" srcId="{C24920B9-5DCC-44BB-A405-085210A9EF63}" destId="{1D9B6000-6E65-482D-9CD2-49AA0BFF88B9}" srcOrd="2" destOrd="0" presId="urn:microsoft.com/office/officeart/2005/8/layout/venn3"/>
    <dgm:cxn modelId="{9638A9C4-230A-48B6-9F90-ABB1B93A0D9D}" type="presParOf" srcId="{C24920B9-5DCC-44BB-A405-085210A9EF63}" destId="{23B8D4F7-AEA5-476F-A541-2F9A7424043C}" srcOrd="3" destOrd="0" presId="urn:microsoft.com/office/officeart/2005/8/layout/venn3"/>
    <dgm:cxn modelId="{FB940C25-810B-446F-BDCA-0A3D5DD8CA68}" type="presParOf" srcId="{C24920B9-5DCC-44BB-A405-085210A9EF63}" destId="{478B3E61-1B55-402E-A9A7-B00201AA58ED}" srcOrd="4" destOrd="0" presId="urn:microsoft.com/office/officeart/2005/8/layout/venn3"/>
    <dgm:cxn modelId="{5A3581B4-30EA-47BD-A54D-4C7C66B87696}" type="presParOf" srcId="{C24920B9-5DCC-44BB-A405-085210A9EF63}" destId="{E6053F87-334D-4CDD-8F5B-9761EDEABACC}" srcOrd="5" destOrd="0" presId="urn:microsoft.com/office/officeart/2005/8/layout/venn3"/>
    <dgm:cxn modelId="{1895879D-4BB3-4670-A199-9A13A98EFE38}" type="presParOf" srcId="{C24920B9-5DCC-44BB-A405-085210A9EF63}" destId="{A70AE24C-F2B9-4DBD-8409-BCEB6A041EC4}" srcOrd="6" destOrd="0" presId="urn:microsoft.com/office/officeart/2005/8/layout/venn3"/>
    <dgm:cxn modelId="{169F6545-9B6E-4691-8E4C-6F3B4635E44A}" type="presParOf" srcId="{C24920B9-5DCC-44BB-A405-085210A9EF63}" destId="{0DE04DFB-CFE4-4922-A8AA-8DED1B91413A}" srcOrd="7" destOrd="0" presId="urn:microsoft.com/office/officeart/2005/8/layout/venn3"/>
    <dgm:cxn modelId="{AA81E3D2-F5F1-4CCA-A89E-25A5DE38E5E3}" type="presParOf" srcId="{C24920B9-5DCC-44BB-A405-085210A9EF63}" destId="{3A6BFC5A-6C6D-4226-A9DC-C1ED87DB566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BE3EBD-299E-4BE3-9987-0B671FB86CA6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6C7F47A-E775-40C6-917D-692E9DE48530}">
      <dgm:prSet phldrT="[Текст]" custT="1"/>
      <dgm:spPr/>
      <dgm:t>
        <a:bodyPr/>
        <a:lstStyle/>
        <a:p>
          <a:endParaRPr lang="ru-RU" sz="2800" dirty="0">
            <a:latin typeface="Comic Sans MS" panose="030F0702030302020204" pitchFamily="66" charset="0"/>
          </a:endParaRPr>
        </a:p>
      </dgm:t>
    </dgm:pt>
    <dgm:pt modelId="{7A471558-7D51-493F-A582-61F7E831F170}" type="parTrans" cxnId="{78415D83-118C-4022-9318-8C8D9B6D4715}">
      <dgm:prSet/>
      <dgm:spPr/>
      <dgm:t>
        <a:bodyPr/>
        <a:lstStyle/>
        <a:p>
          <a:endParaRPr lang="ru-RU"/>
        </a:p>
      </dgm:t>
    </dgm:pt>
    <dgm:pt modelId="{D5764C41-11E1-45AF-929B-5CEDF8C4F6DA}" type="sibTrans" cxnId="{78415D83-118C-4022-9318-8C8D9B6D4715}">
      <dgm:prSet/>
      <dgm:spPr/>
      <dgm:t>
        <a:bodyPr/>
        <a:lstStyle/>
        <a:p>
          <a:endParaRPr lang="ru-RU"/>
        </a:p>
      </dgm:t>
    </dgm:pt>
    <dgm:pt modelId="{ECCB0552-B128-4581-91A9-0620A98C44F3}">
      <dgm:prSet phldrT="[Текст]" custT="1"/>
      <dgm:spPr/>
      <dgm:t>
        <a:bodyPr/>
        <a:lstStyle/>
        <a:p>
          <a:endParaRPr lang="ru-RU" sz="2400" dirty="0">
            <a:latin typeface="Comic Sans MS" panose="030F0702030302020204" pitchFamily="66" charset="0"/>
          </a:endParaRPr>
        </a:p>
      </dgm:t>
    </dgm:pt>
    <dgm:pt modelId="{58AA5201-0A08-4EB1-8EEB-4E58C25C9941}" type="parTrans" cxnId="{2DB4DACD-4DFD-494B-BB20-0DF8A89B0CE8}">
      <dgm:prSet/>
      <dgm:spPr/>
      <dgm:t>
        <a:bodyPr/>
        <a:lstStyle/>
        <a:p>
          <a:endParaRPr lang="ru-RU"/>
        </a:p>
      </dgm:t>
    </dgm:pt>
    <dgm:pt modelId="{795FF9E8-1F38-4348-9F9C-F6B06663B704}" type="sibTrans" cxnId="{2DB4DACD-4DFD-494B-BB20-0DF8A89B0CE8}">
      <dgm:prSet/>
      <dgm:spPr/>
      <dgm:t>
        <a:bodyPr/>
        <a:lstStyle/>
        <a:p>
          <a:endParaRPr lang="ru-RU"/>
        </a:p>
      </dgm:t>
    </dgm:pt>
    <dgm:pt modelId="{FE23C2E3-BB62-47E3-8B03-2A315596FCC4}">
      <dgm:prSet phldrT="[Текст]" custT="1"/>
      <dgm:spPr/>
      <dgm:t>
        <a:bodyPr/>
        <a:lstStyle/>
        <a:p>
          <a:endParaRPr lang="ru-RU" sz="2800" dirty="0">
            <a:latin typeface="Comic Sans MS" panose="030F0702030302020204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 tooltip="Содержите тело, одежду, жилище в ..."/>
          </dgm14:cNvPr>
        </a:ext>
      </dgm:extLst>
    </dgm:pt>
    <dgm:pt modelId="{D28CD29B-FAC6-4D88-8510-82A2F160E6DE}" type="parTrans" cxnId="{C9BB590E-B503-4E5D-B7CE-92C4C5A8ECBA}">
      <dgm:prSet/>
      <dgm:spPr/>
      <dgm:t>
        <a:bodyPr/>
        <a:lstStyle/>
        <a:p>
          <a:endParaRPr lang="ru-RU"/>
        </a:p>
      </dgm:t>
    </dgm:pt>
    <dgm:pt modelId="{D380DC33-55EB-42B8-8A0B-8BF0580A9812}" type="sibTrans" cxnId="{C9BB590E-B503-4E5D-B7CE-92C4C5A8ECBA}">
      <dgm:prSet/>
      <dgm:spPr/>
      <dgm:t>
        <a:bodyPr/>
        <a:lstStyle/>
        <a:p>
          <a:endParaRPr lang="ru-RU"/>
        </a:p>
      </dgm:t>
    </dgm:pt>
    <dgm:pt modelId="{E1DE794B-3438-4C3B-9F2D-ABF24488ED8A}">
      <dgm:prSet phldrT="[Текст]" custT="1"/>
      <dgm:spPr/>
      <dgm:t>
        <a:bodyPr/>
        <a:lstStyle/>
        <a:p>
          <a:endParaRPr lang="ru-RU" sz="2400" dirty="0">
            <a:latin typeface="Comic Sans MS" panose="030F0702030302020204" pitchFamily="66" charset="0"/>
          </a:endParaRPr>
        </a:p>
      </dgm:t>
    </dgm:pt>
    <dgm:pt modelId="{38B98D70-22C7-40CF-9A77-26381262AF4D}" type="parTrans" cxnId="{D600B745-DA1D-48CC-B426-2B47A45CB824}">
      <dgm:prSet/>
      <dgm:spPr/>
      <dgm:t>
        <a:bodyPr/>
        <a:lstStyle/>
        <a:p>
          <a:endParaRPr lang="ru-RU"/>
        </a:p>
      </dgm:t>
    </dgm:pt>
    <dgm:pt modelId="{1EEC67E9-2603-4F26-8B4A-E5EBA282E938}" type="sibTrans" cxnId="{D600B745-DA1D-48CC-B426-2B47A45CB824}">
      <dgm:prSet/>
      <dgm:spPr/>
      <dgm:t>
        <a:bodyPr/>
        <a:lstStyle/>
        <a:p>
          <a:endParaRPr lang="ru-RU"/>
        </a:p>
      </dgm:t>
    </dgm:pt>
    <dgm:pt modelId="{BD696799-AE38-4374-80BF-16E6AA2789AC}">
      <dgm:prSet phldrT="[Текст]" custT="1"/>
      <dgm:spPr/>
      <dgm:t>
        <a:bodyPr/>
        <a:lstStyle/>
        <a:p>
          <a:endParaRPr lang="ru-RU" sz="2800" dirty="0">
            <a:latin typeface="Comic Sans MS" panose="030F0702030302020204" pitchFamily="66" charset="0"/>
          </a:endParaRPr>
        </a:p>
      </dgm:t>
    </dgm:pt>
    <dgm:pt modelId="{5C9E453C-BDE4-4E7D-B4A6-4E4D36BCFBF0}" type="parTrans" cxnId="{5F78FD4F-9E7A-4938-9DF6-4DC8C2CBE17E}">
      <dgm:prSet/>
      <dgm:spPr/>
      <dgm:t>
        <a:bodyPr/>
        <a:lstStyle/>
        <a:p>
          <a:endParaRPr lang="ru-RU"/>
        </a:p>
      </dgm:t>
    </dgm:pt>
    <dgm:pt modelId="{49C8C264-0AEE-410E-8AFA-1B4849DA793C}" type="sibTrans" cxnId="{5F78FD4F-9E7A-4938-9DF6-4DC8C2CBE17E}">
      <dgm:prSet/>
      <dgm:spPr/>
      <dgm:t>
        <a:bodyPr/>
        <a:lstStyle/>
        <a:p>
          <a:endParaRPr lang="ru-RU"/>
        </a:p>
      </dgm:t>
    </dgm:pt>
    <dgm:pt modelId="{12F43ABA-4A2C-4F06-9E10-BFCF1AECCF11}">
      <dgm:prSet phldrT="[Текст]" custT="1"/>
      <dgm:spPr/>
      <dgm:t>
        <a:bodyPr/>
        <a:lstStyle/>
        <a:p>
          <a:endParaRPr lang="ru-RU" sz="2300" dirty="0">
            <a:latin typeface="Comic Sans MS" panose="030F0702030302020204" pitchFamily="66" charset="0"/>
          </a:endParaRPr>
        </a:p>
      </dgm:t>
    </dgm:pt>
    <dgm:pt modelId="{D24C8CB2-36C0-4056-9A37-634CDD7FCFFF}" type="parTrans" cxnId="{9E2F7340-1C40-4704-893A-C9B1195D6EC9}">
      <dgm:prSet/>
      <dgm:spPr/>
      <dgm:t>
        <a:bodyPr/>
        <a:lstStyle/>
        <a:p>
          <a:endParaRPr lang="ru-RU"/>
        </a:p>
      </dgm:t>
    </dgm:pt>
    <dgm:pt modelId="{FC2BC0BD-B5E7-418F-B9E4-9FB954CDCAC9}" type="sibTrans" cxnId="{9E2F7340-1C40-4704-893A-C9B1195D6EC9}">
      <dgm:prSet/>
      <dgm:spPr/>
      <dgm:t>
        <a:bodyPr/>
        <a:lstStyle/>
        <a:p>
          <a:endParaRPr lang="ru-RU"/>
        </a:p>
      </dgm:t>
    </dgm:pt>
    <dgm:pt modelId="{F1B3ABEF-F1D3-4B06-AED9-7D24E3446648}">
      <dgm:prSet phldrT="[Текст]" custT="1"/>
      <dgm:spPr/>
      <dgm:t>
        <a:bodyPr/>
        <a:lstStyle/>
        <a:p>
          <a:endParaRPr lang="ru-RU" sz="2800" dirty="0">
            <a:latin typeface="Comic Sans MS" panose="030F0702030302020204" pitchFamily="66" charset="0"/>
          </a:endParaRPr>
        </a:p>
      </dgm:t>
    </dgm:pt>
    <dgm:pt modelId="{1D96E5C4-767B-42B8-99BC-13ED6283DC04}" type="parTrans" cxnId="{A5C69805-1DAF-4AA2-90DB-F93B9E122B37}">
      <dgm:prSet/>
      <dgm:spPr/>
      <dgm:t>
        <a:bodyPr/>
        <a:lstStyle/>
        <a:p>
          <a:endParaRPr lang="ru-RU"/>
        </a:p>
      </dgm:t>
    </dgm:pt>
    <dgm:pt modelId="{89302D85-127C-45EA-8095-AC08F8B56D25}" type="sibTrans" cxnId="{A5C69805-1DAF-4AA2-90DB-F93B9E122B37}">
      <dgm:prSet/>
      <dgm:spPr/>
      <dgm:t>
        <a:bodyPr/>
        <a:lstStyle/>
        <a:p>
          <a:endParaRPr lang="ru-RU"/>
        </a:p>
      </dgm:t>
    </dgm:pt>
    <dgm:pt modelId="{619CF0BA-99B7-4747-8ECA-E658E6E51D48}">
      <dgm:prSet phldrT="[Текст]" custT="1"/>
      <dgm:spPr/>
      <dgm:t>
        <a:bodyPr/>
        <a:lstStyle/>
        <a:p>
          <a:endParaRPr lang="ru-RU" sz="2800" dirty="0">
            <a:latin typeface="Comic Sans MS" panose="030F0702030302020204" pitchFamily="66" charset="0"/>
          </a:endParaRPr>
        </a:p>
      </dgm:t>
    </dgm:pt>
    <dgm:pt modelId="{CAE7FBCD-D959-4E0B-9788-B82277CD199C}" type="parTrans" cxnId="{DB6ADD45-C9B9-4863-80B4-29D19700DD1C}">
      <dgm:prSet/>
      <dgm:spPr/>
      <dgm:t>
        <a:bodyPr/>
        <a:lstStyle/>
        <a:p>
          <a:endParaRPr lang="ru-RU"/>
        </a:p>
      </dgm:t>
    </dgm:pt>
    <dgm:pt modelId="{56B3D2CD-78D0-4F2B-8A9D-C38B3EBCBD1A}" type="sibTrans" cxnId="{DB6ADD45-C9B9-4863-80B4-29D19700DD1C}">
      <dgm:prSet/>
      <dgm:spPr/>
      <dgm:t>
        <a:bodyPr/>
        <a:lstStyle/>
        <a:p>
          <a:endParaRPr lang="ru-RU"/>
        </a:p>
      </dgm:t>
    </dgm:pt>
    <dgm:pt modelId="{15E2BB52-EF61-4EF6-8EB8-8F5C8E522CFB}">
      <dgm:prSet custT="1"/>
      <dgm:spPr/>
      <dgm:t>
        <a:bodyPr/>
        <a:lstStyle/>
        <a:p>
          <a:endParaRPr lang="ru-RU" sz="2400" dirty="0">
            <a:latin typeface="Comic Sans MS" panose="030F0702030302020204" pitchFamily="66" charset="0"/>
          </a:endParaRPr>
        </a:p>
      </dgm:t>
    </dgm:pt>
    <dgm:pt modelId="{85AF4E38-E363-4F38-B85E-E42B221606A5}" type="parTrans" cxnId="{28C3CDB0-0D79-4AB7-8949-8ED98A8EE9E6}">
      <dgm:prSet/>
      <dgm:spPr/>
      <dgm:t>
        <a:bodyPr/>
        <a:lstStyle/>
        <a:p>
          <a:endParaRPr lang="ru-RU"/>
        </a:p>
      </dgm:t>
    </dgm:pt>
    <dgm:pt modelId="{8EEB0A7D-1699-4DA8-A34C-B4D64BDE965C}" type="sibTrans" cxnId="{28C3CDB0-0D79-4AB7-8949-8ED98A8EE9E6}">
      <dgm:prSet/>
      <dgm:spPr/>
      <dgm:t>
        <a:bodyPr/>
        <a:lstStyle/>
        <a:p>
          <a:endParaRPr lang="ru-RU"/>
        </a:p>
      </dgm:t>
    </dgm:pt>
    <dgm:pt modelId="{93B5EDB0-852B-4BFD-9603-FBC81BB6ABF9}">
      <dgm:prSet custT="1"/>
      <dgm:spPr/>
      <dgm:t>
        <a:bodyPr/>
        <a:lstStyle/>
        <a:p>
          <a:endParaRPr lang="ru-RU" sz="2400" dirty="0">
            <a:latin typeface="Comic Sans MS" panose="030F0702030302020204" pitchFamily="66" charset="0"/>
          </a:endParaRPr>
        </a:p>
      </dgm:t>
    </dgm:pt>
    <dgm:pt modelId="{28A18662-CDF1-4022-B9FE-2BA010266035}" type="parTrans" cxnId="{6EBFA051-3999-4678-9DB7-8C8208154D07}">
      <dgm:prSet/>
      <dgm:spPr/>
      <dgm:t>
        <a:bodyPr/>
        <a:lstStyle/>
        <a:p>
          <a:endParaRPr lang="ru-RU"/>
        </a:p>
      </dgm:t>
    </dgm:pt>
    <dgm:pt modelId="{10664116-D82F-45EC-ABA8-DD8AF0C7162B}" type="sibTrans" cxnId="{6EBFA051-3999-4678-9DB7-8C8208154D07}">
      <dgm:prSet/>
      <dgm:spPr/>
      <dgm:t>
        <a:bodyPr/>
        <a:lstStyle/>
        <a:p>
          <a:endParaRPr lang="ru-RU"/>
        </a:p>
      </dgm:t>
    </dgm:pt>
    <dgm:pt modelId="{0F52D847-BAF6-4D03-83EE-7088610C5AC3}" type="pres">
      <dgm:prSet presAssocID="{6CBE3EBD-299E-4BE3-9987-0B671FB86CA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83AB6-C05C-4879-92E7-23A98E9A8D50}" type="pres">
      <dgm:prSet presAssocID="{E6C7F47A-E775-40C6-917D-692E9DE48530}" presName="composite" presStyleCnt="0"/>
      <dgm:spPr/>
    </dgm:pt>
    <dgm:pt modelId="{C32186A9-FB30-48E8-ACDF-F8214BEE2A74}" type="pres">
      <dgm:prSet presAssocID="{E6C7F47A-E775-40C6-917D-692E9DE48530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055C9-5BEE-41C4-AFF8-0FF2DA9BA32C}" type="pres">
      <dgm:prSet presAssocID="{E6C7F47A-E775-40C6-917D-692E9DE48530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78507-CAA5-47B5-AFA4-02A401A2904E}" type="pres">
      <dgm:prSet presAssocID="{D5764C41-11E1-45AF-929B-5CEDF8C4F6DA}" presName="sp" presStyleCnt="0"/>
      <dgm:spPr/>
    </dgm:pt>
    <dgm:pt modelId="{10FFFE08-6078-4C81-ADCF-3796DA39D22B}" type="pres">
      <dgm:prSet presAssocID="{FE23C2E3-BB62-47E3-8B03-2A315596FCC4}" presName="composite" presStyleCnt="0"/>
      <dgm:spPr/>
    </dgm:pt>
    <dgm:pt modelId="{7503B9C9-CD29-4DA4-B636-684452EA564E}" type="pres">
      <dgm:prSet presAssocID="{FE23C2E3-BB62-47E3-8B03-2A315596FCC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840CB-6601-4599-AFA7-43AA4938D140}" type="pres">
      <dgm:prSet presAssocID="{FE23C2E3-BB62-47E3-8B03-2A315596FCC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DC03C-9056-4D2D-B0CB-B8D6465B1422}" type="pres">
      <dgm:prSet presAssocID="{D380DC33-55EB-42B8-8A0B-8BF0580A9812}" presName="sp" presStyleCnt="0"/>
      <dgm:spPr/>
    </dgm:pt>
    <dgm:pt modelId="{3B04FA42-84D6-4079-9838-430563593C16}" type="pres">
      <dgm:prSet presAssocID="{BD696799-AE38-4374-80BF-16E6AA2789AC}" presName="composite" presStyleCnt="0"/>
      <dgm:spPr/>
    </dgm:pt>
    <dgm:pt modelId="{AE313BBB-A822-4C14-A9FF-C01B3DD4B51B}" type="pres">
      <dgm:prSet presAssocID="{BD696799-AE38-4374-80BF-16E6AA2789A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2CA6A-780A-48BB-9CCE-1AF56E3A2A03}" type="pres">
      <dgm:prSet presAssocID="{BD696799-AE38-4374-80BF-16E6AA2789A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1C90E-8516-4777-BF24-DF6E861023BA}" type="pres">
      <dgm:prSet presAssocID="{49C8C264-0AEE-410E-8AFA-1B4849DA793C}" presName="sp" presStyleCnt="0"/>
      <dgm:spPr/>
    </dgm:pt>
    <dgm:pt modelId="{039C7C8C-EB1F-40A5-BE06-DC2F926FA5BB}" type="pres">
      <dgm:prSet presAssocID="{F1B3ABEF-F1D3-4B06-AED9-7D24E3446648}" presName="composite" presStyleCnt="0"/>
      <dgm:spPr/>
    </dgm:pt>
    <dgm:pt modelId="{677B5769-EBE0-4C85-B598-D20BA833CB9D}" type="pres">
      <dgm:prSet presAssocID="{F1B3ABEF-F1D3-4B06-AED9-7D24E344664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F7EC6-7983-4365-90E2-532EEDA178CD}" type="pres">
      <dgm:prSet presAssocID="{F1B3ABEF-F1D3-4B06-AED9-7D24E344664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FD576-7ED7-4882-B9B2-54B0B0A7850F}" type="pres">
      <dgm:prSet presAssocID="{89302D85-127C-45EA-8095-AC08F8B56D25}" presName="sp" presStyleCnt="0"/>
      <dgm:spPr/>
    </dgm:pt>
    <dgm:pt modelId="{09A11235-B244-4C5E-9704-3D78F4B612EC}" type="pres">
      <dgm:prSet presAssocID="{619CF0BA-99B7-4747-8ECA-E658E6E51D48}" presName="composite" presStyleCnt="0"/>
      <dgm:spPr/>
    </dgm:pt>
    <dgm:pt modelId="{8033F0FA-C0F8-46E4-8C95-E0314DE714DE}" type="pres">
      <dgm:prSet presAssocID="{619CF0BA-99B7-4747-8ECA-E658E6E51D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0DE7C-C30F-40BD-8005-6E4B4CE6BD70}" type="pres">
      <dgm:prSet presAssocID="{619CF0BA-99B7-4747-8ECA-E658E6E51D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071FA8-A121-4A56-A5B5-6AB3EC61356D}" type="presOf" srcId="{E6C7F47A-E775-40C6-917D-692E9DE48530}" destId="{C32186A9-FB30-48E8-ACDF-F8214BEE2A74}" srcOrd="0" destOrd="0" presId="urn:microsoft.com/office/officeart/2005/8/layout/chevron2"/>
    <dgm:cxn modelId="{2DB4DACD-4DFD-494B-BB20-0DF8A89B0CE8}" srcId="{E6C7F47A-E775-40C6-917D-692E9DE48530}" destId="{ECCB0552-B128-4581-91A9-0620A98C44F3}" srcOrd="0" destOrd="0" parTransId="{58AA5201-0A08-4EB1-8EEB-4E58C25C9941}" sibTransId="{795FF9E8-1F38-4348-9F9C-F6B06663B704}"/>
    <dgm:cxn modelId="{80363AF0-9BAD-4924-B6AB-AB46F2031373}" type="presOf" srcId="{93B5EDB0-852B-4BFD-9603-FBC81BB6ABF9}" destId="{8390DE7C-C30F-40BD-8005-6E4B4CE6BD70}" srcOrd="0" destOrd="0" presId="urn:microsoft.com/office/officeart/2005/8/layout/chevron2"/>
    <dgm:cxn modelId="{69273973-9AA3-4187-B61A-127ACAC3575D}" type="presOf" srcId="{BD696799-AE38-4374-80BF-16E6AA2789AC}" destId="{AE313BBB-A822-4C14-A9FF-C01B3DD4B51B}" srcOrd="0" destOrd="0" presId="urn:microsoft.com/office/officeart/2005/8/layout/chevron2"/>
    <dgm:cxn modelId="{9E2F7340-1C40-4704-893A-C9B1195D6EC9}" srcId="{BD696799-AE38-4374-80BF-16E6AA2789AC}" destId="{12F43ABA-4A2C-4F06-9E10-BFCF1AECCF11}" srcOrd="0" destOrd="0" parTransId="{D24C8CB2-36C0-4056-9A37-634CDD7FCFFF}" sibTransId="{FC2BC0BD-B5E7-418F-B9E4-9FB954CDCAC9}"/>
    <dgm:cxn modelId="{B00201CD-FDD4-49BF-A206-6F2CD7C7A843}" type="presOf" srcId="{12F43ABA-4A2C-4F06-9E10-BFCF1AECCF11}" destId="{BC02CA6A-780A-48BB-9CCE-1AF56E3A2A03}" srcOrd="0" destOrd="0" presId="urn:microsoft.com/office/officeart/2005/8/layout/chevron2"/>
    <dgm:cxn modelId="{C9BB590E-B503-4E5D-B7CE-92C4C5A8ECBA}" srcId="{6CBE3EBD-299E-4BE3-9987-0B671FB86CA6}" destId="{FE23C2E3-BB62-47E3-8B03-2A315596FCC4}" srcOrd="1" destOrd="0" parTransId="{D28CD29B-FAC6-4D88-8510-82A2F160E6DE}" sibTransId="{D380DC33-55EB-42B8-8A0B-8BF0580A9812}"/>
    <dgm:cxn modelId="{141D77CF-887C-4766-BBDD-33896DBEF74D}" type="presOf" srcId="{FE23C2E3-BB62-47E3-8B03-2A315596FCC4}" destId="{7503B9C9-CD29-4DA4-B636-684452EA564E}" srcOrd="0" destOrd="0" presId="urn:microsoft.com/office/officeart/2005/8/layout/chevron2"/>
    <dgm:cxn modelId="{28C3CDB0-0D79-4AB7-8949-8ED98A8EE9E6}" srcId="{F1B3ABEF-F1D3-4B06-AED9-7D24E3446648}" destId="{15E2BB52-EF61-4EF6-8EB8-8F5C8E522CFB}" srcOrd="0" destOrd="0" parTransId="{85AF4E38-E363-4F38-B85E-E42B221606A5}" sibTransId="{8EEB0A7D-1699-4DA8-A34C-B4D64BDE965C}"/>
    <dgm:cxn modelId="{4CBCC152-3F34-4B51-8CE5-20CA3FD348F9}" type="presOf" srcId="{E1DE794B-3438-4C3B-9F2D-ABF24488ED8A}" destId="{931840CB-6601-4599-AFA7-43AA4938D140}" srcOrd="0" destOrd="0" presId="urn:microsoft.com/office/officeart/2005/8/layout/chevron2"/>
    <dgm:cxn modelId="{D600B745-DA1D-48CC-B426-2B47A45CB824}" srcId="{FE23C2E3-BB62-47E3-8B03-2A315596FCC4}" destId="{E1DE794B-3438-4C3B-9F2D-ABF24488ED8A}" srcOrd="0" destOrd="0" parTransId="{38B98D70-22C7-40CF-9A77-26381262AF4D}" sibTransId="{1EEC67E9-2603-4F26-8B4A-E5EBA282E938}"/>
    <dgm:cxn modelId="{29F72D2F-B607-4AA3-8D8E-DF902DDC456C}" type="presOf" srcId="{619CF0BA-99B7-4747-8ECA-E658E6E51D48}" destId="{8033F0FA-C0F8-46E4-8C95-E0314DE714DE}" srcOrd="0" destOrd="0" presId="urn:microsoft.com/office/officeart/2005/8/layout/chevron2"/>
    <dgm:cxn modelId="{81A19C9C-A013-43B4-910D-B9971CBBE528}" type="presOf" srcId="{F1B3ABEF-F1D3-4B06-AED9-7D24E3446648}" destId="{677B5769-EBE0-4C85-B598-D20BA833CB9D}" srcOrd="0" destOrd="0" presId="urn:microsoft.com/office/officeart/2005/8/layout/chevron2"/>
    <dgm:cxn modelId="{DB6ADD45-C9B9-4863-80B4-29D19700DD1C}" srcId="{6CBE3EBD-299E-4BE3-9987-0B671FB86CA6}" destId="{619CF0BA-99B7-4747-8ECA-E658E6E51D48}" srcOrd="4" destOrd="0" parTransId="{CAE7FBCD-D959-4E0B-9788-B82277CD199C}" sibTransId="{56B3D2CD-78D0-4F2B-8A9D-C38B3EBCBD1A}"/>
    <dgm:cxn modelId="{78415D83-118C-4022-9318-8C8D9B6D4715}" srcId="{6CBE3EBD-299E-4BE3-9987-0B671FB86CA6}" destId="{E6C7F47A-E775-40C6-917D-692E9DE48530}" srcOrd="0" destOrd="0" parTransId="{7A471558-7D51-493F-A582-61F7E831F170}" sibTransId="{D5764C41-11E1-45AF-929B-5CEDF8C4F6DA}"/>
    <dgm:cxn modelId="{0DB71F0F-9187-4529-85D9-CE19A32E8524}" type="presOf" srcId="{ECCB0552-B128-4581-91A9-0620A98C44F3}" destId="{127055C9-5BEE-41C4-AFF8-0FF2DA9BA32C}" srcOrd="0" destOrd="0" presId="urn:microsoft.com/office/officeart/2005/8/layout/chevron2"/>
    <dgm:cxn modelId="{5F78FD4F-9E7A-4938-9DF6-4DC8C2CBE17E}" srcId="{6CBE3EBD-299E-4BE3-9987-0B671FB86CA6}" destId="{BD696799-AE38-4374-80BF-16E6AA2789AC}" srcOrd="2" destOrd="0" parTransId="{5C9E453C-BDE4-4E7D-B4A6-4E4D36BCFBF0}" sibTransId="{49C8C264-0AEE-410E-8AFA-1B4849DA793C}"/>
    <dgm:cxn modelId="{554313B1-F771-4219-93EA-FD0ABCB10E09}" type="presOf" srcId="{15E2BB52-EF61-4EF6-8EB8-8F5C8E522CFB}" destId="{C65F7EC6-7983-4365-90E2-532EEDA178CD}" srcOrd="0" destOrd="0" presId="urn:microsoft.com/office/officeart/2005/8/layout/chevron2"/>
    <dgm:cxn modelId="{6EBFA051-3999-4678-9DB7-8C8208154D07}" srcId="{619CF0BA-99B7-4747-8ECA-E658E6E51D48}" destId="{93B5EDB0-852B-4BFD-9603-FBC81BB6ABF9}" srcOrd="0" destOrd="0" parTransId="{28A18662-CDF1-4022-B9FE-2BA010266035}" sibTransId="{10664116-D82F-45EC-ABA8-DD8AF0C7162B}"/>
    <dgm:cxn modelId="{A5C69805-1DAF-4AA2-90DB-F93B9E122B37}" srcId="{6CBE3EBD-299E-4BE3-9987-0B671FB86CA6}" destId="{F1B3ABEF-F1D3-4B06-AED9-7D24E3446648}" srcOrd="3" destOrd="0" parTransId="{1D96E5C4-767B-42B8-99BC-13ED6283DC04}" sibTransId="{89302D85-127C-45EA-8095-AC08F8B56D25}"/>
    <dgm:cxn modelId="{0DAD75CC-1101-45EE-AECF-796A5E30B85A}" type="presOf" srcId="{6CBE3EBD-299E-4BE3-9987-0B671FB86CA6}" destId="{0F52D847-BAF6-4D03-83EE-7088610C5AC3}" srcOrd="0" destOrd="0" presId="urn:microsoft.com/office/officeart/2005/8/layout/chevron2"/>
    <dgm:cxn modelId="{84264992-D466-4DF8-AD08-4B3FF7C0F624}" type="presParOf" srcId="{0F52D847-BAF6-4D03-83EE-7088610C5AC3}" destId="{19B83AB6-C05C-4879-92E7-23A98E9A8D50}" srcOrd="0" destOrd="0" presId="urn:microsoft.com/office/officeart/2005/8/layout/chevron2"/>
    <dgm:cxn modelId="{7A9F7D0A-6EBE-4210-A1D7-54DB7649CB30}" type="presParOf" srcId="{19B83AB6-C05C-4879-92E7-23A98E9A8D50}" destId="{C32186A9-FB30-48E8-ACDF-F8214BEE2A74}" srcOrd="0" destOrd="0" presId="urn:microsoft.com/office/officeart/2005/8/layout/chevron2"/>
    <dgm:cxn modelId="{8E368E09-8B60-46A1-884C-CFE866F1A202}" type="presParOf" srcId="{19B83AB6-C05C-4879-92E7-23A98E9A8D50}" destId="{127055C9-5BEE-41C4-AFF8-0FF2DA9BA32C}" srcOrd="1" destOrd="0" presId="urn:microsoft.com/office/officeart/2005/8/layout/chevron2"/>
    <dgm:cxn modelId="{30DEC2D1-796E-453D-A11F-41051E262257}" type="presParOf" srcId="{0F52D847-BAF6-4D03-83EE-7088610C5AC3}" destId="{D6378507-CAA5-47B5-AFA4-02A401A2904E}" srcOrd="1" destOrd="0" presId="urn:microsoft.com/office/officeart/2005/8/layout/chevron2"/>
    <dgm:cxn modelId="{9A328DEB-2CAE-4386-A107-5ADD7E94CF87}" type="presParOf" srcId="{0F52D847-BAF6-4D03-83EE-7088610C5AC3}" destId="{10FFFE08-6078-4C81-ADCF-3796DA39D22B}" srcOrd="2" destOrd="0" presId="urn:microsoft.com/office/officeart/2005/8/layout/chevron2"/>
    <dgm:cxn modelId="{D4BD7EED-69F6-4FDC-8A2F-A1AD9EEE40B4}" type="presParOf" srcId="{10FFFE08-6078-4C81-ADCF-3796DA39D22B}" destId="{7503B9C9-CD29-4DA4-B636-684452EA564E}" srcOrd="0" destOrd="0" presId="urn:microsoft.com/office/officeart/2005/8/layout/chevron2"/>
    <dgm:cxn modelId="{90937D6A-EB9C-41E0-8A16-7C67351CDEB2}" type="presParOf" srcId="{10FFFE08-6078-4C81-ADCF-3796DA39D22B}" destId="{931840CB-6601-4599-AFA7-43AA4938D140}" srcOrd="1" destOrd="0" presId="urn:microsoft.com/office/officeart/2005/8/layout/chevron2"/>
    <dgm:cxn modelId="{0EC62133-A23E-44CE-B147-2450F497F07F}" type="presParOf" srcId="{0F52D847-BAF6-4D03-83EE-7088610C5AC3}" destId="{B20DC03C-9056-4D2D-B0CB-B8D6465B1422}" srcOrd="3" destOrd="0" presId="urn:microsoft.com/office/officeart/2005/8/layout/chevron2"/>
    <dgm:cxn modelId="{B39A1797-C6EA-4D42-8EC8-8544AEBD9369}" type="presParOf" srcId="{0F52D847-BAF6-4D03-83EE-7088610C5AC3}" destId="{3B04FA42-84D6-4079-9838-430563593C16}" srcOrd="4" destOrd="0" presId="urn:microsoft.com/office/officeart/2005/8/layout/chevron2"/>
    <dgm:cxn modelId="{FF55DADD-B050-4438-ADA8-187A574F3F3F}" type="presParOf" srcId="{3B04FA42-84D6-4079-9838-430563593C16}" destId="{AE313BBB-A822-4C14-A9FF-C01B3DD4B51B}" srcOrd="0" destOrd="0" presId="urn:microsoft.com/office/officeart/2005/8/layout/chevron2"/>
    <dgm:cxn modelId="{8495A8E8-15D2-4DCD-AE68-2469CA748D0B}" type="presParOf" srcId="{3B04FA42-84D6-4079-9838-430563593C16}" destId="{BC02CA6A-780A-48BB-9CCE-1AF56E3A2A03}" srcOrd="1" destOrd="0" presId="urn:microsoft.com/office/officeart/2005/8/layout/chevron2"/>
    <dgm:cxn modelId="{A00592E9-7177-4567-8C33-64E57B0001B7}" type="presParOf" srcId="{0F52D847-BAF6-4D03-83EE-7088610C5AC3}" destId="{4E61C90E-8516-4777-BF24-DF6E861023BA}" srcOrd="5" destOrd="0" presId="urn:microsoft.com/office/officeart/2005/8/layout/chevron2"/>
    <dgm:cxn modelId="{B9989066-9774-455F-B542-CB5665C80835}" type="presParOf" srcId="{0F52D847-BAF6-4D03-83EE-7088610C5AC3}" destId="{039C7C8C-EB1F-40A5-BE06-DC2F926FA5BB}" srcOrd="6" destOrd="0" presId="urn:microsoft.com/office/officeart/2005/8/layout/chevron2"/>
    <dgm:cxn modelId="{192BB0A2-B3AB-4729-9891-63AB693B1513}" type="presParOf" srcId="{039C7C8C-EB1F-40A5-BE06-DC2F926FA5BB}" destId="{677B5769-EBE0-4C85-B598-D20BA833CB9D}" srcOrd="0" destOrd="0" presId="urn:microsoft.com/office/officeart/2005/8/layout/chevron2"/>
    <dgm:cxn modelId="{F76057CA-DC01-4D86-860A-4A236B63F463}" type="presParOf" srcId="{039C7C8C-EB1F-40A5-BE06-DC2F926FA5BB}" destId="{C65F7EC6-7983-4365-90E2-532EEDA178CD}" srcOrd="1" destOrd="0" presId="urn:microsoft.com/office/officeart/2005/8/layout/chevron2"/>
    <dgm:cxn modelId="{735882C1-C330-4D39-90AF-ACFC67A4CA8D}" type="presParOf" srcId="{0F52D847-BAF6-4D03-83EE-7088610C5AC3}" destId="{098FD576-7ED7-4882-B9B2-54B0B0A7850F}" srcOrd="7" destOrd="0" presId="urn:microsoft.com/office/officeart/2005/8/layout/chevron2"/>
    <dgm:cxn modelId="{310E8B62-C6DD-4FD4-8E6E-A751B6A50009}" type="presParOf" srcId="{0F52D847-BAF6-4D03-83EE-7088610C5AC3}" destId="{09A11235-B244-4C5E-9704-3D78F4B612EC}" srcOrd="8" destOrd="0" presId="urn:microsoft.com/office/officeart/2005/8/layout/chevron2"/>
    <dgm:cxn modelId="{7D00EA49-119A-4E89-952D-8D232E315521}" type="presParOf" srcId="{09A11235-B244-4C5E-9704-3D78F4B612EC}" destId="{8033F0FA-C0F8-46E4-8C95-E0314DE714DE}" srcOrd="0" destOrd="0" presId="urn:microsoft.com/office/officeart/2005/8/layout/chevron2"/>
    <dgm:cxn modelId="{F9629ADB-E2E7-479D-B466-1676E7EEADF9}" type="presParOf" srcId="{09A11235-B244-4C5E-9704-3D78F4B612EC}" destId="{8390DE7C-C30F-40BD-8005-6E4B4CE6BD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56827-F640-4595-AB41-704D9132299C}">
      <dsp:nvSpPr>
        <dsp:cNvPr id="0" name=""/>
        <dsp:cNvSpPr/>
      </dsp:nvSpPr>
      <dsp:spPr>
        <a:xfrm rot="10800000">
          <a:off x="1529395" y="1177"/>
          <a:ext cx="5472684" cy="60374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РЕБУС 1</a:t>
          </a:r>
          <a:r>
            <a:rPr lang="ru-RU" sz="2500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.</a:t>
          </a:r>
          <a:endParaRPr lang="ru-RU" sz="2500" kern="1200" dirty="0">
            <a:latin typeface="Comic Sans MS" panose="030F0702030302020204" pitchFamily="66" charset="0"/>
          </a:endParaRPr>
        </a:p>
      </dsp:txBody>
      <dsp:txXfrm rot="10800000">
        <a:off x="1680332" y="1177"/>
        <a:ext cx="5321747" cy="603748"/>
      </dsp:txXfrm>
    </dsp:sp>
    <dsp:sp modelId="{04812A2D-FB4D-4342-87E1-E06FE9DD507F}">
      <dsp:nvSpPr>
        <dsp:cNvPr id="0" name=""/>
        <dsp:cNvSpPr/>
      </dsp:nvSpPr>
      <dsp:spPr>
        <a:xfrm>
          <a:off x="1227520" y="1177"/>
          <a:ext cx="603748" cy="60374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A9BD4-4294-4A24-8652-278D71D11619}">
      <dsp:nvSpPr>
        <dsp:cNvPr id="0" name=""/>
        <dsp:cNvSpPr/>
      </dsp:nvSpPr>
      <dsp:spPr>
        <a:xfrm rot="10800000">
          <a:off x="1529395" y="785149"/>
          <a:ext cx="5472684" cy="60374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РЕБУС </a:t>
          </a:r>
          <a:r>
            <a:rPr lang="en-US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2.</a:t>
          </a:r>
          <a:endParaRPr lang="ru-RU" sz="2500" kern="1200" dirty="0"/>
        </a:p>
      </dsp:txBody>
      <dsp:txXfrm rot="10800000">
        <a:off x="1680332" y="785149"/>
        <a:ext cx="5321747" cy="603748"/>
      </dsp:txXfrm>
    </dsp:sp>
    <dsp:sp modelId="{AD1CD231-705E-4101-BE21-C54A7251F470}">
      <dsp:nvSpPr>
        <dsp:cNvPr id="0" name=""/>
        <dsp:cNvSpPr/>
      </dsp:nvSpPr>
      <dsp:spPr>
        <a:xfrm>
          <a:off x="1227520" y="785149"/>
          <a:ext cx="603748" cy="60374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3D5C5-E941-40C6-9D01-A56A97B617BD}">
      <dsp:nvSpPr>
        <dsp:cNvPr id="0" name=""/>
        <dsp:cNvSpPr/>
      </dsp:nvSpPr>
      <dsp:spPr>
        <a:xfrm rot="10800000">
          <a:off x="1529395" y="1569121"/>
          <a:ext cx="5472684" cy="60374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РЕБУС </a:t>
          </a:r>
          <a:r>
            <a:rPr lang="en-US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3.</a:t>
          </a:r>
          <a:endParaRPr lang="ru-RU" sz="2500" kern="1200" dirty="0"/>
        </a:p>
      </dsp:txBody>
      <dsp:txXfrm rot="10800000">
        <a:off x="1680332" y="1569121"/>
        <a:ext cx="5321747" cy="603748"/>
      </dsp:txXfrm>
    </dsp:sp>
    <dsp:sp modelId="{BE5EBD82-42C8-4567-BE43-E9E48A35C412}">
      <dsp:nvSpPr>
        <dsp:cNvPr id="0" name=""/>
        <dsp:cNvSpPr/>
      </dsp:nvSpPr>
      <dsp:spPr>
        <a:xfrm>
          <a:off x="1227520" y="1569121"/>
          <a:ext cx="603748" cy="60374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D0CB8-57F0-4A2C-8D2D-5670B84E21C3}">
      <dsp:nvSpPr>
        <dsp:cNvPr id="0" name=""/>
        <dsp:cNvSpPr/>
      </dsp:nvSpPr>
      <dsp:spPr>
        <a:xfrm rot="10800000">
          <a:off x="1529395" y="2353093"/>
          <a:ext cx="5472684" cy="60374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РЕБУС </a:t>
          </a:r>
          <a:r>
            <a:rPr lang="en-US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4.</a:t>
          </a:r>
          <a:endParaRPr lang="ru-RU" sz="2500" kern="1200" dirty="0"/>
        </a:p>
      </dsp:txBody>
      <dsp:txXfrm rot="10800000">
        <a:off x="1680332" y="2353093"/>
        <a:ext cx="5321747" cy="603748"/>
      </dsp:txXfrm>
    </dsp:sp>
    <dsp:sp modelId="{AAF894FC-3ED6-4D60-ACB6-B3706074C0A5}">
      <dsp:nvSpPr>
        <dsp:cNvPr id="0" name=""/>
        <dsp:cNvSpPr/>
      </dsp:nvSpPr>
      <dsp:spPr>
        <a:xfrm>
          <a:off x="1227520" y="2353093"/>
          <a:ext cx="603748" cy="60374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56380-9691-4390-BD0F-39329DE7CDE1}">
      <dsp:nvSpPr>
        <dsp:cNvPr id="0" name=""/>
        <dsp:cNvSpPr/>
      </dsp:nvSpPr>
      <dsp:spPr>
        <a:xfrm rot="10800000">
          <a:off x="1529395" y="3137065"/>
          <a:ext cx="5472684" cy="60374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РЕБУС </a:t>
          </a:r>
          <a:r>
            <a:rPr lang="en-US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5.</a:t>
          </a:r>
          <a:endParaRPr lang="ru-RU" sz="2500" kern="1200" dirty="0"/>
        </a:p>
      </dsp:txBody>
      <dsp:txXfrm rot="10800000">
        <a:off x="1680332" y="3137065"/>
        <a:ext cx="5321747" cy="603748"/>
      </dsp:txXfrm>
    </dsp:sp>
    <dsp:sp modelId="{47E28F6C-87A7-46AA-9F38-82154999A051}">
      <dsp:nvSpPr>
        <dsp:cNvPr id="0" name=""/>
        <dsp:cNvSpPr/>
      </dsp:nvSpPr>
      <dsp:spPr>
        <a:xfrm>
          <a:off x="1227520" y="3137065"/>
          <a:ext cx="603748" cy="603748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E5DE4-89B4-478B-BA1B-C5977CDE056F}">
      <dsp:nvSpPr>
        <dsp:cNvPr id="0" name=""/>
        <dsp:cNvSpPr/>
      </dsp:nvSpPr>
      <dsp:spPr>
        <a:xfrm rot="10800000">
          <a:off x="1529395" y="3921036"/>
          <a:ext cx="5472684" cy="60374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РЕБУС </a:t>
          </a:r>
          <a:r>
            <a:rPr lang="en-US" sz="2500" b="1" kern="1200" dirty="0" smtClean="0"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6.</a:t>
          </a:r>
          <a:endParaRPr lang="ru-RU" sz="2500" kern="1200" dirty="0"/>
        </a:p>
      </dsp:txBody>
      <dsp:txXfrm rot="10800000">
        <a:off x="1680332" y="3921036"/>
        <a:ext cx="5321747" cy="603748"/>
      </dsp:txXfrm>
    </dsp:sp>
    <dsp:sp modelId="{57A4125B-0385-4E4F-972C-F93D82EAF8A7}">
      <dsp:nvSpPr>
        <dsp:cNvPr id="0" name=""/>
        <dsp:cNvSpPr/>
      </dsp:nvSpPr>
      <dsp:spPr>
        <a:xfrm>
          <a:off x="1227520" y="3921036"/>
          <a:ext cx="603748" cy="60374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C8798-C763-462A-87D0-FDDB5A8100E4}">
      <dsp:nvSpPr>
        <dsp:cNvPr id="0" name=""/>
        <dsp:cNvSpPr/>
      </dsp:nvSpPr>
      <dsp:spPr>
        <a:xfrm>
          <a:off x="0" y="604660"/>
          <a:ext cx="2571749" cy="154305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гигиена</a:t>
          </a:r>
          <a:endParaRPr lang="ru-RU" sz="30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0" y="604660"/>
        <a:ext cx="2571749" cy="1543050"/>
      </dsp:txXfrm>
    </dsp:sp>
    <dsp:sp modelId="{803A703F-4842-4EB4-AF58-6B5D0AE83C57}">
      <dsp:nvSpPr>
        <dsp:cNvPr id="0" name=""/>
        <dsp:cNvSpPr/>
      </dsp:nvSpPr>
      <dsp:spPr>
        <a:xfrm>
          <a:off x="2818663" y="604660"/>
          <a:ext cx="2571749" cy="1543050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omic Sans MS" panose="030F0702030302020204" pitchFamily="66" charset="0"/>
            </a:rPr>
            <a:t>закаливание</a:t>
          </a:r>
          <a:endParaRPr lang="ru-RU" sz="3000" kern="1200" dirty="0">
            <a:latin typeface="Comic Sans MS" panose="030F0702030302020204" pitchFamily="66" charset="0"/>
          </a:endParaRPr>
        </a:p>
      </dsp:txBody>
      <dsp:txXfrm>
        <a:off x="2818663" y="604660"/>
        <a:ext cx="2571749" cy="1543050"/>
      </dsp:txXfrm>
    </dsp:sp>
    <dsp:sp modelId="{510A05B2-16C4-4ACD-B00D-A2240178479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omic Sans MS" panose="030F0702030302020204" pitchFamily="66" charset="0"/>
            </a:rPr>
            <a:t>зарядка</a:t>
          </a:r>
          <a:endParaRPr lang="ru-RU" sz="3000" kern="1200" dirty="0">
            <a:latin typeface="Comic Sans MS" panose="030F0702030302020204" pitchFamily="66" charset="0"/>
          </a:endParaRPr>
        </a:p>
      </dsp:txBody>
      <dsp:txXfrm>
        <a:off x="5657849" y="591343"/>
        <a:ext cx="2571749" cy="1543050"/>
      </dsp:txXfrm>
    </dsp:sp>
    <dsp:sp modelId="{95177DEC-B8CC-49F1-97E9-B212CCDCB0D8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rgbClr val="0078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omic Sans MS" panose="030F0702030302020204" pitchFamily="66" charset="0"/>
            </a:rPr>
            <a:t>движение</a:t>
          </a:r>
          <a:endParaRPr lang="ru-RU" sz="3000" kern="1200" dirty="0">
            <a:latin typeface="Comic Sans MS" panose="030F0702030302020204" pitchFamily="66" charset="0"/>
          </a:endParaRPr>
        </a:p>
      </dsp:txBody>
      <dsp:txXfrm>
        <a:off x="0" y="2391569"/>
        <a:ext cx="2571749" cy="1543050"/>
      </dsp:txXfrm>
    </dsp:sp>
    <dsp:sp modelId="{C26F9841-1537-4C4A-813F-6CFCC79FB6C9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Comic Sans MS" panose="030F0702030302020204" pitchFamily="66" charset="0"/>
            </a:rPr>
            <a:t>режим</a:t>
          </a:r>
          <a:endParaRPr lang="ru-RU" sz="3000" kern="1200" dirty="0">
            <a:latin typeface="Comic Sans MS" panose="030F0702030302020204" pitchFamily="66" charset="0"/>
          </a:endParaRPr>
        </a:p>
      </dsp:txBody>
      <dsp:txXfrm>
        <a:off x="2828925" y="2391569"/>
        <a:ext cx="2571749" cy="1543050"/>
      </dsp:txXfrm>
    </dsp:sp>
    <dsp:sp modelId="{B6B4EC44-4BE0-4BD2-8B19-5319BB05C271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  <a:latin typeface="Comic Sans MS" panose="030F0702030302020204" pitchFamily="66" charset="0"/>
            </a:rPr>
            <a:t>витамины</a:t>
          </a:r>
          <a:endParaRPr lang="ru-RU" sz="30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5657849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BD66C-AD86-4164-AAA8-6179096374C1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1</a:t>
          </a:r>
          <a:endParaRPr lang="ru-RU" sz="4800" kern="1200" dirty="0"/>
        </a:p>
      </dsp:txBody>
      <dsp:txXfrm>
        <a:off x="2614422" y="179995"/>
        <a:ext cx="867155" cy="867155"/>
      </dsp:txXfrm>
    </dsp:sp>
    <dsp:sp modelId="{354D4DAB-AF90-4E87-87E9-D2DE8182CB98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632045" y="996915"/>
        <a:ext cx="228964" cy="248335"/>
      </dsp:txXfrm>
    </dsp:sp>
    <dsp:sp modelId="{EA55F71A-15AC-4790-BA9C-36C6209229CE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2</a:t>
          </a:r>
          <a:endParaRPr lang="ru-RU" sz="4800" kern="1200" dirty="0"/>
        </a:p>
      </dsp:txBody>
      <dsp:txXfrm>
        <a:off x="4105844" y="1263576"/>
        <a:ext cx="867155" cy="867155"/>
      </dsp:txXfrm>
    </dsp:sp>
    <dsp:sp modelId="{64D27914-8E3D-47E1-8016-F7DD908E7450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4158126" y="2394156"/>
        <a:ext cx="228964" cy="248335"/>
      </dsp:txXfrm>
    </dsp:sp>
    <dsp:sp modelId="{48129F4C-AFD8-4C14-8099-58F4A7937C06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3</a:t>
          </a:r>
          <a:endParaRPr lang="ru-RU" sz="4800" kern="1200" dirty="0"/>
        </a:p>
      </dsp:txBody>
      <dsp:txXfrm>
        <a:off x="3536171" y="3016849"/>
        <a:ext cx="867155" cy="867155"/>
      </dsp:txXfrm>
    </dsp:sp>
    <dsp:sp modelId="{96C6CB50-53BF-4DDD-BEA2-B75A3D8BDCBB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991839" y="3326259"/>
        <a:ext cx="228964" cy="248335"/>
      </dsp:txXfrm>
    </dsp:sp>
    <dsp:sp modelId="{B553F4E8-C230-4964-969A-BA465699DB2A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rgbClr val="0078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4</a:t>
          </a:r>
          <a:endParaRPr lang="ru-RU" sz="4800" kern="1200" dirty="0"/>
        </a:p>
      </dsp:txBody>
      <dsp:txXfrm>
        <a:off x="1692672" y="3016849"/>
        <a:ext cx="867155" cy="867155"/>
      </dsp:txXfrm>
    </dsp:sp>
    <dsp:sp modelId="{5DF4E822-281E-4465-8C01-E2F7A06641D0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1744954" y="2505090"/>
        <a:ext cx="228964" cy="248335"/>
      </dsp:txXfrm>
    </dsp:sp>
    <dsp:sp modelId="{3530F495-4FE7-4EF6-90C9-A85A44F19F77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hlinkClick xmlns:r="http://schemas.openxmlformats.org/officeDocument/2006/relationships" r:id="" action="ppaction://hlinksldjump"/>
            </a:rPr>
            <a:t>5</a:t>
          </a:r>
          <a:endParaRPr lang="ru-RU" sz="4800" kern="1200" dirty="0"/>
        </a:p>
      </dsp:txBody>
      <dsp:txXfrm>
        <a:off x="1122999" y="1263576"/>
        <a:ext cx="867155" cy="867155"/>
      </dsp:txXfrm>
    </dsp:sp>
    <dsp:sp modelId="{3EB921A2-8667-4D39-9AD4-775B8E773B0A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140623" y="1065476"/>
        <a:ext cx="228964" cy="248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1CB9B-A76B-47D5-9891-810BE92651D4}">
      <dsp:nvSpPr>
        <dsp:cNvPr id="0" name=""/>
        <dsp:cNvSpPr/>
      </dsp:nvSpPr>
      <dsp:spPr>
        <a:xfrm>
          <a:off x="1039" y="2117033"/>
          <a:ext cx="2027597" cy="2027597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85" tIns="76200" rIns="111585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1</a:t>
          </a:r>
          <a:endParaRPr lang="ru-RU" sz="60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297974" y="2413968"/>
        <a:ext cx="1433727" cy="1433727"/>
      </dsp:txXfrm>
    </dsp:sp>
    <dsp:sp modelId="{1D9B6000-6E65-482D-9CD2-49AA0BFF88B9}">
      <dsp:nvSpPr>
        <dsp:cNvPr id="0" name=""/>
        <dsp:cNvSpPr/>
      </dsp:nvSpPr>
      <dsp:spPr>
        <a:xfrm>
          <a:off x="1589597" y="2136132"/>
          <a:ext cx="2027597" cy="2027597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85" tIns="82550" rIns="11158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2</a:t>
          </a:r>
          <a:endParaRPr lang="ru-RU" sz="65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1886532" y="2433067"/>
        <a:ext cx="1433727" cy="1433727"/>
      </dsp:txXfrm>
    </dsp:sp>
    <dsp:sp modelId="{478B3E61-1B55-402E-A9A7-B00201AA58ED}">
      <dsp:nvSpPr>
        <dsp:cNvPr id="0" name=""/>
        <dsp:cNvSpPr/>
      </dsp:nvSpPr>
      <dsp:spPr>
        <a:xfrm>
          <a:off x="3245196" y="2117033"/>
          <a:ext cx="2027597" cy="2027597"/>
        </a:xfrm>
        <a:prstGeom prst="ellipse">
          <a:avLst/>
        </a:prstGeom>
        <a:solidFill>
          <a:srgbClr val="FF0066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85" tIns="82550" rIns="11158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3</a:t>
          </a:r>
          <a:endParaRPr lang="ru-RU" sz="65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3542131" y="2413968"/>
        <a:ext cx="1433727" cy="1433727"/>
      </dsp:txXfrm>
    </dsp:sp>
    <dsp:sp modelId="{A70AE24C-F2B9-4DBD-8409-BCEB6A041EC4}">
      <dsp:nvSpPr>
        <dsp:cNvPr id="0" name=""/>
        <dsp:cNvSpPr/>
      </dsp:nvSpPr>
      <dsp:spPr>
        <a:xfrm>
          <a:off x="4867274" y="2117033"/>
          <a:ext cx="2027597" cy="2027597"/>
        </a:xfrm>
        <a:prstGeom prst="ellipse">
          <a:avLst/>
        </a:prstGeom>
        <a:solidFill>
          <a:srgbClr val="0078D2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85" tIns="82550" rIns="11158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4</a:t>
          </a:r>
          <a:endParaRPr lang="ru-RU" sz="65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5164209" y="2413968"/>
        <a:ext cx="1433727" cy="1433727"/>
      </dsp:txXfrm>
    </dsp:sp>
    <dsp:sp modelId="{3A6BFC5A-6C6D-4226-A9DC-C1ED87DB566F}">
      <dsp:nvSpPr>
        <dsp:cNvPr id="0" name=""/>
        <dsp:cNvSpPr/>
      </dsp:nvSpPr>
      <dsp:spPr>
        <a:xfrm>
          <a:off x="6489353" y="2117033"/>
          <a:ext cx="2027597" cy="2027597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1585" tIns="82550" rIns="11158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Comic Sans MS" panose="030F0702030302020204" pitchFamily="66" charset="0"/>
              <a:hlinkClick xmlns:r="http://schemas.openxmlformats.org/officeDocument/2006/relationships" r:id="" action="ppaction://hlinksldjump"/>
            </a:rPr>
            <a:t>5</a:t>
          </a:r>
          <a:endParaRPr lang="ru-RU" sz="6500" kern="1200" dirty="0">
            <a:solidFill>
              <a:schemeClr val="bg1"/>
            </a:solidFill>
            <a:latin typeface="Comic Sans MS" panose="030F0702030302020204" pitchFamily="66" charset="0"/>
          </a:endParaRPr>
        </a:p>
      </dsp:txBody>
      <dsp:txXfrm>
        <a:off x="6786288" y="2413968"/>
        <a:ext cx="1433727" cy="1433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186A9-FB30-48E8-ACDF-F8214BEE2A74}">
      <dsp:nvSpPr>
        <dsp:cNvPr id="0" name=""/>
        <dsp:cNvSpPr/>
      </dsp:nvSpPr>
      <dsp:spPr>
        <a:xfrm rot="5400000">
          <a:off x="-174187" y="176032"/>
          <a:ext cx="1161251" cy="8128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Comic Sans MS" panose="030F0702030302020204" pitchFamily="66" charset="0"/>
          </a:endParaRPr>
        </a:p>
      </dsp:txBody>
      <dsp:txXfrm rot="-5400000">
        <a:off x="1" y="408282"/>
        <a:ext cx="812876" cy="348375"/>
      </dsp:txXfrm>
    </dsp:sp>
    <dsp:sp modelId="{127055C9-5BEE-41C4-AFF8-0FF2DA9BA32C}">
      <dsp:nvSpPr>
        <dsp:cNvPr id="0" name=""/>
        <dsp:cNvSpPr/>
      </dsp:nvSpPr>
      <dsp:spPr>
        <a:xfrm rot="5400000">
          <a:off x="3749275" y="-2934553"/>
          <a:ext cx="754813" cy="6627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Comic Sans MS" panose="030F0702030302020204" pitchFamily="66" charset="0"/>
          </a:endParaRPr>
        </a:p>
      </dsp:txBody>
      <dsp:txXfrm rot="-5400000">
        <a:off x="812877" y="38692"/>
        <a:ext cx="6590764" cy="681119"/>
      </dsp:txXfrm>
    </dsp:sp>
    <dsp:sp modelId="{7503B9C9-CD29-4DA4-B636-684452EA564E}">
      <dsp:nvSpPr>
        <dsp:cNvPr id="0" name=""/>
        <dsp:cNvSpPr/>
      </dsp:nvSpPr>
      <dsp:spPr>
        <a:xfrm rot="5400000">
          <a:off x="-174187" y="1220889"/>
          <a:ext cx="1161251" cy="8128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Comic Sans MS" panose="030F0702030302020204" pitchFamily="66" charset="0"/>
          </a:endParaRPr>
        </a:p>
      </dsp:txBody>
      <dsp:txXfrm rot="-5400000">
        <a:off x="1" y="1453139"/>
        <a:ext cx="812876" cy="348375"/>
      </dsp:txXfrm>
    </dsp:sp>
    <dsp:sp modelId="{931840CB-6601-4599-AFA7-43AA4938D140}">
      <dsp:nvSpPr>
        <dsp:cNvPr id="0" name=""/>
        <dsp:cNvSpPr/>
      </dsp:nvSpPr>
      <dsp:spPr>
        <a:xfrm rot="5400000">
          <a:off x="3749275" y="-1889697"/>
          <a:ext cx="754813" cy="6627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Comic Sans MS" panose="030F0702030302020204" pitchFamily="66" charset="0"/>
          </a:endParaRPr>
        </a:p>
      </dsp:txBody>
      <dsp:txXfrm rot="-5400000">
        <a:off x="812877" y="1083548"/>
        <a:ext cx="6590764" cy="681119"/>
      </dsp:txXfrm>
    </dsp:sp>
    <dsp:sp modelId="{AE313BBB-A822-4C14-A9FF-C01B3DD4B51B}">
      <dsp:nvSpPr>
        <dsp:cNvPr id="0" name=""/>
        <dsp:cNvSpPr/>
      </dsp:nvSpPr>
      <dsp:spPr>
        <a:xfrm rot="5400000">
          <a:off x="-174187" y="2265745"/>
          <a:ext cx="1161251" cy="81287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Comic Sans MS" panose="030F0702030302020204" pitchFamily="66" charset="0"/>
          </a:endParaRPr>
        </a:p>
      </dsp:txBody>
      <dsp:txXfrm rot="-5400000">
        <a:off x="1" y="2497995"/>
        <a:ext cx="812876" cy="348375"/>
      </dsp:txXfrm>
    </dsp:sp>
    <dsp:sp modelId="{BC02CA6A-780A-48BB-9CCE-1AF56E3A2A03}">
      <dsp:nvSpPr>
        <dsp:cNvPr id="0" name=""/>
        <dsp:cNvSpPr/>
      </dsp:nvSpPr>
      <dsp:spPr>
        <a:xfrm rot="5400000">
          <a:off x="3749275" y="-844840"/>
          <a:ext cx="754813" cy="6627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>
            <a:latin typeface="Comic Sans MS" panose="030F0702030302020204" pitchFamily="66" charset="0"/>
          </a:endParaRPr>
        </a:p>
      </dsp:txBody>
      <dsp:txXfrm rot="-5400000">
        <a:off x="812877" y="2128405"/>
        <a:ext cx="6590764" cy="681119"/>
      </dsp:txXfrm>
    </dsp:sp>
    <dsp:sp modelId="{677B5769-EBE0-4C85-B598-D20BA833CB9D}">
      <dsp:nvSpPr>
        <dsp:cNvPr id="0" name=""/>
        <dsp:cNvSpPr/>
      </dsp:nvSpPr>
      <dsp:spPr>
        <a:xfrm rot="5400000">
          <a:off x="-174187" y="3310602"/>
          <a:ext cx="1161251" cy="81287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Comic Sans MS" panose="030F0702030302020204" pitchFamily="66" charset="0"/>
          </a:endParaRPr>
        </a:p>
      </dsp:txBody>
      <dsp:txXfrm rot="-5400000">
        <a:off x="1" y="3542852"/>
        <a:ext cx="812876" cy="348375"/>
      </dsp:txXfrm>
    </dsp:sp>
    <dsp:sp modelId="{C65F7EC6-7983-4365-90E2-532EEDA178CD}">
      <dsp:nvSpPr>
        <dsp:cNvPr id="0" name=""/>
        <dsp:cNvSpPr/>
      </dsp:nvSpPr>
      <dsp:spPr>
        <a:xfrm rot="5400000">
          <a:off x="3749275" y="200015"/>
          <a:ext cx="754813" cy="6627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Comic Sans MS" panose="030F0702030302020204" pitchFamily="66" charset="0"/>
          </a:endParaRPr>
        </a:p>
      </dsp:txBody>
      <dsp:txXfrm rot="-5400000">
        <a:off x="812877" y="3173261"/>
        <a:ext cx="6590764" cy="681119"/>
      </dsp:txXfrm>
    </dsp:sp>
    <dsp:sp modelId="{8033F0FA-C0F8-46E4-8C95-E0314DE714DE}">
      <dsp:nvSpPr>
        <dsp:cNvPr id="0" name=""/>
        <dsp:cNvSpPr/>
      </dsp:nvSpPr>
      <dsp:spPr>
        <a:xfrm rot="5400000">
          <a:off x="-174187" y="4355458"/>
          <a:ext cx="1161251" cy="81287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Comic Sans MS" panose="030F0702030302020204" pitchFamily="66" charset="0"/>
          </a:endParaRPr>
        </a:p>
      </dsp:txBody>
      <dsp:txXfrm rot="-5400000">
        <a:off x="1" y="4587708"/>
        <a:ext cx="812876" cy="348375"/>
      </dsp:txXfrm>
    </dsp:sp>
    <dsp:sp modelId="{8390DE7C-C30F-40BD-8005-6E4B4CE6BD70}">
      <dsp:nvSpPr>
        <dsp:cNvPr id="0" name=""/>
        <dsp:cNvSpPr/>
      </dsp:nvSpPr>
      <dsp:spPr>
        <a:xfrm rot="5400000">
          <a:off x="3749275" y="1244872"/>
          <a:ext cx="754813" cy="66276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Comic Sans MS" panose="030F0702030302020204" pitchFamily="66" charset="0"/>
          </a:endParaRPr>
        </a:p>
      </dsp:txBody>
      <dsp:txXfrm rot="-5400000">
        <a:off x="812877" y="4218118"/>
        <a:ext cx="6590764" cy="68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23F55-09A6-41A4-A2D0-FEC67AA86483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086A-9A5E-47B6-9B84-84B5DD42F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3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086A-9A5E-47B6-9B84-84B5DD42F56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96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086A-9A5E-47B6-9B84-84B5DD42F56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2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086A-9A5E-47B6-9B84-84B5DD42F56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2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086A-9A5E-47B6-9B84-84B5DD42F56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2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086A-9A5E-47B6-9B84-84B5DD42F56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8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086A-9A5E-47B6-9B84-84B5DD42F56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086A-9A5E-47B6-9B84-84B5DD42F56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A86"/>
            </a:gs>
            <a:gs pos="40000">
              <a:srgbClr val="FFFF00"/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7.wdp"/><Relationship Id="rId5" Type="http://schemas.openxmlformats.org/officeDocument/2006/relationships/image" Target="../media/image25.png"/><Relationship Id="rId4" Type="http://schemas.microsoft.com/office/2007/relationships/hdphoto" Target="../media/hdphoto1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8.wdp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downloads.safariltd.com/images/1000x1000/safariltd-hyena-222629-0.jpg" TargetMode="External"/><Relationship Id="rId3" Type="http://schemas.openxmlformats.org/officeDocument/2006/relationships/hyperlink" Target="http://ds95.ucoz.ru/_si/0/12487622.jpg" TargetMode="External"/><Relationship Id="rId7" Type="http://schemas.openxmlformats.org/officeDocument/2006/relationships/hyperlink" Target="http://tips-ua.com/img/2/a/2aafe7eed7effe50610a1ab8d7783de2.jpeg" TargetMode="External"/><Relationship Id="rId12" Type="http://schemas.openxmlformats.org/officeDocument/2006/relationships/hyperlink" Target="http://www.search-best-cartoon.com/cartoon-ducks/cartoon-ducks-04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mor.kinnet.ru/an/an1009/10927.jpg" TargetMode="External"/><Relationship Id="rId11" Type="http://schemas.openxmlformats.org/officeDocument/2006/relationships/hyperlink" Target="http://s00.yaplakal.com/pics/pics_original/6/8/6/4603686.gif" TargetMode="External"/><Relationship Id="rId5" Type="http://schemas.openxmlformats.org/officeDocument/2006/relationships/hyperlink" Target="http://101.sadiki.by/sites/101/files/dnhnf5sv-60.jpg" TargetMode="External"/><Relationship Id="rId10" Type="http://schemas.openxmlformats.org/officeDocument/2006/relationships/hyperlink" Target="http://lomzi-mou.ucoz.com/3166_html_7f8aec59.gif" TargetMode="External"/><Relationship Id="rId4" Type="http://schemas.openxmlformats.org/officeDocument/2006/relationships/hyperlink" Target="http://www.eduvluki.ru/data/detsad/3/297/297.jpg" TargetMode="External"/><Relationship Id="rId9" Type="http://schemas.openxmlformats.org/officeDocument/2006/relationships/hyperlink" Target="http://sschool8.narod.ru/Zag/zagad57w.gi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f1.mylove.ru/41gDOuyOVTlRajj.gif" TargetMode="External"/><Relationship Id="rId13" Type="http://schemas.openxmlformats.org/officeDocument/2006/relationships/hyperlink" Target="http://searchletitbit.ru/images/0/3/vitamin-v6-piridoksin_2.jpg" TargetMode="External"/><Relationship Id="rId3" Type="http://schemas.openxmlformats.org/officeDocument/2006/relationships/hyperlink" Target="http://thumbs.dreamstime.com/z/cartoon-bride-groom-23276803.jpg" TargetMode="External"/><Relationship Id="rId7" Type="http://schemas.openxmlformats.org/officeDocument/2006/relationships/hyperlink" Target="http://img0.liveinternet.ru/images/attach/c/7/94/796/94796896_HighFour_pChristmas_Element43.png" TargetMode="External"/><Relationship Id="rId12" Type="http://schemas.openxmlformats.org/officeDocument/2006/relationships/hyperlink" Target="http://shopsis.nethouse.ru/static/img/0000/0003/1879/31879579.1yknxm8wg5.W330.jpg?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feinnorthgeorgia.com/wp-content/uploads/2012/08/House-for-Signs-and-Ads.jpg" TargetMode="External"/><Relationship Id="rId11" Type="http://schemas.openxmlformats.org/officeDocument/2006/relationships/hyperlink" Target="http://agrobiz.net/modules/adver/images/500_500_878_Eggs.jpg" TargetMode="External"/><Relationship Id="rId5" Type="http://schemas.openxmlformats.org/officeDocument/2006/relationships/hyperlink" Target="http://s4.pic4you.ru/y2014/10-07/12216/4635188.png" TargetMode="External"/><Relationship Id="rId10" Type="http://schemas.openxmlformats.org/officeDocument/2006/relationships/hyperlink" Target="http://winelovelife.files.wordpress.com/2013/11/lemon.jpg" TargetMode="External"/><Relationship Id="rId4" Type="http://schemas.openxmlformats.org/officeDocument/2006/relationships/hyperlink" Target="http://writercenter.ru/uploads/images/00/01/68/2012/04/09/avatar_blog_rog-kentavra-big.jpg" TargetMode="External"/><Relationship Id="rId9" Type="http://schemas.openxmlformats.org/officeDocument/2006/relationships/hyperlink" Target="http://libernazione.it/wp-content/uploads/2013/07/249181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tredentairetouchette.com/images/toothbrush_and_paste_ganson_xxl.png" TargetMode="External"/><Relationship Id="rId3" Type="http://schemas.openxmlformats.org/officeDocument/2006/relationships/hyperlink" Target="http://&#1090;&#1086;&#1074;&#1072;&#1088;&#1086;&#1084;&#1072;&#1085;&#1080;&#1103;.&#1088;&#1092;/images/product_images/info_images/579387-1.jpg" TargetMode="External"/><Relationship Id="rId7" Type="http://schemas.openxmlformats.org/officeDocument/2006/relationships/hyperlink" Target="http://www.bonart-studio.ru/images/product_images/popup_images/1704_0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ncprice.ru/41797-thickbox_default/mylo-tualetnoe-detskoe-90g-1140-6112.jpg" TargetMode="External"/><Relationship Id="rId5" Type="http://schemas.openxmlformats.org/officeDocument/2006/relationships/hyperlink" Target="http://argotd.ru/static/img/0000/0002/4089/24089537.g6leg7zqzd.jpg" TargetMode="External"/><Relationship Id="rId4" Type="http://schemas.openxmlformats.org/officeDocument/2006/relationships/hyperlink" Target="http://&#1090;&#1086;&#1074;&#1072;&#1088;&#1086;&#1084;&#1072;&#1085;&#1080;&#1103;.&#1088;&#1092;/images/product_images/info_images/754730-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3" b="20819"/>
          <a:stretch/>
        </p:blipFill>
        <p:spPr bwMode="auto">
          <a:xfrm>
            <a:off x="827584" y="1556792"/>
            <a:ext cx="7554014" cy="388843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52004"/>
            <a:ext cx="7554014" cy="1470025"/>
          </a:xfrm>
          <a:prstGeom prst="roundRect">
            <a:avLst/>
          </a:prstGeo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Эколого-биологическая игра</a:t>
            </a:r>
            <a:br>
              <a:rPr lang="ru-RU" sz="3600" b="1" dirty="0" smtClean="0">
                <a:solidFill>
                  <a:srgbClr val="0078D2"/>
                </a:solidFill>
                <a:latin typeface="Comic Sans MS" panose="030F0702030302020204" pitchFamily="66" charset="0"/>
              </a:rPr>
            </a:br>
            <a:endParaRPr lang="ru-RU" sz="3600" b="1" dirty="0">
              <a:solidFill>
                <a:srgbClr val="0078D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58924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Казакова Светлана Александровна </a:t>
            </a:r>
          </a:p>
          <a:p>
            <a:pPr>
              <a:lnSpc>
                <a:spcPct val="70000"/>
              </a:lnSpc>
            </a:pPr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у</a:t>
            </a: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читель биологии</a:t>
            </a: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МБОУ «Лицей» г. Протвино</a:t>
            </a:r>
            <a:endParaRPr lang="ru-RU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5" descr="http://ds95.ucoz.ru/_si/0/12487622.jpg"/>
          <p:cNvSpPr>
            <a:spLocks noChangeAspect="1" noChangeArrowheads="1"/>
          </p:cNvSpPr>
          <p:nvPr/>
        </p:nvSpPr>
        <p:spPr bwMode="auto">
          <a:xfrm>
            <a:off x="63500" y="-136525"/>
            <a:ext cx="813435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1109" y="83671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«Ю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Ы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Е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Л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Л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Г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И»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53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Пословица 5.</a:t>
            </a:r>
            <a:endParaRPr lang="ru-RU" dirty="0">
              <a:solidFill>
                <a:srgbClr val="0078D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514097"/>
              </p:ext>
            </p:extLst>
          </p:nvPr>
        </p:nvGraphicFramePr>
        <p:xfrm>
          <a:off x="1475656" y="1196752"/>
          <a:ext cx="6131024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78"/>
                <a:gridCol w="766378"/>
                <a:gridCol w="766378"/>
                <a:gridCol w="766378"/>
                <a:gridCol w="766378"/>
                <a:gridCol w="766378"/>
                <a:gridCol w="766378"/>
                <a:gridCol w="766378"/>
              </a:tblGrid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З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Й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Х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835696" y="1631831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14800" y="1631831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19872" y="1592570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7784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32040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835697" y="1553309"/>
            <a:ext cx="792087" cy="32468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27784" y="1553309"/>
            <a:ext cx="792088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419872" y="1553309"/>
            <a:ext cx="694928" cy="309331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77072" y="1556792"/>
            <a:ext cx="854968" cy="33123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932040" y="1601870"/>
            <a:ext cx="792088" cy="30512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236296" y="1646149"/>
            <a:ext cx="0" cy="106277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40939" y="5493693"/>
            <a:ext cx="85667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ЗДОРОВЬЕМ СЛАБ, ТАК И ДУХОМ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НЕ ГЕРОЙ</a:t>
            </a:r>
            <a:endParaRPr lang="ru-RU" sz="36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444208" y="1553309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24128" y="1628800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724128" y="1608630"/>
            <a:ext cx="720080" cy="30445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444208" y="1646149"/>
            <a:ext cx="792088" cy="30512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Пословица 6.</a:t>
            </a:r>
            <a:endParaRPr lang="ru-RU" dirty="0">
              <a:solidFill>
                <a:srgbClr val="0078D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149054"/>
              </p:ext>
            </p:extLst>
          </p:nvPr>
        </p:nvGraphicFramePr>
        <p:xfrm>
          <a:off x="1475656" y="1196752"/>
          <a:ext cx="6131024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78"/>
                <a:gridCol w="766378"/>
                <a:gridCol w="766378"/>
                <a:gridCol w="766378"/>
                <a:gridCol w="766378"/>
                <a:gridCol w="766378"/>
                <a:gridCol w="766378"/>
                <a:gridCol w="766378"/>
              </a:tblGrid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Я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835696" y="1631831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14800" y="1631831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19872" y="1592570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7784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32040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835697" y="1553309"/>
            <a:ext cx="792087" cy="32468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27784" y="1553309"/>
            <a:ext cx="792088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419872" y="1553309"/>
            <a:ext cx="694928" cy="309331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77072" y="1556792"/>
            <a:ext cx="854968" cy="33123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932040" y="1601870"/>
            <a:ext cx="792088" cy="30512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236296" y="1646149"/>
            <a:ext cx="0" cy="322297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08648" y="5493693"/>
            <a:ext cx="80313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8D2"/>
                </a:solidFill>
                <a:latin typeface="Comic Sans MS" panose="030F0702030302020204" pitchFamily="66" charset="0"/>
              </a:rPr>
              <a:t>У КОГО БОЛЯТ КОСТИ, ТОТ НЕ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78D2"/>
                </a:solidFill>
                <a:effectLst/>
                <a:latin typeface="Comic Sans MS" panose="030F0702030302020204" pitchFamily="66" charset="0"/>
              </a:rPr>
              <a:t>ДУМАЕТ В ГОСТИ</a:t>
            </a:r>
            <a:endParaRPr lang="ru-RU" sz="3600" b="1" cap="none" spc="0" dirty="0">
              <a:ln w="10541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78D2"/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444208" y="1553309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24128" y="1628800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724128" y="1608630"/>
            <a:ext cx="720080" cy="30445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444208" y="1646149"/>
            <a:ext cx="792088" cy="30512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4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КОНКУРС 3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4" descr="http://101.sadiki.by/sites/101/files/dnhnf5sv-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9543" y="83671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М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Щ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К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И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З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effectLst/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Р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Ь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400294"/>
              </p:ext>
            </p:extLst>
          </p:nvPr>
        </p:nvGraphicFramePr>
        <p:xfrm>
          <a:off x="409543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06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Ребус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classifieds24.ru/images/2929/2928025/large_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2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wnloads.safariltd.com/images/1000x1000/safariltd-hyena-222629-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15" y="-113054"/>
            <a:ext cx="5895975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83890" y="699953"/>
            <a:ext cx="8194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,,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4158" y="5085184"/>
            <a:ext cx="39164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ГИГИЕНА</a:t>
            </a:r>
            <a:r>
              <a:rPr lang="ru-RU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Овал 8">
            <a:hlinkClick r:id="rId6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Ребус 2.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176442"/>
            <a:ext cx="154515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А</a:t>
            </a:r>
            <a:endParaRPr lang="ru-RU" sz="13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9524" y="2276872"/>
            <a:ext cx="129614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К</a:t>
            </a:r>
            <a:endParaRPr lang="ru-RU" sz="15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2052" name="Picture 4" descr="http://sschool8.narod.ru/Zag/zagad57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55" y="1761125"/>
            <a:ext cx="1741804" cy="25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flipV="1">
            <a:off x="2117594" y="2083659"/>
            <a:ext cx="502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2054" name="Picture 6" descr="http://lomzi-mou.ucoz.com/3166_html_7f8aec59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4" b="988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115" y="1647263"/>
            <a:ext cx="1817228" cy="26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V="1">
            <a:off x="4693313" y="2049780"/>
            <a:ext cx="502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64616" y="1159970"/>
            <a:ext cx="8194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,,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9373" y="2126577"/>
            <a:ext cx="129614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  <a:endParaRPr lang="ru-RU" sz="15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2638" y="5013175"/>
            <a:ext cx="61013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ЗАКАЛИВАНИЕ</a:t>
            </a:r>
            <a:endParaRPr lang="ru-RU" sz="6000" dirty="0"/>
          </a:p>
        </p:txBody>
      </p:sp>
      <p:sp>
        <p:nvSpPr>
          <p:cNvPr id="17" name="Овал 16">
            <a:hlinkClick r:id="rId5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48AF23"/>
          </a:solidFill>
          <a:ln>
            <a:solidFill>
              <a:srgbClr val="48A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2" grpId="0"/>
      <p:bldP spid="14" grpId="0"/>
      <p:bldP spid="1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0.yaplakal.com/pics/pics_original/6/8/6/4603686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14859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5583" y="2283547"/>
            <a:ext cx="1296144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Р</a:t>
            </a:r>
            <a:endParaRPr lang="ru-RU" sz="15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8D2"/>
                </a:solidFill>
                <a:latin typeface="Comic Sans MS" panose="030F0702030302020204" pitchFamily="66" charset="0"/>
              </a:rPr>
              <a:t>Ребус </a:t>
            </a:r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3.</a:t>
            </a:r>
            <a:endParaRPr lang="ru-RU" dirty="0"/>
          </a:p>
        </p:txBody>
      </p:sp>
      <p:pic>
        <p:nvPicPr>
          <p:cNvPr id="1028" name="Picture 4" descr="http://www.search-best-cartoon.com/cartoon-ducks/cartoon-ducks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434" y1="12597" x2="26041" y2="13953"/>
                        <a14:foregroundMark x1="55225" y1="83721" x2="55438" y2="90359"/>
                        <a14:foregroundMark x1="47451" y1="79845" x2="45667" y2="85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8" y="1498717"/>
            <a:ext cx="3269256" cy="28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flipV="1">
            <a:off x="3697777" y="1498717"/>
            <a:ext cx="10983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,,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8646" y="5085184"/>
            <a:ext cx="40991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ЗАРЯДКА</a:t>
            </a:r>
            <a:endParaRPr lang="ru-RU" sz="6600" dirty="0"/>
          </a:p>
        </p:txBody>
      </p:sp>
      <p:sp>
        <p:nvSpPr>
          <p:cNvPr id="9" name="Овал 8">
            <a:hlinkClick r:id="rId5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8D2"/>
                </a:solidFill>
                <a:latin typeface="Comic Sans MS" panose="030F0702030302020204" pitchFamily="66" charset="0"/>
              </a:rPr>
              <a:t>Ребус </a:t>
            </a:r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4.</a:t>
            </a: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836712"/>
            <a:ext cx="1296144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  <a:endParaRPr lang="ru-RU" sz="26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5295" y="2421761"/>
            <a:ext cx="548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universalwebsites.theknot.com.s3.amazonaws.com/UniversalWebsites/PageMainImage/9482785528282754/2100954/30107691/med/coupleringdarksepianobackgroun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35" b="100000" l="51000" r="100000">
                        <a14:foregroundMark x1="73800" y1="32464" x2="82600" y2="40580"/>
                        <a14:foregroundMark x1="75800" y1="51304" x2="82200" y2="47826"/>
                        <a14:foregroundMark x1="74000" y1="63188" x2="73200" y2="70725"/>
                        <a14:foregroundMark x1="81400" y1="82319" x2="76400" y2="66667"/>
                        <a14:foregroundMark x1="64800" y1="63768" x2="63800" y2="68406"/>
                        <a14:foregroundMark x1="70200" y1="96232" x2="68200" y2="95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10" t="9895"/>
          <a:stretch/>
        </p:blipFill>
        <p:spPr bwMode="auto">
          <a:xfrm>
            <a:off x="3275856" y="1136434"/>
            <a:ext cx="2736304" cy="349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61830" y="938160"/>
            <a:ext cx="502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09405" y="836710"/>
            <a:ext cx="1296144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Е</a:t>
            </a:r>
            <a:endParaRPr lang="ru-RU" sz="26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5229200"/>
            <a:ext cx="50722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ДВИЖЕНИЕ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524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8D2"/>
                </a:solidFill>
                <a:latin typeface="Comic Sans MS" panose="030F0702030302020204" pitchFamily="66" charset="0"/>
              </a:rPr>
              <a:t>Ребус </a:t>
            </a:r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5.</a:t>
            </a: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pic>
        <p:nvPicPr>
          <p:cNvPr id="1026" name="Picture 2" descr="http://s012.radikal.ru/i320/1101/c0/a6b63fd718f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" b="98958" l="10000" r="90000">
                        <a14:foregroundMark x1="27031" y1="31250" x2="27031" y2="3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1775110"/>
            <a:ext cx="3011486" cy="22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2031" y="512676"/>
            <a:ext cx="8194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,,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1028" name="Picture 4" descr="http://s4.pic4you.ru/y2014/10-07/12216/463518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59" y="2269614"/>
            <a:ext cx="1969388" cy="152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4.pic4you.ru/y2014/10-07/12216/463518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15520"/>
            <a:ext cx="1993918" cy="15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sa.tuttomercato.it/annuncio_thumbnail/608910_1_800x6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3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00" y="1859239"/>
            <a:ext cx="3011488" cy="22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6565065" y="1418887"/>
            <a:ext cx="10983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 ,,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4941168"/>
            <a:ext cx="30925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РЕЖИМ</a:t>
            </a:r>
            <a:r>
              <a:rPr lang="ru-RU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8D2"/>
                </a:solidFill>
                <a:latin typeface="Comic Sans MS" panose="030F0702030302020204" pitchFamily="66" charset="0"/>
              </a:rPr>
              <a:t>Ребус </a:t>
            </a:r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6.</a:t>
            </a: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1196" y="1067543"/>
            <a:ext cx="129614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И</a:t>
            </a:r>
            <a:endParaRPr lang="ru-RU" sz="23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0733" y="2498705"/>
            <a:ext cx="402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://img1.liveinternet.ru/images/attach/c/7/94/797/94797225_HighFour_pChristmas_Element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46" y="1640722"/>
            <a:ext cx="3140403" cy="24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44534" y="512676"/>
            <a:ext cx="129614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7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</a:rPr>
              <a:t>ы</a:t>
            </a:r>
            <a:endParaRPr lang="ru-RU" sz="27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915816" y="1414057"/>
            <a:ext cx="502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,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8494" y="5085183"/>
            <a:ext cx="5117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6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ИТАМИНЫ</a:t>
            </a:r>
            <a:r>
              <a:rPr lang="ru-RU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/>
          <a:lstStyle/>
          <a:p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4" descr="http://101.sadiki.by/sites/101/files/dnhnf5sv-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5900" y="39341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М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Щ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К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И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З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effectLst/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Р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Ь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8159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8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2461" y="3619266"/>
            <a:ext cx="8229600" cy="243313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ru-RU" sz="3600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pic>
        <p:nvPicPr>
          <p:cNvPr id="2052" name="Picture 4" descr="http://www.eduvluki.ru/data/detsad/3/297/2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3" t="336" r="9406" b="52716"/>
          <a:stretch/>
        </p:blipFill>
        <p:spPr bwMode="auto">
          <a:xfrm>
            <a:off x="179512" y="178709"/>
            <a:ext cx="8784976" cy="362319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883" y="4365104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У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К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А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О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З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Р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М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  <a:latin typeface="Comic Sans MS" panose="030F0702030302020204" pitchFamily="66" charset="0"/>
              </a:rPr>
              <a:t>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Б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Р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А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З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Е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Ж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И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З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Н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712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КОНКУРС 4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4" descr="http://101.sadiki.by/sites/101/files/dnhnf5sv-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9543" y="83671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Р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У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Ж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Ы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Е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С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К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К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К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f1.mylove.ru/41gDOuyOVTlRajj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84" y="2252137"/>
            <a:ext cx="2714669" cy="41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8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КОНКУРС 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4" descr="http://101.sadiki.by/sites/101/files/dnhnf5sv-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9543" y="83671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Р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У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З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Ь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Я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М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Ы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libernazione.it/wp-content/uploads/2013/07/24918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4" b="89822" l="875" r="96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1" y="1646876"/>
            <a:ext cx="3560379" cy="17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inelovelife.files.wordpress.com/2013/11/lem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9" b="100000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7389"/>
            <a:ext cx="2131287" cy="16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grobiz.net/modules/adver/images/500_500_878_Egg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4600">
                        <a14:foregroundMark x1="16200" y1="69600" x2="16200" y2="69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06" y="1373591"/>
            <a:ext cx="2197373" cy="21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hopsis.nethouse.ru/static/img/0000/0003/1879/31879579.1yknxm8wg5.W330.jpg?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728" r="89494">
                        <a14:foregroundMark x1="49416" y1="4297" x2="48638" y2="5729"/>
                        <a14:foregroundMark x1="49027" y1="6120" x2="49027" y2="17448"/>
                        <a14:foregroundMark x1="37354" y1="13281" x2="33074" y2="16016"/>
                        <a14:foregroundMark x1="29183" y1="14714" x2="25292" y2="15495"/>
                        <a14:foregroundMark x1="18288" y1="16016" x2="38132" y2="11068"/>
                        <a14:foregroundMark x1="61089" y1="9245" x2="87549" y2="17708"/>
                        <a14:foregroundMark x1="56031" y1="2734" x2="55642" y2="6771"/>
                        <a14:foregroundMark x1="42412" y1="2083" x2="42412" y2="6250"/>
                        <a14:foregroundMark x1="36576" y1="3906" x2="38521" y2="7161"/>
                        <a14:foregroundMark x1="64591" y1="4297" x2="63813" y2="7161"/>
                        <a14:foregroundMark x1="38132" y1="3906" x2="34630" y2="5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20854"/>
            <a:ext cx="1027963" cy="307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earchletitbit.ru/images/0/3/vitamin-v6-piridoksin_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500" y1="56000" x2="13500" y2="7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56800"/>
            <a:ext cx="2651763" cy="198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4104" y="4778968"/>
            <a:ext cx="154515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А</a:t>
            </a:r>
            <a:endParaRPr lang="ru-RU" sz="13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095" y="4772087"/>
            <a:ext cx="154515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</a:t>
            </a:r>
            <a:endParaRPr lang="ru-RU" sz="13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09347" y="4765119"/>
            <a:ext cx="154515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С</a:t>
            </a:r>
            <a:endParaRPr lang="ru-RU" sz="13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2204" y="4763376"/>
            <a:ext cx="154515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D</a:t>
            </a:r>
            <a:endParaRPr lang="ru-RU" sz="13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59297" y="4772087"/>
            <a:ext cx="154515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Е</a:t>
            </a:r>
            <a:endParaRPr lang="ru-RU" sz="130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05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7083 4.44444E-6 C 0.1026 4.44444E-6 0.14167 -0.13426 0.14167 -0.24306 L 0.14167 -0.4858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22049 3.7037E-7 C 0.31927 3.7037E-7 0.44115 -0.07014 0.44115 -0.12708 L 0.44115 -0.2539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15 L -0.04462 0.04051 C -0.06458 0.05926 -0.13455 -0.00231 -0.17135 -0.07199 L -0.25364 -0.22615 " pathEditMode="relative" rAng="-12921470" ptsTypes="FfFF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03941 -0.483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40798 -0.348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9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КОНКУРС 5.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36974"/>
            <a:ext cx="6643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Д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Р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У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З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Ь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Я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Т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М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2198" y="1567971"/>
            <a:ext cx="1832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ВОПРОСЫ</a:t>
            </a:r>
            <a:endParaRPr lang="ru-RU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37962810"/>
              </p:ext>
            </p:extLst>
          </p:nvPr>
        </p:nvGraphicFramePr>
        <p:xfrm>
          <a:off x="1620474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Вопрос</a:t>
            </a:r>
            <a:endParaRPr lang="ru-RU" dirty="0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4848" y="2348880"/>
            <a:ext cx="927369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При недостатке этого витамина у 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ч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еловека развивается куриная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с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лепота – неспособность различать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п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редметы в сумерках.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5723" y="2780928"/>
            <a:ext cx="82589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Какой витамин необходим для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 роста костей, волос и ногтей,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 для хорошего зрения?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" y="2257127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При недостатке этого витамина у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человека развивается заболевание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 цинга: кровоточат десны, выпадают зубы?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792" y="2780928"/>
            <a:ext cx="816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Какой витамин нужен</a:t>
            </a:r>
          </a:p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д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ля поддержания иммунитета?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348" y="2564904"/>
            <a:ext cx="86373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При недостатке этого витамина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ребенок заболевает рахитом.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 Назовите этот витамин.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26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КОНКУРС 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6.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481" y="736974"/>
            <a:ext cx="6787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С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Р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С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А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Г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Г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52198" y="1567971"/>
            <a:ext cx="164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ЗАГАДКИ</a:t>
            </a:r>
            <a:endParaRPr lang="ru-RU" sz="2400" dirty="0"/>
          </a:p>
        </p:txBody>
      </p:sp>
      <p:graphicFrame>
        <p:nvGraphicFramePr>
          <p:cNvPr id="7" name="Схема 6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363006518"/>
              </p:ext>
            </p:extLst>
          </p:nvPr>
        </p:nvGraphicFramePr>
        <p:xfrm>
          <a:off x="318107" y="644789"/>
          <a:ext cx="8517991" cy="626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>
            <a:hlinkClick r:id="rId8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Загадка 1.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pic>
        <p:nvPicPr>
          <p:cNvPr id="1028" name="Picture 4" descr="http://товаромания.рф/images/product_images/info_images/579387-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" b="99629" l="26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32" y="2276872"/>
            <a:ext cx="4652512" cy="25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41" y="1988840"/>
            <a:ext cx="4738798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Говорит дорожка –</a:t>
            </a:r>
          </a:p>
          <a:p>
            <a:r>
              <a:rPr lang="ru-RU" sz="32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Два вышитых конца:</a:t>
            </a:r>
          </a:p>
          <a:p>
            <a:r>
              <a:rPr lang="ru-RU" sz="32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ru-RU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Помойся хоть </a:t>
            </a:r>
          </a:p>
          <a:p>
            <a:r>
              <a:rPr lang="ru-RU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немножко,</a:t>
            </a:r>
          </a:p>
          <a:p>
            <a:r>
              <a:rPr lang="ru-RU" sz="32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Чернила смой с лица!</a:t>
            </a:r>
          </a:p>
          <a:p>
            <a:r>
              <a:rPr lang="ru-RU" sz="3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Иначе ты в полдня</a:t>
            </a:r>
          </a:p>
          <a:p>
            <a:r>
              <a:rPr lang="ru-RU" sz="32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Испачкаешь меня.</a:t>
            </a:r>
            <a:endParaRPr lang="ru-RU" sz="32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8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Загадка 2.</a:t>
            </a:r>
            <a:endParaRPr lang="ru-RU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48AF23"/>
          </a:solidFill>
          <a:ln>
            <a:solidFill>
              <a:srgbClr val="48A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pic>
        <p:nvPicPr>
          <p:cNvPr id="2050" name="Picture 2" descr="http://товаромания.рф/images/product_images/info_images/75473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3" b="95862" l="5625" r="99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953" y="1137320"/>
            <a:ext cx="3680916" cy="300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gotd.ru/static/img/0000/0002/4089/24089537.g6leg7zqz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667" y1="16444" x2="26667" y2="16444"/>
                        <a14:foregroundMark x1="33111" y1="18889" x2="33111" y2="18889"/>
                        <a14:foregroundMark x1="36444" y1="21333" x2="36444" y2="21333"/>
                        <a14:foregroundMark x1="32667" y1="15333" x2="32667" y2="15333"/>
                        <a14:foregroundMark x1="35556" y1="15778" x2="35556" y2="15778"/>
                        <a14:foregroundMark x1="37333" y1="18000" x2="37333" y2="18000"/>
                        <a14:foregroundMark x1="28000" y1="14444" x2="28000" y2="14444"/>
                        <a14:foregroundMark x1="70667" y1="26444" x2="70667" y2="2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531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691" y="1864856"/>
            <a:ext cx="594265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effectLst/>
                <a:latin typeface="Comic Sans MS" panose="030F0702030302020204" pitchFamily="66" charset="0"/>
              </a:rPr>
              <a:t>Там, где губка не осилит,</a:t>
            </a:r>
          </a:p>
          <a:p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Не домоет, не </a:t>
            </a:r>
            <a:r>
              <a:rPr lang="ru-RU" sz="3200" b="1" dirty="0" err="1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домылит</a:t>
            </a:r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,</a:t>
            </a:r>
          </a:p>
          <a:p>
            <a:r>
              <a:rPr lang="ru-RU" sz="32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effectLst/>
                <a:latin typeface="Comic Sans MS" panose="030F0702030302020204" pitchFamily="66" charset="0"/>
              </a:rPr>
              <a:t>На себя я труд беру:</a:t>
            </a:r>
            <a:br>
              <a:rPr lang="ru-RU" sz="32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effectLst/>
                <a:latin typeface="Comic Sans MS" panose="030F0702030302020204" pitchFamily="66" charset="0"/>
              </a:rPr>
            </a:br>
            <a:r>
              <a:rPr lang="ru-RU" sz="32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effectLst/>
                <a:latin typeface="Comic Sans MS" panose="030F0702030302020204" pitchFamily="66" charset="0"/>
              </a:rPr>
              <a:t>Пятки, локти с мылом тру,</a:t>
            </a:r>
          </a:p>
          <a:p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И коленки оттираю, </a:t>
            </a:r>
          </a:p>
          <a:p>
            <a:r>
              <a:rPr lang="ru-RU" sz="32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effectLst/>
                <a:latin typeface="Comic Sans MS" panose="030F0702030302020204" pitchFamily="66" charset="0"/>
              </a:rPr>
              <a:t>Ничего не забыва</a:t>
            </a:r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ю.</a:t>
            </a:r>
            <a:endParaRPr lang="ru-RU" sz="3200" b="1" cap="none" spc="0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48AF23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Загадка 3.</a:t>
            </a:r>
            <a:endParaRPr lang="ru-RU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22822"/>
            <a:ext cx="580158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Ускользает, как живое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Но не выпущу его я.</a:t>
            </a:r>
          </a:p>
          <a:p>
            <a:r>
              <a:rPr lang="ru-RU" sz="3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Дело ясное вполне: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Пусть отмоет руки мне.</a:t>
            </a:r>
            <a:endParaRPr lang="ru-RU" sz="36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32" name="Picture 8" descr="http://kants-dom.ru/image/cache/data/mx/hoztovari/4e85b81ed0bb1_x1-500x500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00" b="98000" l="0" r="100000">
                        <a14:foregroundMark x1="59400" y1="26200" x2="59400" y2="26200"/>
                        <a14:foregroundMark x1="50000" y1="29800" x2="50000" y2="29800"/>
                        <a14:foregroundMark x1="54000" y1="36600" x2="54000" y2="36600"/>
                        <a14:foregroundMark x1="51000" y1="33200" x2="51000" y2="33200"/>
                        <a14:foregroundMark x1="47000" y1="32200" x2="47000" y2="32200"/>
                        <a14:foregroundMark x1="79800" y1="5400" x2="79800" y2="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41721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Загадка </a:t>
            </a:r>
            <a:r>
              <a:rPr lang="ru-RU" dirty="0">
                <a:solidFill>
                  <a:srgbClr val="0078D2"/>
                </a:solidFill>
                <a:latin typeface="Comic Sans MS" panose="030F0702030302020204" pitchFamily="66" charset="0"/>
              </a:rPr>
              <a:t>4</a:t>
            </a:r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.</a:t>
            </a:r>
            <a:endParaRPr lang="ru-RU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22822"/>
            <a:ext cx="634180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Хожу-брожу не по лесам,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А по усам, по волосам,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И зубы у меня длинней,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Чем у волков и медведей.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http://www.bonart-studio.ru/images/product_images/popup_images/1704_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20" y="2877491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5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Загадка 5.</a:t>
            </a:r>
            <a:endParaRPr lang="ru-RU" dirty="0"/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22822"/>
            <a:ext cx="60660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Костяная спинка,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Жесткая щетинка,</a:t>
            </a:r>
          </a:p>
          <a:p>
            <a:r>
              <a:rPr lang="ru-RU" sz="3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С мятной пастой дружит,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Нам усердно служит.</a:t>
            </a:r>
            <a:endParaRPr lang="ru-RU" sz="36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026" name="Picture 2" descr="http://www.centredentairetouchette.com/images/toothbrush_and_paste_ganson_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39" y="4005064"/>
            <a:ext cx="5532841" cy="266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5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КОНКУРС 1.</a:t>
            </a:r>
            <a:endParaRPr lang="ru-RU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4" descr="http://101.sadiki.by/sites/101/files/dnhnf5sv-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://101.sadiki.by/sites/101/files/dnhnf5sv-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12920" cy="532859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КОНКУРС 7</a:t>
            </a:r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7729" y="736974"/>
            <a:ext cx="73789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К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Ы,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Р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Ё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Д!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24203260"/>
              </p:ext>
            </p:extLst>
          </p:nvPr>
        </p:nvGraphicFramePr>
        <p:xfrm>
          <a:off x="971600" y="1513632"/>
          <a:ext cx="7440488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72123" y="1628800"/>
            <a:ext cx="63337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Перед тем, как принять пищу, надо ...</a:t>
            </a:r>
            <a:endParaRPr lang="ru-RU" sz="24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8992" y="2708920"/>
            <a:ext cx="6296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Содержите тело, одежду, жилище в ...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65968" y="3745668"/>
            <a:ext cx="670247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300" b="1" cap="none" spc="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Ежедневно по утрам необходимо делать ...</a:t>
            </a:r>
            <a:endParaRPr lang="ru-RU" sz="2300" b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8992" y="4725144"/>
            <a:ext cx="3307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Во время еды не ...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0246" y="5877272"/>
            <a:ext cx="27606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Чистите зубы ...</a:t>
            </a:r>
            <a:endParaRPr lang="ru-RU" sz="2400" b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58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39341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Д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Е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Н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Е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Г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В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709" y="1720840"/>
            <a:ext cx="8680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Я желаю вам, ребята,</a:t>
            </a:r>
          </a:p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Быть здоровыми всегда,</a:t>
            </a:r>
          </a:p>
          <a:p>
            <a:pPr algn="ctr"/>
            <a:r>
              <a:rPr lang="ru-RU" sz="5400" b="1" cap="none" spc="0" dirty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Но добиться результата</a:t>
            </a:r>
          </a:p>
          <a:p>
            <a:pPr algn="ctr"/>
            <a:r>
              <a:rPr lang="ru-RU" sz="5400" b="1" cap="none" spc="0" dirty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Невозможно без труда.</a:t>
            </a:r>
          </a:p>
        </p:txBody>
      </p:sp>
    </p:spTree>
    <p:extLst>
      <p:ext uri="{BB962C8B-B14F-4D97-AF65-F5344CB8AC3E}">
        <p14:creationId xmlns:p14="http://schemas.microsoft.com/office/powerpoint/2010/main" val="6461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1: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3"/>
              </a:rPr>
              <a:t>http://ds95.ucoz.ru/_</a:t>
            </a:r>
            <a:r>
              <a:rPr lang="en-US" sz="8000" dirty="0" smtClean="0">
                <a:latin typeface="Comic Sans MS" panose="030F0702030302020204" pitchFamily="66" charset="0"/>
                <a:hlinkClick r:id="rId3"/>
              </a:rPr>
              <a:t>si/0/12487622.jpg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2: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4"/>
              </a:rPr>
              <a:t>www.eduvluki.ru/data/detsad/3/297/297.jpg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3: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5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5"/>
              </a:rPr>
              <a:t>101.sadiki.by/sites/101/files/dnhnf5sv-60.jpg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4: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6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6"/>
              </a:rPr>
              <a:t>humor.kinnet.ru/an/an1009/10927.jpg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Изображения на слайде 13: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7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7"/>
              </a:rPr>
              <a:t>tips-ua.com/img/2/a/2aafe7eed7effe50610a1ab8d7783de2.jpeg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8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8"/>
              </a:rPr>
              <a:t>downloads.safariltd.com/images/1000x1000/safariltd-hyena-222629-0.jpg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Изображения на слайде 14: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9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9"/>
              </a:rPr>
              <a:t>sschool8.narod.ru/Zag/zagad57w.gif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10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10"/>
              </a:rPr>
              <a:t>lomzi-mou.ucoz.com/3166_html_7f8aec59.gif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Изображения на слайде 15: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11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11"/>
              </a:rPr>
              <a:t>s00.yaplakal.com/pics/pics_original/6/8/6/4603686.gif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12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12"/>
              </a:rPr>
              <a:t>www.search-best-cartoon.com/cartoon-ducks/cartoon-ducks-04.jpg</a:t>
            </a:r>
            <a:endParaRPr lang="ru-RU" sz="8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П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Л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З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М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Ы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У</a:t>
            </a:r>
            <a:r>
              <a:rPr lang="ru-RU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8D2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87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16: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3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3"/>
              </a:rPr>
              <a:t>thumbs.dreamstime.com/z/cartoon-bride-groom-23276803.jpg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Изображения на слайде 17: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4"/>
              </a:rPr>
              <a:t>writercenter.ru/uploads/images/00/01/68/2012/04/09/avatar_blog_rog-kentavra-big.jpg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5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5"/>
              </a:rPr>
              <a:t>s4.pic4you.ru/y2014/10-07/12216/4635188.png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6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6"/>
              </a:rPr>
              <a:t>lifeinnorthgeorgia.com/wp-content/uploads/2012/08/House-for-Signs-and-Ads.jpg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18: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7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7"/>
              </a:rPr>
              <a:t>img0.liveinternet.ru/images/attach/c/7/94/796/94796896_HighFour_pChristmas_Element43.png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</a:t>
            </a:r>
            <a:r>
              <a:rPr lang="ru-RU" sz="8000" dirty="0">
                <a:latin typeface="Comic Sans MS" panose="030F0702030302020204" pitchFamily="66" charset="0"/>
              </a:rPr>
              <a:t>на слайде </a:t>
            </a:r>
            <a:r>
              <a:rPr lang="ru-RU" sz="8000" dirty="0" smtClean="0">
                <a:latin typeface="Comic Sans MS" panose="030F0702030302020204" pitchFamily="66" charset="0"/>
              </a:rPr>
              <a:t>20</a:t>
            </a:r>
          </a:p>
          <a:p>
            <a:pPr marL="0" indent="0">
              <a:buNone/>
            </a:pPr>
            <a:r>
              <a:rPr lang="en-US" sz="8000" dirty="0" smtClean="0">
                <a:latin typeface="Comic Sans MS" panose="030F0702030302020204" pitchFamily="66" charset="0"/>
                <a:hlinkClick r:id="rId8"/>
              </a:rPr>
              <a:t>http</a:t>
            </a:r>
            <a:r>
              <a:rPr lang="en-US" sz="8000" dirty="0">
                <a:latin typeface="Comic Sans MS" panose="030F0702030302020204" pitchFamily="66" charset="0"/>
                <a:hlinkClick r:id="rId8"/>
              </a:rPr>
              <a:t>://</a:t>
            </a:r>
            <a:r>
              <a:rPr lang="en-US" sz="8000" dirty="0" smtClean="0">
                <a:latin typeface="Comic Sans MS" panose="030F0702030302020204" pitchFamily="66" charset="0"/>
                <a:hlinkClick r:id="rId8"/>
              </a:rPr>
              <a:t>f1.mylove.ru/41gDOuyOVTlRajj.gif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Изображения на слайде  21: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9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9"/>
              </a:rPr>
              <a:t>libernazione.it/wp-content/uploads/2013/07/249181.jpg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10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10"/>
              </a:rPr>
              <a:t>winelovelife.files.wordpress.com/2013/11/lemon.jpg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11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11"/>
              </a:rPr>
              <a:t>agrobiz.net/modules/adver/images/500_500_878_Eggs.jpg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12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12"/>
              </a:rPr>
              <a:t>shopsis.nethouse.ru/static/img/0000/0003/1879/31879579.1yknxm8wg5.W330.jpg?1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13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13"/>
              </a:rPr>
              <a:t>searchletitbit.ru/images/0/3/vitamin-v6-piridoksin_2.jpg</a:t>
            </a:r>
            <a:endParaRPr lang="ru-RU" sz="80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П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Л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З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М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Ы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У</a:t>
            </a:r>
            <a:r>
              <a:rPr lang="ru-RU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8D2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21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25: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3"/>
              </a:rPr>
              <a:t>http://</a:t>
            </a:r>
            <a:r>
              <a:rPr lang="ru-RU" sz="8000" dirty="0" err="1">
                <a:latin typeface="Comic Sans MS" panose="030F0702030302020204" pitchFamily="66" charset="0"/>
                <a:hlinkClick r:id="rId3"/>
              </a:rPr>
              <a:t>товаромания.рф</a:t>
            </a:r>
            <a:r>
              <a:rPr lang="ru-RU" sz="8000" dirty="0">
                <a:latin typeface="Comic Sans MS" panose="030F0702030302020204" pitchFamily="66" charset="0"/>
                <a:hlinkClick r:id="rId3"/>
              </a:rPr>
              <a:t>/</a:t>
            </a:r>
            <a:r>
              <a:rPr lang="en-US" sz="8000" dirty="0" smtClean="0">
                <a:latin typeface="Comic Sans MS" panose="030F0702030302020204" pitchFamily="66" charset="0"/>
                <a:hlinkClick r:id="rId3"/>
              </a:rPr>
              <a:t>images/</a:t>
            </a:r>
            <a:r>
              <a:rPr lang="en-US" sz="8000" dirty="0" err="1" smtClean="0">
                <a:latin typeface="Comic Sans MS" panose="030F0702030302020204" pitchFamily="66" charset="0"/>
                <a:hlinkClick r:id="rId3"/>
              </a:rPr>
              <a:t>product_images</a:t>
            </a:r>
            <a:r>
              <a:rPr lang="en-US" sz="8000" dirty="0" smtClean="0">
                <a:latin typeface="Comic Sans MS" panose="030F0702030302020204" pitchFamily="66" charset="0"/>
                <a:hlinkClick r:id="rId3"/>
              </a:rPr>
              <a:t>/</a:t>
            </a:r>
            <a:r>
              <a:rPr lang="en-US" sz="8000" dirty="0" err="1" smtClean="0">
                <a:latin typeface="Comic Sans MS" panose="030F0702030302020204" pitchFamily="66" charset="0"/>
                <a:hlinkClick r:id="rId3"/>
              </a:rPr>
              <a:t>info_images</a:t>
            </a:r>
            <a:r>
              <a:rPr lang="en-US" sz="8000" dirty="0" smtClean="0">
                <a:latin typeface="Comic Sans MS" panose="030F0702030302020204" pitchFamily="66" charset="0"/>
                <a:hlinkClick r:id="rId3"/>
              </a:rPr>
              <a:t>/579387-1.jpg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Изображения на слайде 26: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4"/>
              </a:rPr>
              <a:t>http://</a:t>
            </a:r>
            <a:r>
              <a:rPr lang="ru-RU" sz="8000" dirty="0" err="1">
                <a:latin typeface="Comic Sans MS" panose="030F0702030302020204" pitchFamily="66" charset="0"/>
                <a:hlinkClick r:id="rId4"/>
              </a:rPr>
              <a:t>товаромания.рф</a:t>
            </a:r>
            <a:r>
              <a:rPr lang="ru-RU" sz="8000" dirty="0">
                <a:latin typeface="Comic Sans MS" panose="030F0702030302020204" pitchFamily="66" charset="0"/>
                <a:hlinkClick r:id="rId4"/>
              </a:rPr>
              <a:t>/</a:t>
            </a:r>
            <a:r>
              <a:rPr lang="en-US" sz="8000" dirty="0" smtClean="0">
                <a:latin typeface="Comic Sans MS" panose="030F0702030302020204" pitchFamily="66" charset="0"/>
                <a:hlinkClick r:id="rId4"/>
              </a:rPr>
              <a:t>images/</a:t>
            </a:r>
            <a:r>
              <a:rPr lang="en-US" sz="8000" dirty="0" err="1" smtClean="0">
                <a:latin typeface="Comic Sans MS" panose="030F0702030302020204" pitchFamily="66" charset="0"/>
                <a:hlinkClick r:id="rId4"/>
              </a:rPr>
              <a:t>product_images</a:t>
            </a:r>
            <a:r>
              <a:rPr lang="en-US" sz="8000" dirty="0" smtClean="0">
                <a:latin typeface="Comic Sans MS" panose="030F0702030302020204" pitchFamily="66" charset="0"/>
                <a:hlinkClick r:id="rId4"/>
              </a:rPr>
              <a:t>/</a:t>
            </a:r>
            <a:r>
              <a:rPr lang="en-US" sz="8000" dirty="0" err="1" smtClean="0">
                <a:latin typeface="Comic Sans MS" panose="030F0702030302020204" pitchFamily="66" charset="0"/>
                <a:hlinkClick r:id="rId4"/>
              </a:rPr>
              <a:t>info_images</a:t>
            </a:r>
            <a:r>
              <a:rPr lang="en-US" sz="8000" dirty="0" smtClean="0">
                <a:latin typeface="Comic Sans MS" panose="030F0702030302020204" pitchFamily="66" charset="0"/>
                <a:hlinkClick r:id="rId4"/>
              </a:rPr>
              <a:t>/754730-1.jpg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5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5"/>
              </a:rPr>
              <a:t>argotd.ru/static/img/0000/0002/4089/24089537.g6leg7zqzd.jpg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27: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6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6"/>
              </a:rPr>
              <a:t>kancprice.ru/41797-thickbox_default/mylo-tualetnoe-detskoe-90g-1140-6112.jpg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28: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7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7"/>
              </a:rPr>
              <a:t>www.bonart-studio.ru/images/product_images/popup_images/1704_0.jpg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Comic Sans MS" panose="030F0702030302020204" pitchFamily="66" charset="0"/>
              </a:rPr>
              <a:t>Изображение на слайде 29:</a:t>
            </a:r>
          </a:p>
          <a:p>
            <a:pPr marL="0" indent="0">
              <a:buNone/>
            </a:pPr>
            <a:r>
              <a:rPr lang="en-US" sz="8000" dirty="0">
                <a:latin typeface="Comic Sans MS" panose="030F0702030302020204" pitchFamily="66" charset="0"/>
                <a:hlinkClick r:id="rId8"/>
              </a:rPr>
              <a:t>http://</a:t>
            </a:r>
            <a:r>
              <a:rPr lang="en-US" sz="8000" dirty="0" smtClean="0">
                <a:latin typeface="Comic Sans MS" panose="030F0702030302020204" pitchFamily="66" charset="0"/>
                <a:hlinkClick r:id="rId8"/>
              </a:rPr>
              <a:t>www.centredentairetouchette.com/images/toothbrush_and_paste_ganson_xxl.png</a:t>
            </a:r>
            <a:endParaRPr lang="ru-RU" sz="8000" dirty="0" smtClean="0">
              <a:latin typeface="Comic Sans MS" panose="030F0702030302020204" pitchFamily="66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П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Л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Ь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З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М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Ы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Е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Е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У</a:t>
            </a:r>
            <a:r>
              <a:rPr lang="ru-RU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8D2"/>
                </a:soli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86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2483768" y="764704"/>
            <a:ext cx="6480720" cy="3024336"/>
          </a:xfrm>
          <a:prstGeom prst="cloud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89483" y="1492042"/>
            <a:ext cx="60692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Что является наиболее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ценным и важным в жизни: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богатство или слава?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689483" y="188640"/>
            <a:ext cx="6275005" cy="3168352"/>
          </a:xfrm>
          <a:prstGeom prst="cloudCallou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9305" y="962025"/>
            <a:ext cx="50305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Ни богатство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 ни слава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н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е делают человека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частливым.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humor.kinnet.ru/an/an1009/1092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60" l="0" r="97667">
                        <a14:foregroundMark x1="29333" y1="14626" x2="37167" y2="21542"/>
                        <a14:foregroundMark x1="25333" y1="20181" x2="69167" y2="18934"/>
                        <a14:foregroundMark x1="36500" y1="11565" x2="61333" y2="12245"/>
                        <a14:foregroundMark x1="37833" y1="7143" x2="43000" y2="12018"/>
                        <a14:foregroundMark x1="49167" y1="40930" x2="52167" y2="60204"/>
                        <a14:foregroundMark x1="43000" y1="42857" x2="52500" y2="37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40768"/>
            <a:ext cx="3752431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46100" y="987986"/>
            <a:ext cx="45560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ЗДОРОВЫЙ НИЩИЙ</a:t>
            </a:r>
            <a:b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</a:b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СЧАСТЛИВЕЕ</a:t>
            </a:r>
            <a:b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</a:b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БОЛЬНОГО КОРОЛЯ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8" grpId="0" animBg="1"/>
      <p:bldP spid="9" grpId="0"/>
      <p:bldP spid="9" grpId="1"/>
      <p:bldP spid="10" grpId="0"/>
      <p:bldP spid="1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0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КОНКУРС 2</a:t>
            </a:r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4" descr="http://101.sadiki.by/sites/101/files/dnhnf5sv-6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15869"/>
              </p:ext>
            </p:extLst>
          </p:nvPr>
        </p:nvGraphicFramePr>
        <p:xfrm>
          <a:off x="520700" y="2418077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368152">
                <a:tc>
                  <a:txBody>
                    <a:bodyPr/>
                    <a:lstStyle/>
                    <a:p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ru-RU" sz="2400" dirty="0" smtClean="0">
                          <a:latin typeface="Comic Sans MS" panose="030F0702030302020204" pitchFamily="66" charset="0"/>
                          <a:hlinkClick r:id="rId2" action="ppaction://hlinksldjump"/>
                        </a:rPr>
                        <a:t>ПОСЛОВИЦА 1.</a:t>
                      </a:r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sz="2400" dirty="0" smtClean="0">
                        <a:latin typeface="Comic Sans MS" panose="030F0702030302020204" pitchFamily="66" charset="0"/>
                        <a:hlinkClick r:id="rId3" action="ppaction://hlinksldjump"/>
                      </a:endParaRPr>
                    </a:p>
                    <a:p>
                      <a:r>
                        <a:rPr lang="ru-RU" sz="2400" dirty="0" smtClean="0">
                          <a:latin typeface="Comic Sans MS" panose="030F0702030302020204" pitchFamily="66" charset="0"/>
                          <a:hlinkClick r:id="rId3" action="ppaction://hlinksldjump"/>
                        </a:rPr>
                        <a:t>ПОСЛОВИЦА 2.</a:t>
                      </a:r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ru-RU" sz="2400" dirty="0" smtClean="0">
                          <a:latin typeface="Comic Sans MS" panose="030F0702030302020204" pitchFamily="66" charset="0"/>
                          <a:hlinkClick r:id="rId4" action="ppaction://hlinksldjump"/>
                        </a:rPr>
                        <a:t>ПОСЛОВИЦА 3.</a:t>
                      </a:r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sz="2400" dirty="0" smtClean="0"/>
                    </a:p>
                  </a:txBody>
                  <a:tcPr>
                    <a:solidFill>
                      <a:srgbClr val="48AF2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5" action="ppaction://hlinksldjump"/>
                        </a:rPr>
                        <a:t>ПОСЛОВИЦА 4.</a:t>
                      </a:r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6" action="ppaction://hlinksldjump"/>
                        </a:rPr>
                        <a:t>ПОСЛОВИЦА 5.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7" action="ppaction://hlinksldjump"/>
                        </a:rPr>
                        <a:t>ПОСЛОВИЦА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  <a:hlinkClick r:id="rId7" action="ppaction://hlinksldjump"/>
                        </a:rPr>
                        <a:t> 6.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9543" y="836712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П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С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Ц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А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Н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Е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effectLst/>
                <a:latin typeface="Comic Sans MS" panose="030F0702030302020204" pitchFamily="66" charset="0"/>
              </a:rPr>
              <a:t>Д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Comic Sans MS" panose="030F0702030302020204" pitchFamily="66" charset="0"/>
              </a:rPr>
              <a:t>А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Р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О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  <a:latin typeface="Comic Sans MS" panose="030F0702030302020204" pitchFamily="66" charset="0"/>
              </a:rPr>
              <a:t>М</a:t>
            </a:r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anose="030F0702030302020204" pitchFamily="66" charset="0"/>
            </a:endParaRP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М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8AF23"/>
                </a:solidFill>
                <a:effectLst/>
                <a:latin typeface="Comic Sans MS" panose="030F0702030302020204" pitchFamily="66" charset="0"/>
              </a:rPr>
              <a:t>О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Л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Т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С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Пословица 1.</a:t>
            </a:r>
            <a:endParaRPr lang="ru-RU" dirty="0">
              <a:solidFill>
                <a:srgbClr val="0078D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6493"/>
              </p:ext>
            </p:extLst>
          </p:nvPr>
        </p:nvGraphicFramePr>
        <p:xfrm>
          <a:off x="1475656" y="1196752"/>
          <a:ext cx="6131022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837"/>
                <a:gridCol w="1021837"/>
                <a:gridCol w="1021837"/>
                <a:gridCol w="1021837"/>
                <a:gridCol w="1021837"/>
                <a:gridCol w="1021837"/>
              </a:tblGrid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З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Ш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Ш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Ё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979712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076056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67944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87824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084168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979712" y="1556792"/>
            <a:ext cx="1008112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006588" y="1556792"/>
            <a:ext cx="1061356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067944" y="1556792"/>
            <a:ext cx="1008112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076056" y="1601870"/>
            <a:ext cx="1008112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084168" y="1601870"/>
            <a:ext cx="1008112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92280" y="1601870"/>
            <a:ext cx="0" cy="225917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14264" y="5498429"/>
            <a:ext cx="85154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Comic Sans MS" panose="030F0702030302020204" pitchFamily="66" charset="0"/>
              </a:rPr>
              <a:t>ЗДОРОВ БУДЕШЬ –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effectLst/>
                <a:latin typeface="Comic Sans MS" panose="030F0702030302020204" pitchFamily="66" charset="0"/>
              </a:rPr>
              <a:t>ВСЁ ДОБУДЕШЬ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4" name="Овал 23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Пословица 2.</a:t>
            </a:r>
            <a:endParaRPr lang="ru-RU" dirty="0">
              <a:solidFill>
                <a:srgbClr val="0078D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40486"/>
              </p:ext>
            </p:extLst>
          </p:nvPr>
        </p:nvGraphicFramePr>
        <p:xfrm>
          <a:off x="1475656" y="1196752"/>
          <a:ext cx="6131024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78"/>
                <a:gridCol w="766378"/>
                <a:gridCol w="766378"/>
                <a:gridCol w="766378"/>
                <a:gridCol w="766378"/>
                <a:gridCol w="766378"/>
                <a:gridCol w="766378"/>
                <a:gridCol w="766378"/>
              </a:tblGrid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З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З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Ш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835696" y="1631831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14800" y="1631831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19872" y="1592570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7784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32040" y="155679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835697" y="1553309"/>
            <a:ext cx="792087" cy="324687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27784" y="1553309"/>
            <a:ext cx="792088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419872" y="1553309"/>
            <a:ext cx="694928" cy="309331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077072" y="1556792"/>
            <a:ext cx="854968" cy="33123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932040" y="1601870"/>
            <a:ext cx="792088" cy="30512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236296" y="1646149"/>
            <a:ext cx="0" cy="106277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07504" y="5493693"/>
            <a:ext cx="9233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ЗДОРОВЬЕ НЕ КУПИШЬ – ЕГО РАЗУМ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ДАРИТ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444208" y="1553309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24128" y="1628800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724128" y="1608630"/>
            <a:ext cx="720080" cy="304450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444208" y="1646149"/>
            <a:ext cx="792088" cy="30512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Пословица 3.</a:t>
            </a:r>
            <a:endParaRPr lang="ru-RU" dirty="0">
              <a:solidFill>
                <a:srgbClr val="0078D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549900"/>
              </p:ext>
            </p:extLst>
          </p:nvPr>
        </p:nvGraphicFramePr>
        <p:xfrm>
          <a:off x="1822233" y="1268742"/>
          <a:ext cx="536464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78"/>
                <a:gridCol w="766378"/>
                <a:gridCol w="766378"/>
                <a:gridCol w="766378"/>
                <a:gridCol w="766378"/>
                <a:gridCol w="766378"/>
                <a:gridCol w="766378"/>
              </a:tblGrid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Н</a:t>
                      </a: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Ь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З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Й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Й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48AF23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211742" y="167594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04556" y="1651113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67336" y="1721397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15816" y="1651113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20072" y="1666528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211742" y="1707253"/>
            <a:ext cx="704075" cy="31824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15816" y="1709656"/>
            <a:ext cx="851520" cy="31594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809628" y="1631831"/>
            <a:ext cx="694928" cy="309331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504556" y="1666528"/>
            <a:ext cx="715516" cy="309439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220072" y="1709656"/>
            <a:ext cx="792088" cy="30512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805618" y="5493693"/>
            <a:ext cx="78374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НЕ РАД БОЛЬНОЙ И ЗОЛОТОЙ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КРОВАТИ</a:t>
            </a:r>
            <a:endParaRPr lang="ru-RU" sz="3600" b="1" cap="none" spc="0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012160" y="1651113"/>
            <a:ext cx="0" cy="32180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012160" y="1666528"/>
            <a:ext cx="792088" cy="31336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48AF23"/>
          </a:solidFill>
          <a:ln>
            <a:solidFill>
              <a:srgbClr val="48A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804248" y="1721397"/>
            <a:ext cx="0" cy="24717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2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8D2"/>
                </a:solidFill>
                <a:latin typeface="Comic Sans MS" panose="030F0702030302020204" pitchFamily="66" charset="0"/>
              </a:rPr>
              <a:t>Пословица 4.</a:t>
            </a:r>
            <a:endParaRPr lang="ru-RU" dirty="0">
              <a:solidFill>
                <a:srgbClr val="0078D2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337246"/>
              </p:ext>
            </p:extLst>
          </p:nvPr>
        </p:nvGraphicFramePr>
        <p:xfrm>
          <a:off x="1822233" y="1268742"/>
          <a:ext cx="536464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78"/>
                <a:gridCol w="766378"/>
                <a:gridCol w="766378"/>
                <a:gridCol w="766378"/>
                <a:gridCol w="766378"/>
                <a:gridCol w="766378"/>
                <a:gridCol w="766378"/>
              </a:tblGrid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У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Т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211742" y="1675942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504556" y="1651113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67336" y="1721397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15816" y="1651113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220072" y="1666528"/>
            <a:ext cx="0" cy="316835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211742" y="1707253"/>
            <a:ext cx="704075" cy="31824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915816" y="1709656"/>
            <a:ext cx="851520" cy="315946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809628" y="1631831"/>
            <a:ext cx="694928" cy="309331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504556" y="1666528"/>
            <a:ext cx="715516" cy="309439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220072" y="1709656"/>
            <a:ext cx="792088" cy="30512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15719" y="5493693"/>
            <a:ext cx="90172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omic Sans MS" panose="030F0702030302020204" pitchFamily="66" charset="0"/>
              </a:rPr>
              <a:t>У КОГО ЧТО БОЛИТ, ТОТ О ТОМ И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ГОВОРИТ</a:t>
            </a:r>
            <a:endParaRPr lang="ru-RU" sz="3600" b="1" cap="none" spc="0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012160" y="1651113"/>
            <a:ext cx="0" cy="32180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012160" y="1666528"/>
            <a:ext cx="792088" cy="313365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hlinkClick r:id="rId2" action="ppaction://hlinksldjump"/>
          </p:cNvPr>
          <p:cNvSpPr/>
          <p:nvPr/>
        </p:nvSpPr>
        <p:spPr>
          <a:xfrm>
            <a:off x="8172400" y="188640"/>
            <a:ext cx="792088" cy="64807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804248" y="1675942"/>
            <a:ext cx="0" cy="327875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4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Words>847</Words>
  <Application>Microsoft Office PowerPoint</Application>
  <PresentationFormat>Экран (4:3)</PresentationFormat>
  <Paragraphs>578</Paragraphs>
  <Slides>34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Эколого-биологическая игра </vt:lpstr>
      <vt:lpstr>Презентация PowerPoint</vt:lpstr>
      <vt:lpstr>КОНКУРС 1.</vt:lpstr>
      <vt:lpstr>Презентация PowerPoint</vt:lpstr>
      <vt:lpstr>КОНКУРС 2.</vt:lpstr>
      <vt:lpstr>Пословица 1.</vt:lpstr>
      <vt:lpstr>Пословица 2.</vt:lpstr>
      <vt:lpstr>Пословица 3.</vt:lpstr>
      <vt:lpstr>Пословица 4.</vt:lpstr>
      <vt:lpstr>Пословица 5.</vt:lpstr>
      <vt:lpstr>Пословица 6.</vt:lpstr>
      <vt:lpstr>КОНКУРС 3.</vt:lpstr>
      <vt:lpstr>Ребус 1.</vt:lpstr>
      <vt:lpstr>Ребус 2.</vt:lpstr>
      <vt:lpstr>Ребус 3.</vt:lpstr>
      <vt:lpstr>Ребус 4.</vt:lpstr>
      <vt:lpstr>Ребус 5.</vt:lpstr>
      <vt:lpstr>Ребус 6.</vt:lpstr>
      <vt:lpstr>Презентация PowerPoint</vt:lpstr>
      <vt:lpstr>КОНКУРС 4.</vt:lpstr>
      <vt:lpstr>КОНКУРС 5.</vt:lpstr>
      <vt:lpstr>КОНКУРС 5.</vt:lpstr>
      <vt:lpstr>Вопрос</vt:lpstr>
      <vt:lpstr>КОНКУРС 6.</vt:lpstr>
      <vt:lpstr>Загадка 1.</vt:lpstr>
      <vt:lpstr>Загадка 2.</vt:lpstr>
      <vt:lpstr>Загадка 3.</vt:lpstr>
      <vt:lpstr>Загадка 4.</vt:lpstr>
      <vt:lpstr>Загадка 5.</vt:lpstr>
      <vt:lpstr>КОНКУРС 7.</vt:lpstr>
      <vt:lpstr>Презентация PowerPoint</vt:lpstr>
      <vt:lpstr>ИСПОЛЬЗУЕМЫЕ РЕСУРСЫ</vt:lpstr>
      <vt:lpstr>ИСПОЛЬЗУЕМЫЕ РЕСУРСЫ</vt:lpstr>
      <vt:lpstr>ИСПОЛЬЗУЕМЫЕ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99</cp:revision>
  <dcterms:created xsi:type="dcterms:W3CDTF">2015-06-12T12:11:38Z</dcterms:created>
  <dcterms:modified xsi:type="dcterms:W3CDTF">2015-12-20T18:36:49Z</dcterms:modified>
</cp:coreProperties>
</file>